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65" r:id="rId8"/>
    <p:sldId id="260" r:id="rId9"/>
    <p:sldId id="261" r:id="rId10"/>
    <p:sldId id="262" r:id="rId11"/>
    <p:sldId id="263" r:id="rId12"/>
    <p:sldId id="264" r:id="rId13"/>
    <p:sldId id="266" r:id="rId14"/>
  </p:sldIdLst>
  <p:sldSz cx="18288000" cy="10287000"/>
  <p:notesSz cx="6858000" cy="9144000"/>
  <p:embeddedFontLst>
    <p:embeddedFont>
      <p:font typeface="Encode Sans" panose="020B0604020202020204" charset="0"/>
      <p:regular r:id="rId15"/>
      <p:bold r:id="rId16"/>
    </p:embeddedFont>
    <p:embeddedFont>
      <p:font typeface="Encode Sans Bold" panose="020B0604020202020204" charset="0"/>
      <p:regular r:id="rId17"/>
      <p:bold r:id="rId18"/>
    </p:embeddedFont>
    <p:embeddedFont>
      <p:font typeface="Encode Sans Light" panose="020B0604020202020204" charset="0"/>
      <p:regular r:id="rId19"/>
    </p:embeddedFont>
    <p:embeddedFont>
      <p:font typeface="Encode Sans Medium"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52CE"/>
    <a:srgbClr val="C652CD"/>
    <a:srgbClr val="F7515D"/>
    <a:srgbClr val="D851A7"/>
    <a:srgbClr val="DB519F"/>
    <a:srgbClr val="24285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315"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a:extLst>
              <a:ext uri="{FF2B5EF4-FFF2-40B4-BE49-F238E27FC236}">
                <a16:creationId xmlns:a16="http://schemas.microsoft.com/office/drawing/2014/main" id="{9565BF31-CF4A-4BC7-8F85-BC4F027E04A2}"/>
              </a:ext>
            </a:extLst>
          </p:cNvPr>
          <p:cNvSpPr>
            <a:spLocks noGrp="1"/>
          </p:cNvSpPr>
          <p:nvPr>
            <p:ph type="title"/>
          </p:nvPr>
        </p:nvSpPr>
        <p:spPr/>
        <p:txBody>
          <a:bodyPr/>
          <a:lstStyle/>
          <a:p>
            <a:r>
              <a:rPr lang="en-US"/>
              <a:t>Click to edit Master title style</a:t>
            </a:r>
            <a:endParaRPr lang="en-GB"/>
          </a:p>
        </p:txBody>
      </p:sp>
      <p:sp>
        <p:nvSpPr>
          <p:cNvPr id="8" name="Date Placeholder 7">
            <a:extLst>
              <a:ext uri="{FF2B5EF4-FFF2-40B4-BE49-F238E27FC236}">
                <a16:creationId xmlns:a16="http://schemas.microsoft.com/office/drawing/2014/main" id="{5DEEC859-9E68-4F40-B232-297535BF06E0}"/>
              </a:ext>
            </a:extLst>
          </p:cNvPr>
          <p:cNvSpPr>
            <a:spLocks noGrp="1"/>
          </p:cNvSpPr>
          <p:nvPr>
            <p:ph type="dt" sz="half" idx="10"/>
          </p:nvPr>
        </p:nvSpPr>
        <p:spPr/>
        <p:txBody>
          <a:bodyPr/>
          <a:lstStyle/>
          <a:p>
            <a:fld id="{1D8BD707-D9CF-40AE-B4C6-C98DA3205C09}" type="datetimeFigureOut">
              <a:rPr lang="en-US" smtClean="0"/>
              <a:pPr/>
              <a:t>7/10/2025</a:t>
            </a:fld>
            <a:endParaRPr lang="en-US"/>
          </a:p>
        </p:txBody>
      </p:sp>
      <p:sp>
        <p:nvSpPr>
          <p:cNvPr id="9" name="Footer Placeholder 8">
            <a:extLst>
              <a:ext uri="{FF2B5EF4-FFF2-40B4-BE49-F238E27FC236}">
                <a16:creationId xmlns:a16="http://schemas.microsoft.com/office/drawing/2014/main" id="{08226BDD-41C0-4C4F-A7DA-B09DB6C5E0F5}"/>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89DCA7C-0E38-4306-BED2-EA6A19E54B9F}"/>
              </a:ext>
            </a:extLst>
          </p:cNvPr>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chathealth.nhs.uk/important-info/privac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4"/>
            <a:stretch>
              <a:fillRect t="-422398" b="-22958"/>
            </a:stretch>
          </a:blipFill>
        </p:spPr>
        <p:txBody>
          <a:bodyPr/>
          <a:lstStyle/>
          <a:p>
            <a:endParaRPr lang="en-GB" dirty="0"/>
          </a:p>
        </p:txBody>
      </p:sp>
      <p:sp>
        <p:nvSpPr>
          <p:cNvPr id="4" name="AutoShape 4"/>
          <p:cNvSpPr>
            <a:spLocks noGrp="1" noRot="1" noMove="1" noResize="1" noEditPoints="1" noAdjustHandles="1" noChangeArrowheads="1" noChangeShapeType="1"/>
          </p:cNvSpPr>
          <p:nvPr/>
        </p:nvSpPr>
        <p:spPr>
          <a:xfrm rot="24968">
            <a:off x="9170620" y="3020749"/>
            <a:ext cx="7997826" cy="0"/>
          </a:xfrm>
          <a:prstGeom prst="line">
            <a:avLst/>
          </a:prstGeom>
          <a:ln w="47625" cap="rnd">
            <a:solidFill>
              <a:srgbClr val="000000"/>
            </a:solidFill>
            <a:prstDash val="solid"/>
            <a:headEnd type="none" w="sm" len="sm"/>
            <a:tailEnd type="none" w="sm" len="sm"/>
          </a:ln>
        </p:spPr>
        <p:txBody>
          <a:bodyPr/>
          <a:lstStyle/>
          <a:p>
            <a:endParaRPr lang="en-GB"/>
          </a:p>
        </p:txBody>
      </p:sp>
      <p:sp>
        <p:nvSpPr>
          <p:cNvPr id="5" name="AutoShape 5"/>
          <p:cNvSpPr>
            <a:spLocks noGrp="1" noRot="1" noMove="1" noResize="1" noEditPoints="1" noAdjustHandles="1" noChangeArrowheads="1" noChangeShapeType="1"/>
          </p:cNvSpPr>
          <p:nvPr/>
        </p:nvSpPr>
        <p:spPr>
          <a:xfrm rot="24968">
            <a:off x="9170620" y="3020749"/>
            <a:ext cx="7997826" cy="0"/>
          </a:xfrm>
          <a:prstGeom prst="line">
            <a:avLst/>
          </a:prstGeom>
          <a:ln w="47625" cap="rnd">
            <a:solidFill>
              <a:srgbClr val="000000"/>
            </a:solidFill>
            <a:prstDash val="solid"/>
            <a:headEnd type="none" w="sm" len="sm"/>
            <a:tailEnd type="none" w="sm" len="sm"/>
          </a:ln>
        </p:spPr>
        <p:txBody>
          <a:bodyPr/>
          <a:lstStyle/>
          <a:p>
            <a:endParaRPr lang="en-GB" dirty="0"/>
          </a:p>
        </p:txBody>
      </p:sp>
      <p:sp>
        <p:nvSpPr>
          <p:cNvPr id="6" name="Freeform 6"/>
          <p:cNvSpPr>
            <a:spLocks noGrp="1" noRot="1" noMove="1" noResize="1" noEditPoints="1" noAdjustHandles="1" noChangeArrowheads="1" noChangeShapeType="1"/>
          </p:cNvSpPr>
          <p:nvPr/>
        </p:nvSpPr>
        <p:spPr>
          <a:xfrm>
            <a:off x="1028700" y="416654"/>
            <a:ext cx="2258829" cy="592480"/>
          </a:xfrm>
          <a:custGeom>
            <a:avLst/>
            <a:gdLst/>
            <a:ahLst/>
            <a:cxnLst/>
            <a:rect l="l" t="t" r="r" b="b"/>
            <a:pathLst>
              <a:path w="2258829" h="592480">
                <a:moveTo>
                  <a:pt x="0" y="0"/>
                </a:moveTo>
                <a:lnTo>
                  <a:pt x="2258829" y="0"/>
                </a:lnTo>
                <a:lnTo>
                  <a:pt x="2258829" y="592480"/>
                </a:lnTo>
                <a:lnTo>
                  <a:pt x="0" y="592480"/>
                </a:lnTo>
                <a:lnTo>
                  <a:pt x="0" y="0"/>
                </a:lnTo>
                <a:close/>
              </a:path>
            </a:pathLst>
          </a:custGeom>
          <a:blipFill>
            <a:blip r:embed="rId5"/>
            <a:stretch>
              <a:fillRect/>
            </a:stretch>
          </a:blipFill>
        </p:spPr>
        <p:txBody>
          <a:bodyPr/>
          <a:lstStyle/>
          <a:p>
            <a:endParaRPr lang="en-GB" dirty="0"/>
          </a:p>
        </p:txBody>
      </p:sp>
      <p:sp>
        <p:nvSpPr>
          <p:cNvPr id="23" name="TextBox 23"/>
          <p:cNvSpPr txBox="1">
            <a:spLocks noGrp="1" noRot="1" noMove="1" noResize="1" noEditPoints="1" noAdjustHandles="1" noChangeArrowheads="1" noChangeShapeType="1"/>
          </p:cNvSpPr>
          <p:nvPr/>
        </p:nvSpPr>
        <p:spPr>
          <a:xfrm>
            <a:off x="9144000" y="3114628"/>
            <a:ext cx="8024340" cy="5600187"/>
          </a:xfrm>
          <a:prstGeom prst="rect">
            <a:avLst/>
          </a:prstGeom>
        </p:spPr>
        <p:txBody>
          <a:bodyPr lIns="0" tIns="0" rIns="0" bIns="0" rtlCol="0" anchor="t">
            <a:spAutoFit/>
          </a:bodyPr>
          <a:lstStyle/>
          <a:p>
            <a:pPr algn="l">
              <a:lnSpc>
                <a:spcPts val="7419"/>
              </a:lnSpc>
            </a:pPr>
            <a:r>
              <a:rPr lang="en-US" sz="5299" b="1" spc="-10" dirty="0">
                <a:solidFill>
                  <a:srgbClr val="242853"/>
                </a:solidFill>
                <a:latin typeface="Encode Sans Bold"/>
                <a:ea typeface="Encode Sans Bold"/>
                <a:cs typeface="Encode Sans Bold"/>
                <a:sym typeface="Encode Sans Bold"/>
              </a:rPr>
              <a:t>ChatHealth Messaging Service</a:t>
            </a:r>
          </a:p>
          <a:p>
            <a:pPr algn="l">
              <a:lnSpc>
                <a:spcPts val="7419"/>
              </a:lnSpc>
            </a:pPr>
            <a:r>
              <a:rPr lang="en-US" sz="5299" spc="-10" dirty="0">
                <a:solidFill>
                  <a:srgbClr val="242853"/>
                </a:solidFill>
                <a:latin typeface="Encode Sans Light" pitchFamily="2" charset="0"/>
                <a:ea typeface="Encode Sans"/>
                <a:cs typeface="Encode Sans"/>
                <a:sym typeface="Encode Sans"/>
              </a:rPr>
              <a:t>For ages 13 to 19 to get advice and help with contraception and sexual health</a:t>
            </a:r>
          </a:p>
        </p:txBody>
      </p:sp>
      <p:pic>
        <p:nvPicPr>
          <p:cNvPr id="24" name="ChatHealth_Presentation for students 2023_TO EDIT.pptx">
            <a:hlinkClick r:id="" action="ppaction://media"/>
            <a:extLst>
              <a:ext uri="{FF2B5EF4-FFF2-40B4-BE49-F238E27FC236}">
                <a16:creationId xmlns:a16="http://schemas.microsoft.com/office/drawing/2014/main" id="{635AB27D-70A0-A4FF-A662-4D379F883CA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24200" y="1924453"/>
            <a:ext cx="3429000" cy="6781800"/>
          </a:xfrm>
          <a:prstGeom prst="rect">
            <a:avLst/>
          </a:prstGeom>
        </p:spPr>
      </p:pic>
      <p:grpSp>
        <p:nvGrpSpPr>
          <p:cNvPr id="19" name="Group 18">
            <a:extLst>
              <a:ext uri="{FF2B5EF4-FFF2-40B4-BE49-F238E27FC236}">
                <a16:creationId xmlns:a16="http://schemas.microsoft.com/office/drawing/2014/main" id="{BFB8949B-76D7-41FF-88FF-21E3D10A1493}"/>
              </a:ext>
            </a:extLst>
          </p:cNvPr>
          <p:cNvGrpSpPr/>
          <p:nvPr/>
        </p:nvGrpSpPr>
        <p:grpSpPr>
          <a:xfrm>
            <a:off x="14536819" y="190500"/>
            <a:ext cx="2722481" cy="1188889"/>
            <a:chOff x="9693425" y="343946"/>
            <a:chExt cx="2153491" cy="940415"/>
          </a:xfrm>
        </p:grpSpPr>
        <p:sp>
          <p:nvSpPr>
            <p:cNvPr id="20" name="Freeform: Shape 19">
              <a:extLst>
                <a:ext uri="{FF2B5EF4-FFF2-40B4-BE49-F238E27FC236}">
                  <a16:creationId xmlns:a16="http://schemas.microsoft.com/office/drawing/2014/main" id="{8928BA74-841D-4479-8E3E-6DFC7C5BA400}"/>
                </a:ext>
              </a:extLst>
            </p:cNvPr>
            <p:cNvSpPr/>
            <p:nvPr/>
          </p:nvSpPr>
          <p:spPr>
            <a:xfrm>
              <a:off x="11200905" y="1181240"/>
              <a:ext cx="640870" cy="103121"/>
            </a:xfrm>
            <a:custGeom>
              <a:avLst/>
              <a:gdLst>
                <a:gd name="connsiteX0" fmla="*/ 0 w 640870"/>
                <a:gd name="connsiteY0" fmla="*/ 1714 h 103121"/>
                <a:gd name="connsiteX1" fmla="*/ 24566 w 640870"/>
                <a:gd name="connsiteY1" fmla="*/ 1714 h 103121"/>
                <a:gd name="connsiteX2" fmla="*/ 62559 w 640870"/>
                <a:gd name="connsiteY2" fmla="*/ 76270 h 103121"/>
                <a:gd name="connsiteX3" fmla="*/ 62844 w 640870"/>
                <a:gd name="connsiteY3" fmla="*/ 76270 h 103121"/>
                <a:gd name="connsiteX4" fmla="*/ 62844 w 640870"/>
                <a:gd name="connsiteY4" fmla="*/ 1714 h 103121"/>
                <a:gd name="connsiteX5" fmla="*/ 81983 w 640870"/>
                <a:gd name="connsiteY5" fmla="*/ 1714 h 103121"/>
                <a:gd name="connsiteX6" fmla="*/ 81983 w 640870"/>
                <a:gd name="connsiteY6" fmla="*/ 101408 h 103121"/>
                <a:gd name="connsiteX7" fmla="*/ 57560 w 640870"/>
                <a:gd name="connsiteY7" fmla="*/ 101408 h 103121"/>
                <a:gd name="connsiteX8" fmla="*/ 19425 w 640870"/>
                <a:gd name="connsiteY8" fmla="*/ 26852 h 103121"/>
                <a:gd name="connsiteX9" fmla="*/ 19139 w 640870"/>
                <a:gd name="connsiteY9" fmla="*/ 26852 h 103121"/>
                <a:gd name="connsiteX10" fmla="*/ 19139 w 640870"/>
                <a:gd name="connsiteY10" fmla="*/ 101408 h 103121"/>
                <a:gd name="connsiteX11" fmla="*/ 0 w 640870"/>
                <a:gd name="connsiteY11" fmla="*/ 101408 h 103121"/>
                <a:gd name="connsiteX12" fmla="*/ 104122 w 640870"/>
                <a:gd name="connsiteY12" fmla="*/ 1714 h 103121"/>
                <a:gd name="connsiteX13" fmla="*/ 124118 w 640870"/>
                <a:gd name="connsiteY13" fmla="*/ 1714 h 103121"/>
                <a:gd name="connsiteX14" fmla="*/ 124118 w 640870"/>
                <a:gd name="connsiteY14" fmla="*/ 41991 h 103121"/>
                <a:gd name="connsiteX15" fmla="*/ 164110 w 640870"/>
                <a:gd name="connsiteY15" fmla="*/ 41991 h 103121"/>
                <a:gd name="connsiteX16" fmla="*/ 164110 w 640870"/>
                <a:gd name="connsiteY16" fmla="*/ 1714 h 103121"/>
                <a:gd name="connsiteX17" fmla="*/ 184106 w 640870"/>
                <a:gd name="connsiteY17" fmla="*/ 1714 h 103121"/>
                <a:gd name="connsiteX18" fmla="*/ 184106 w 640870"/>
                <a:gd name="connsiteY18" fmla="*/ 101408 h 103121"/>
                <a:gd name="connsiteX19" fmla="*/ 164110 w 640870"/>
                <a:gd name="connsiteY19" fmla="*/ 101408 h 103121"/>
                <a:gd name="connsiteX20" fmla="*/ 164110 w 640870"/>
                <a:gd name="connsiteY20" fmla="*/ 57703 h 103121"/>
                <a:gd name="connsiteX21" fmla="*/ 124118 w 640870"/>
                <a:gd name="connsiteY21" fmla="*/ 57703 h 103121"/>
                <a:gd name="connsiteX22" fmla="*/ 124118 w 640870"/>
                <a:gd name="connsiteY22" fmla="*/ 101408 h 103121"/>
                <a:gd name="connsiteX23" fmla="*/ 104122 w 640870"/>
                <a:gd name="connsiteY23" fmla="*/ 101408 h 103121"/>
                <a:gd name="connsiteX24" fmla="*/ 260804 w 640870"/>
                <a:gd name="connsiteY24" fmla="*/ 19996 h 103121"/>
                <a:gd name="connsiteX25" fmla="*/ 240523 w 640870"/>
                <a:gd name="connsiteY25" fmla="*/ 15711 h 103121"/>
                <a:gd name="connsiteX26" fmla="*/ 224812 w 640870"/>
                <a:gd name="connsiteY26" fmla="*/ 29565 h 103121"/>
                <a:gd name="connsiteX27" fmla="*/ 268517 w 640870"/>
                <a:gd name="connsiteY27" fmla="*/ 72985 h 103121"/>
                <a:gd name="connsiteX28" fmla="*/ 231096 w 640870"/>
                <a:gd name="connsiteY28" fmla="*/ 103122 h 103121"/>
                <a:gd name="connsiteX29" fmla="*/ 205530 w 640870"/>
                <a:gd name="connsiteY29" fmla="*/ 99266 h 103121"/>
                <a:gd name="connsiteX30" fmla="*/ 207387 w 640870"/>
                <a:gd name="connsiteY30" fmla="*/ 81269 h 103121"/>
                <a:gd name="connsiteX31" fmla="*/ 229953 w 640870"/>
                <a:gd name="connsiteY31" fmla="*/ 87411 h 103121"/>
                <a:gd name="connsiteX32" fmla="*/ 247664 w 640870"/>
                <a:gd name="connsiteY32" fmla="*/ 74556 h 103121"/>
                <a:gd name="connsiteX33" fmla="*/ 203959 w 640870"/>
                <a:gd name="connsiteY33" fmla="*/ 30422 h 103121"/>
                <a:gd name="connsiteX34" fmla="*/ 238809 w 640870"/>
                <a:gd name="connsiteY34" fmla="*/ 0 h 103121"/>
                <a:gd name="connsiteX35" fmla="*/ 262661 w 640870"/>
                <a:gd name="connsiteY35" fmla="*/ 3571 h 103121"/>
                <a:gd name="connsiteX36" fmla="*/ 344502 w 640870"/>
                <a:gd name="connsiteY36" fmla="*/ 17425 h 103121"/>
                <a:gd name="connsiteX37" fmla="*/ 315936 w 640870"/>
                <a:gd name="connsiteY37" fmla="*/ 17425 h 103121"/>
                <a:gd name="connsiteX38" fmla="*/ 315936 w 640870"/>
                <a:gd name="connsiteY38" fmla="*/ 1714 h 103121"/>
                <a:gd name="connsiteX39" fmla="*/ 393063 w 640870"/>
                <a:gd name="connsiteY39" fmla="*/ 1714 h 103121"/>
                <a:gd name="connsiteX40" fmla="*/ 393063 w 640870"/>
                <a:gd name="connsiteY40" fmla="*/ 17425 h 103121"/>
                <a:gd name="connsiteX41" fmla="*/ 364498 w 640870"/>
                <a:gd name="connsiteY41" fmla="*/ 17425 h 103121"/>
                <a:gd name="connsiteX42" fmla="*/ 364498 w 640870"/>
                <a:gd name="connsiteY42" fmla="*/ 101408 h 103121"/>
                <a:gd name="connsiteX43" fmla="*/ 344502 w 640870"/>
                <a:gd name="connsiteY43" fmla="*/ 101408 h 103121"/>
                <a:gd name="connsiteX44" fmla="*/ 391349 w 640870"/>
                <a:gd name="connsiteY44" fmla="*/ 27851 h 103121"/>
                <a:gd name="connsiteX45" fmla="*/ 408346 w 640870"/>
                <a:gd name="connsiteY45" fmla="*/ 27851 h 103121"/>
                <a:gd name="connsiteX46" fmla="*/ 408346 w 640870"/>
                <a:gd name="connsiteY46" fmla="*/ 44562 h 103121"/>
                <a:gd name="connsiteX47" fmla="*/ 408631 w 640870"/>
                <a:gd name="connsiteY47" fmla="*/ 44562 h 103121"/>
                <a:gd name="connsiteX48" fmla="*/ 428770 w 640870"/>
                <a:gd name="connsiteY48" fmla="*/ 26138 h 103121"/>
                <a:gd name="connsiteX49" fmla="*/ 434626 w 640870"/>
                <a:gd name="connsiteY49" fmla="*/ 26709 h 103121"/>
                <a:gd name="connsiteX50" fmla="*/ 434626 w 640870"/>
                <a:gd name="connsiteY50" fmla="*/ 45991 h 103121"/>
                <a:gd name="connsiteX51" fmla="*/ 426057 w 640870"/>
                <a:gd name="connsiteY51" fmla="*/ 44420 h 103121"/>
                <a:gd name="connsiteX52" fmla="*/ 410488 w 640870"/>
                <a:gd name="connsiteY52" fmla="*/ 74413 h 103121"/>
                <a:gd name="connsiteX53" fmla="*/ 410488 w 640870"/>
                <a:gd name="connsiteY53" fmla="*/ 101408 h 103121"/>
                <a:gd name="connsiteX54" fmla="*/ 391349 w 640870"/>
                <a:gd name="connsiteY54" fmla="*/ 101408 h 103121"/>
                <a:gd name="connsiteX55" fmla="*/ 514039 w 640870"/>
                <a:gd name="connsiteY55" fmla="*/ 101372 h 103121"/>
                <a:gd name="connsiteX56" fmla="*/ 495900 w 640870"/>
                <a:gd name="connsiteY56" fmla="*/ 101372 h 103121"/>
                <a:gd name="connsiteX57" fmla="*/ 495900 w 640870"/>
                <a:gd name="connsiteY57" fmla="*/ 91374 h 103121"/>
                <a:gd name="connsiteX58" fmla="*/ 495614 w 640870"/>
                <a:gd name="connsiteY58" fmla="*/ 91374 h 103121"/>
                <a:gd name="connsiteX59" fmla="*/ 471476 w 640870"/>
                <a:gd name="connsiteY59" fmla="*/ 103086 h 103121"/>
                <a:gd name="connsiteX60" fmla="*/ 446481 w 640870"/>
                <a:gd name="connsiteY60" fmla="*/ 74235 h 103121"/>
                <a:gd name="connsiteX61" fmla="*/ 446481 w 640870"/>
                <a:gd name="connsiteY61" fmla="*/ 27816 h 103121"/>
                <a:gd name="connsiteX62" fmla="*/ 465620 w 640870"/>
                <a:gd name="connsiteY62" fmla="*/ 27816 h 103121"/>
                <a:gd name="connsiteX63" fmla="*/ 465620 w 640870"/>
                <a:gd name="connsiteY63" fmla="*/ 67093 h 103121"/>
                <a:gd name="connsiteX64" fmla="*/ 478046 w 640870"/>
                <a:gd name="connsiteY64" fmla="*/ 88232 h 103121"/>
                <a:gd name="connsiteX65" fmla="*/ 494900 w 640870"/>
                <a:gd name="connsiteY65" fmla="*/ 63808 h 103121"/>
                <a:gd name="connsiteX66" fmla="*/ 494900 w 640870"/>
                <a:gd name="connsiteY66" fmla="*/ 27816 h 103121"/>
                <a:gd name="connsiteX67" fmla="*/ 514039 w 640870"/>
                <a:gd name="connsiteY67" fmla="*/ 27816 h 103121"/>
                <a:gd name="connsiteX68" fmla="*/ 577455 w 640870"/>
                <a:gd name="connsiteY68" fmla="*/ 43277 h 103121"/>
                <a:gd name="connsiteX69" fmla="*/ 560315 w 640870"/>
                <a:gd name="connsiteY69" fmla="*/ 40135 h 103121"/>
                <a:gd name="connsiteX70" fmla="*/ 549032 w 640870"/>
                <a:gd name="connsiteY70" fmla="*/ 48276 h 103121"/>
                <a:gd name="connsiteX71" fmla="*/ 582311 w 640870"/>
                <a:gd name="connsiteY71" fmla="*/ 79127 h 103121"/>
                <a:gd name="connsiteX72" fmla="*/ 551460 w 640870"/>
                <a:gd name="connsiteY72" fmla="*/ 103122 h 103121"/>
                <a:gd name="connsiteX73" fmla="*/ 529750 w 640870"/>
                <a:gd name="connsiteY73" fmla="*/ 99980 h 103121"/>
                <a:gd name="connsiteX74" fmla="*/ 530892 w 640870"/>
                <a:gd name="connsiteY74" fmla="*/ 84269 h 103121"/>
                <a:gd name="connsiteX75" fmla="*/ 549746 w 640870"/>
                <a:gd name="connsiteY75" fmla="*/ 89125 h 103121"/>
                <a:gd name="connsiteX76" fmla="*/ 562315 w 640870"/>
                <a:gd name="connsiteY76" fmla="*/ 80127 h 103121"/>
                <a:gd name="connsiteX77" fmla="*/ 529036 w 640870"/>
                <a:gd name="connsiteY77" fmla="*/ 48990 h 103121"/>
                <a:gd name="connsiteX78" fmla="*/ 557887 w 640870"/>
                <a:gd name="connsiteY78" fmla="*/ 26138 h 103121"/>
                <a:gd name="connsiteX79" fmla="*/ 578740 w 640870"/>
                <a:gd name="connsiteY79" fmla="*/ 28851 h 103121"/>
                <a:gd name="connsiteX80" fmla="*/ 603449 w 640870"/>
                <a:gd name="connsiteY80" fmla="*/ 41849 h 103121"/>
                <a:gd name="connsiteX81" fmla="*/ 589309 w 640870"/>
                <a:gd name="connsiteY81" fmla="*/ 41849 h 103121"/>
                <a:gd name="connsiteX82" fmla="*/ 589309 w 640870"/>
                <a:gd name="connsiteY82" fmla="*/ 27851 h 103121"/>
                <a:gd name="connsiteX83" fmla="*/ 603449 w 640870"/>
                <a:gd name="connsiteY83" fmla="*/ 27851 h 103121"/>
                <a:gd name="connsiteX84" fmla="*/ 603449 w 640870"/>
                <a:gd name="connsiteY84" fmla="*/ 13140 h 103121"/>
                <a:gd name="connsiteX85" fmla="*/ 622588 w 640870"/>
                <a:gd name="connsiteY85" fmla="*/ 6999 h 103121"/>
                <a:gd name="connsiteX86" fmla="*/ 622588 w 640870"/>
                <a:gd name="connsiteY86" fmla="*/ 27851 h 103121"/>
                <a:gd name="connsiteX87" fmla="*/ 639585 w 640870"/>
                <a:gd name="connsiteY87" fmla="*/ 27851 h 103121"/>
                <a:gd name="connsiteX88" fmla="*/ 639585 w 640870"/>
                <a:gd name="connsiteY88" fmla="*/ 41849 h 103121"/>
                <a:gd name="connsiteX89" fmla="*/ 622588 w 640870"/>
                <a:gd name="connsiteY89" fmla="*/ 41849 h 103121"/>
                <a:gd name="connsiteX90" fmla="*/ 622588 w 640870"/>
                <a:gd name="connsiteY90" fmla="*/ 76127 h 103121"/>
                <a:gd name="connsiteX91" fmla="*/ 631586 w 640870"/>
                <a:gd name="connsiteY91" fmla="*/ 88268 h 103121"/>
                <a:gd name="connsiteX92" fmla="*/ 640299 w 640870"/>
                <a:gd name="connsiteY92" fmla="*/ 86268 h 103121"/>
                <a:gd name="connsiteX93" fmla="*/ 640870 w 640870"/>
                <a:gd name="connsiteY93" fmla="*/ 101408 h 103121"/>
                <a:gd name="connsiteX94" fmla="*/ 626730 w 640870"/>
                <a:gd name="connsiteY94" fmla="*/ 103122 h 103121"/>
                <a:gd name="connsiteX95" fmla="*/ 603449 w 640870"/>
                <a:gd name="connsiteY95" fmla="*/ 79270 h 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40870" h="103121">
                  <a:moveTo>
                    <a:pt x="0" y="1714"/>
                  </a:moveTo>
                  <a:lnTo>
                    <a:pt x="24566" y="1714"/>
                  </a:lnTo>
                  <a:lnTo>
                    <a:pt x="62559" y="76270"/>
                  </a:lnTo>
                  <a:lnTo>
                    <a:pt x="62844" y="76270"/>
                  </a:lnTo>
                  <a:lnTo>
                    <a:pt x="62844" y="1714"/>
                  </a:lnTo>
                  <a:lnTo>
                    <a:pt x="81983" y="1714"/>
                  </a:lnTo>
                  <a:lnTo>
                    <a:pt x="81983" y="101408"/>
                  </a:lnTo>
                  <a:lnTo>
                    <a:pt x="57560" y="101408"/>
                  </a:lnTo>
                  <a:lnTo>
                    <a:pt x="19425" y="26852"/>
                  </a:lnTo>
                  <a:lnTo>
                    <a:pt x="19139" y="26852"/>
                  </a:lnTo>
                  <a:lnTo>
                    <a:pt x="19139" y="101408"/>
                  </a:lnTo>
                  <a:lnTo>
                    <a:pt x="0" y="101408"/>
                  </a:lnTo>
                  <a:close/>
                  <a:moveTo>
                    <a:pt x="104122" y="1714"/>
                  </a:moveTo>
                  <a:lnTo>
                    <a:pt x="124118" y="1714"/>
                  </a:lnTo>
                  <a:lnTo>
                    <a:pt x="124118" y="41991"/>
                  </a:lnTo>
                  <a:lnTo>
                    <a:pt x="164110" y="41991"/>
                  </a:lnTo>
                  <a:lnTo>
                    <a:pt x="164110" y="1714"/>
                  </a:lnTo>
                  <a:lnTo>
                    <a:pt x="184106" y="1714"/>
                  </a:lnTo>
                  <a:lnTo>
                    <a:pt x="184106" y="101408"/>
                  </a:lnTo>
                  <a:lnTo>
                    <a:pt x="164110" y="101408"/>
                  </a:lnTo>
                  <a:lnTo>
                    <a:pt x="164110" y="57703"/>
                  </a:lnTo>
                  <a:lnTo>
                    <a:pt x="124118" y="57703"/>
                  </a:lnTo>
                  <a:lnTo>
                    <a:pt x="124118" y="101408"/>
                  </a:lnTo>
                  <a:lnTo>
                    <a:pt x="104122" y="101408"/>
                  </a:lnTo>
                  <a:close/>
                  <a:moveTo>
                    <a:pt x="260804" y="19996"/>
                  </a:moveTo>
                  <a:cubicBezTo>
                    <a:pt x="254520" y="17282"/>
                    <a:pt x="247521" y="15711"/>
                    <a:pt x="240523" y="15711"/>
                  </a:cubicBezTo>
                  <a:cubicBezTo>
                    <a:pt x="233667" y="15711"/>
                    <a:pt x="224812" y="18710"/>
                    <a:pt x="224812" y="29565"/>
                  </a:cubicBezTo>
                  <a:cubicBezTo>
                    <a:pt x="224812" y="46848"/>
                    <a:pt x="268517" y="39563"/>
                    <a:pt x="268517" y="72985"/>
                  </a:cubicBezTo>
                  <a:cubicBezTo>
                    <a:pt x="268517" y="94838"/>
                    <a:pt x="251235" y="103122"/>
                    <a:pt x="231096" y="103122"/>
                  </a:cubicBezTo>
                  <a:cubicBezTo>
                    <a:pt x="220241" y="103122"/>
                    <a:pt x="215385" y="101694"/>
                    <a:pt x="205530" y="99266"/>
                  </a:cubicBezTo>
                  <a:lnTo>
                    <a:pt x="207387" y="81269"/>
                  </a:lnTo>
                  <a:cubicBezTo>
                    <a:pt x="214242" y="84983"/>
                    <a:pt x="222098" y="87411"/>
                    <a:pt x="229953" y="87411"/>
                  </a:cubicBezTo>
                  <a:cubicBezTo>
                    <a:pt x="237523" y="87411"/>
                    <a:pt x="247664" y="83554"/>
                    <a:pt x="247664" y="74556"/>
                  </a:cubicBezTo>
                  <a:cubicBezTo>
                    <a:pt x="247664" y="55560"/>
                    <a:pt x="203959" y="63416"/>
                    <a:pt x="203959" y="30422"/>
                  </a:cubicBezTo>
                  <a:cubicBezTo>
                    <a:pt x="203959" y="8141"/>
                    <a:pt x="221241" y="0"/>
                    <a:pt x="238809" y="0"/>
                  </a:cubicBezTo>
                  <a:cubicBezTo>
                    <a:pt x="247378" y="0"/>
                    <a:pt x="255377" y="1143"/>
                    <a:pt x="262661" y="3571"/>
                  </a:cubicBezTo>
                  <a:close/>
                  <a:moveTo>
                    <a:pt x="344502" y="17425"/>
                  </a:moveTo>
                  <a:lnTo>
                    <a:pt x="315936" y="17425"/>
                  </a:lnTo>
                  <a:lnTo>
                    <a:pt x="315936" y="1714"/>
                  </a:lnTo>
                  <a:lnTo>
                    <a:pt x="393063" y="1714"/>
                  </a:lnTo>
                  <a:lnTo>
                    <a:pt x="393063" y="17425"/>
                  </a:lnTo>
                  <a:lnTo>
                    <a:pt x="364498" y="17425"/>
                  </a:lnTo>
                  <a:lnTo>
                    <a:pt x="364498" y="101408"/>
                  </a:lnTo>
                  <a:lnTo>
                    <a:pt x="344502" y="101408"/>
                  </a:lnTo>
                  <a:close/>
                  <a:moveTo>
                    <a:pt x="391349" y="27851"/>
                  </a:moveTo>
                  <a:lnTo>
                    <a:pt x="408346" y="27851"/>
                  </a:lnTo>
                  <a:lnTo>
                    <a:pt x="408346" y="44562"/>
                  </a:lnTo>
                  <a:lnTo>
                    <a:pt x="408631" y="44562"/>
                  </a:lnTo>
                  <a:cubicBezTo>
                    <a:pt x="409488" y="37707"/>
                    <a:pt x="417344" y="26138"/>
                    <a:pt x="428770" y="26138"/>
                  </a:cubicBezTo>
                  <a:cubicBezTo>
                    <a:pt x="430627" y="26138"/>
                    <a:pt x="432627" y="26138"/>
                    <a:pt x="434626" y="26709"/>
                  </a:cubicBezTo>
                  <a:lnTo>
                    <a:pt x="434626" y="45991"/>
                  </a:lnTo>
                  <a:cubicBezTo>
                    <a:pt x="432912" y="44991"/>
                    <a:pt x="429484" y="44420"/>
                    <a:pt x="426057" y="44420"/>
                  </a:cubicBezTo>
                  <a:cubicBezTo>
                    <a:pt x="410488" y="44420"/>
                    <a:pt x="410488" y="63844"/>
                    <a:pt x="410488" y="74413"/>
                  </a:cubicBezTo>
                  <a:lnTo>
                    <a:pt x="410488" y="101408"/>
                  </a:lnTo>
                  <a:lnTo>
                    <a:pt x="391349" y="101408"/>
                  </a:lnTo>
                  <a:close/>
                  <a:moveTo>
                    <a:pt x="514039" y="101372"/>
                  </a:moveTo>
                  <a:lnTo>
                    <a:pt x="495900" y="101372"/>
                  </a:lnTo>
                  <a:lnTo>
                    <a:pt x="495900" y="91374"/>
                  </a:lnTo>
                  <a:lnTo>
                    <a:pt x="495614" y="91374"/>
                  </a:lnTo>
                  <a:cubicBezTo>
                    <a:pt x="489758" y="98516"/>
                    <a:pt x="481474" y="103086"/>
                    <a:pt x="471476" y="103086"/>
                  </a:cubicBezTo>
                  <a:cubicBezTo>
                    <a:pt x="454051" y="103086"/>
                    <a:pt x="446481" y="90803"/>
                    <a:pt x="446481" y="74235"/>
                  </a:cubicBezTo>
                  <a:lnTo>
                    <a:pt x="446481" y="27816"/>
                  </a:lnTo>
                  <a:lnTo>
                    <a:pt x="465620" y="27816"/>
                  </a:lnTo>
                  <a:lnTo>
                    <a:pt x="465620" y="67093"/>
                  </a:lnTo>
                  <a:cubicBezTo>
                    <a:pt x="465620" y="76092"/>
                    <a:pt x="465763" y="88232"/>
                    <a:pt x="478046" y="88232"/>
                  </a:cubicBezTo>
                  <a:cubicBezTo>
                    <a:pt x="491900" y="88232"/>
                    <a:pt x="494900" y="73235"/>
                    <a:pt x="494900" y="63808"/>
                  </a:cubicBezTo>
                  <a:lnTo>
                    <a:pt x="494900" y="27816"/>
                  </a:lnTo>
                  <a:lnTo>
                    <a:pt x="514039" y="27816"/>
                  </a:lnTo>
                  <a:close/>
                  <a:moveTo>
                    <a:pt x="577455" y="43277"/>
                  </a:moveTo>
                  <a:cubicBezTo>
                    <a:pt x="571599" y="41277"/>
                    <a:pt x="567314" y="40135"/>
                    <a:pt x="560315" y="40135"/>
                  </a:cubicBezTo>
                  <a:cubicBezTo>
                    <a:pt x="555173" y="40135"/>
                    <a:pt x="549032" y="41991"/>
                    <a:pt x="549032" y="48276"/>
                  </a:cubicBezTo>
                  <a:cubicBezTo>
                    <a:pt x="549032" y="59988"/>
                    <a:pt x="582311" y="52561"/>
                    <a:pt x="582311" y="79127"/>
                  </a:cubicBezTo>
                  <a:cubicBezTo>
                    <a:pt x="582311" y="96266"/>
                    <a:pt x="567028" y="103122"/>
                    <a:pt x="551460" y="103122"/>
                  </a:cubicBezTo>
                  <a:cubicBezTo>
                    <a:pt x="544176" y="103122"/>
                    <a:pt x="536748" y="101836"/>
                    <a:pt x="529750" y="99980"/>
                  </a:cubicBezTo>
                  <a:lnTo>
                    <a:pt x="530892" y="84269"/>
                  </a:lnTo>
                  <a:cubicBezTo>
                    <a:pt x="536891" y="87268"/>
                    <a:pt x="543176" y="89125"/>
                    <a:pt x="549746" y="89125"/>
                  </a:cubicBezTo>
                  <a:cubicBezTo>
                    <a:pt x="554602" y="89125"/>
                    <a:pt x="562315" y="87268"/>
                    <a:pt x="562315" y="80127"/>
                  </a:cubicBezTo>
                  <a:cubicBezTo>
                    <a:pt x="562315" y="65701"/>
                    <a:pt x="529036" y="75556"/>
                    <a:pt x="529036" y="48990"/>
                  </a:cubicBezTo>
                  <a:cubicBezTo>
                    <a:pt x="529036" y="33136"/>
                    <a:pt x="542890" y="26138"/>
                    <a:pt x="557887" y="26138"/>
                  </a:cubicBezTo>
                  <a:cubicBezTo>
                    <a:pt x="566885" y="26138"/>
                    <a:pt x="572741" y="27566"/>
                    <a:pt x="578740" y="28851"/>
                  </a:cubicBezTo>
                  <a:close/>
                  <a:moveTo>
                    <a:pt x="603449" y="41849"/>
                  </a:moveTo>
                  <a:lnTo>
                    <a:pt x="589309" y="41849"/>
                  </a:lnTo>
                  <a:lnTo>
                    <a:pt x="589309" y="27851"/>
                  </a:lnTo>
                  <a:lnTo>
                    <a:pt x="603449" y="27851"/>
                  </a:lnTo>
                  <a:lnTo>
                    <a:pt x="603449" y="13140"/>
                  </a:lnTo>
                  <a:lnTo>
                    <a:pt x="622588" y="6999"/>
                  </a:lnTo>
                  <a:lnTo>
                    <a:pt x="622588" y="27851"/>
                  </a:lnTo>
                  <a:lnTo>
                    <a:pt x="639585" y="27851"/>
                  </a:lnTo>
                  <a:lnTo>
                    <a:pt x="639585" y="41849"/>
                  </a:lnTo>
                  <a:lnTo>
                    <a:pt x="622588" y="41849"/>
                  </a:lnTo>
                  <a:lnTo>
                    <a:pt x="622588" y="76127"/>
                  </a:lnTo>
                  <a:cubicBezTo>
                    <a:pt x="622588" y="82412"/>
                    <a:pt x="624302" y="88268"/>
                    <a:pt x="631586" y="88268"/>
                  </a:cubicBezTo>
                  <a:cubicBezTo>
                    <a:pt x="635014" y="88268"/>
                    <a:pt x="638299" y="87554"/>
                    <a:pt x="640299" y="86268"/>
                  </a:cubicBezTo>
                  <a:lnTo>
                    <a:pt x="640870" y="101408"/>
                  </a:lnTo>
                  <a:cubicBezTo>
                    <a:pt x="636871" y="102551"/>
                    <a:pt x="632443" y="103122"/>
                    <a:pt x="626730" y="103122"/>
                  </a:cubicBezTo>
                  <a:cubicBezTo>
                    <a:pt x="611733" y="103122"/>
                    <a:pt x="603449" y="93838"/>
                    <a:pt x="603449" y="79270"/>
                  </a:cubicBezTo>
                  <a:close/>
                </a:path>
              </a:pathLst>
            </a:custGeom>
            <a:solidFill>
              <a:srgbClr val="005EB8"/>
            </a:solidFill>
            <a:ln w="357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401BCA1-16B7-47F3-8FEA-B5271B78AA0B}"/>
                </a:ext>
              </a:extLst>
            </p:cNvPr>
            <p:cNvSpPr/>
            <p:nvPr/>
          </p:nvSpPr>
          <p:spPr>
            <a:xfrm>
              <a:off x="9693425" y="720262"/>
              <a:ext cx="2143708" cy="433197"/>
            </a:xfrm>
            <a:custGeom>
              <a:avLst/>
              <a:gdLst>
                <a:gd name="connsiteX0" fmla="*/ 192175 w 2143708"/>
                <a:gd name="connsiteY0" fmla="*/ 11141 h 433197"/>
                <a:gd name="connsiteX1" fmla="*/ 222169 w 2143708"/>
                <a:gd name="connsiteY1" fmla="*/ 11141 h 433197"/>
                <a:gd name="connsiteX2" fmla="*/ 222169 w 2143708"/>
                <a:gd name="connsiteY2" fmla="*/ 137115 h 433197"/>
                <a:gd name="connsiteX3" fmla="*/ 280229 w 2143708"/>
                <a:gd name="connsiteY3" fmla="*/ 137115 h 433197"/>
                <a:gd name="connsiteX4" fmla="*/ 280229 w 2143708"/>
                <a:gd name="connsiteY4" fmla="*/ 160682 h 433197"/>
                <a:gd name="connsiteX5" fmla="*/ 192175 w 2143708"/>
                <a:gd name="connsiteY5" fmla="*/ 160682 h 433197"/>
                <a:gd name="connsiteX6" fmla="*/ 347287 w 2143708"/>
                <a:gd name="connsiteY6" fmla="*/ 47776 h 433197"/>
                <a:gd name="connsiteX7" fmla="*/ 405132 w 2143708"/>
                <a:gd name="connsiteY7" fmla="*/ 106264 h 433197"/>
                <a:gd name="connsiteX8" fmla="*/ 347287 w 2143708"/>
                <a:gd name="connsiteY8" fmla="*/ 163253 h 433197"/>
                <a:gd name="connsiteX9" fmla="*/ 289656 w 2143708"/>
                <a:gd name="connsiteY9" fmla="*/ 106264 h 433197"/>
                <a:gd name="connsiteX10" fmla="*/ 347287 w 2143708"/>
                <a:gd name="connsiteY10" fmla="*/ 47776 h 433197"/>
                <a:gd name="connsiteX11" fmla="*/ 347287 w 2143708"/>
                <a:gd name="connsiteY11" fmla="*/ 140971 h 433197"/>
                <a:gd name="connsiteX12" fmla="*/ 375138 w 2143708"/>
                <a:gd name="connsiteY12" fmla="*/ 102836 h 433197"/>
                <a:gd name="connsiteX13" fmla="*/ 347287 w 2143708"/>
                <a:gd name="connsiteY13" fmla="*/ 70057 h 433197"/>
                <a:gd name="connsiteX14" fmla="*/ 319649 w 2143708"/>
                <a:gd name="connsiteY14" fmla="*/ 102836 h 433197"/>
                <a:gd name="connsiteX15" fmla="*/ 347287 w 2143708"/>
                <a:gd name="connsiteY15" fmla="*/ 140971 h 433197"/>
                <a:gd name="connsiteX16" fmla="*/ 427628 w 2143708"/>
                <a:gd name="connsiteY16" fmla="*/ 50347 h 433197"/>
                <a:gd name="connsiteX17" fmla="*/ 454836 w 2143708"/>
                <a:gd name="connsiteY17" fmla="*/ 50347 h 433197"/>
                <a:gd name="connsiteX18" fmla="*/ 454836 w 2143708"/>
                <a:gd name="connsiteY18" fmla="*/ 65344 h 433197"/>
                <a:gd name="connsiteX19" fmla="*/ 455265 w 2143708"/>
                <a:gd name="connsiteY19" fmla="*/ 65344 h 433197"/>
                <a:gd name="connsiteX20" fmla="*/ 491472 w 2143708"/>
                <a:gd name="connsiteY20" fmla="*/ 47776 h 433197"/>
                <a:gd name="connsiteX21" fmla="*/ 528964 w 2143708"/>
                <a:gd name="connsiteY21" fmla="*/ 91053 h 433197"/>
                <a:gd name="connsiteX22" fmla="*/ 528964 w 2143708"/>
                <a:gd name="connsiteY22" fmla="*/ 160682 h 433197"/>
                <a:gd name="connsiteX23" fmla="*/ 500256 w 2143708"/>
                <a:gd name="connsiteY23" fmla="*/ 160682 h 433197"/>
                <a:gd name="connsiteX24" fmla="*/ 500256 w 2143708"/>
                <a:gd name="connsiteY24" fmla="*/ 101765 h 433197"/>
                <a:gd name="connsiteX25" fmla="*/ 481617 w 2143708"/>
                <a:gd name="connsiteY25" fmla="*/ 70057 h 433197"/>
                <a:gd name="connsiteX26" fmla="*/ 456336 w 2143708"/>
                <a:gd name="connsiteY26" fmla="*/ 106693 h 433197"/>
                <a:gd name="connsiteX27" fmla="*/ 456336 w 2143708"/>
                <a:gd name="connsiteY27" fmla="*/ 160682 h 433197"/>
                <a:gd name="connsiteX28" fmla="*/ 427628 w 2143708"/>
                <a:gd name="connsiteY28" fmla="*/ 160682 h 433197"/>
                <a:gd name="connsiteX29" fmla="*/ 632015 w 2143708"/>
                <a:gd name="connsiteY29" fmla="*/ 148256 h 433197"/>
                <a:gd name="connsiteX30" fmla="*/ 631586 w 2143708"/>
                <a:gd name="connsiteY30" fmla="*/ 148256 h 433197"/>
                <a:gd name="connsiteX31" fmla="*/ 597736 w 2143708"/>
                <a:gd name="connsiteY31" fmla="*/ 163253 h 433197"/>
                <a:gd name="connsiteX32" fmla="*/ 551460 w 2143708"/>
                <a:gd name="connsiteY32" fmla="*/ 105193 h 433197"/>
                <a:gd name="connsiteX33" fmla="*/ 597736 w 2143708"/>
                <a:gd name="connsiteY33" fmla="*/ 47776 h 433197"/>
                <a:gd name="connsiteX34" fmla="*/ 630729 w 2143708"/>
                <a:gd name="connsiteY34" fmla="*/ 63201 h 433197"/>
                <a:gd name="connsiteX35" fmla="*/ 631158 w 2143708"/>
                <a:gd name="connsiteY35" fmla="*/ 63201 h 433197"/>
                <a:gd name="connsiteX36" fmla="*/ 631158 w 2143708"/>
                <a:gd name="connsiteY36" fmla="*/ 0 h 433197"/>
                <a:gd name="connsiteX37" fmla="*/ 659866 w 2143708"/>
                <a:gd name="connsiteY37" fmla="*/ 0 h 433197"/>
                <a:gd name="connsiteX38" fmla="*/ 659866 w 2143708"/>
                <a:gd name="connsiteY38" fmla="*/ 160682 h 433197"/>
                <a:gd name="connsiteX39" fmla="*/ 632015 w 2143708"/>
                <a:gd name="connsiteY39" fmla="*/ 160682 h 433197"/>
                <a:gd name="connsiteX40" fmla="*/ 605663 w 2143708"/>
                <a:gd name="connsiteY40" fmla="*/ 140971 h 433197"/>
                <a:gd name="connsiteX41" fmla="*/ 630944 w 2143708"/>
                <a:gd name="connsiteY41" fmla="*/ 105193 h 433197"/>
                <a:gd name="connsiteX42" fmla="*/ 605234 w 2143708"/>
                <a:gd name="connsiteY42" fmla="*/ 70057 h 433197"/>
                <a:gd name="connsiteX43" fmla="*/ 581454 w 2143708"/>
                <a:gd name="connsiteY43" fmla="*/ 105193 h 433197"/>
                <a:gd name="connsiteX44" fmla="*/ 605663 w 2143708"/>
                <a:gd name="connsiteY44" fmla="*/ 140971 h 433197"/>
                <a:gd name="connsiteX45" fmla="*/ 739993 w 2143708"/>
                <a:gd name="connsiteY45" fmla="*/ 47776 h 433197"/>
                <a:gd name="connsiteX46" fmla="*/ 797838 w 2143708"/>
                <a:gd name="connsiteY46" fmla="*/ 106264 h 433197"/>
                <a:gd name="connsiteX47" fmla="*/ 739993 w 2143708"/>
                <a:gd name="connsiteY47" fmla="*/ 163253 h 433197"/>
                <a:gd name="connsiteX48" fmla="*/ 682362 w 2143708"/>
                <a:gd name="connsiteY48" fmla="*/ 106264 h 433197"/>
                <a:gd name="connsiteX49" fmla="*/ 739993 w 2143708"/>
                <a:gd name="connsiteY49" fmla="*/ 47776 h 433197"/>
                <a:gd name="connsiteX50" fmla="*/ 739993 w 2143708"/>
                <a:gd name="connsiteY50" fmla="*/ 140971 h 433197"/>
                <a:gd name="connsiteX51" fmla="*/ 767844 w 2143708"/>
                <a:gd name="connsiteY51" fmla="*/ 102836 h 433197"/>
                <a:gd name="connsiteX52" fmla="*/ 739993 w 2143708"/>
                <a:gd name="connsiteY52" fmla="*/ 70057 h 433197"/>
                <a:gd name="connsiteX53" fmla="*/ 712356 w 2143708"/>
                <a:gd name="connsiteY53" fmla="*/ 102836 h 433197"/>
                <a:gd name="connsiteX54" fmla="*/ 739993 w 2143708"/>
                <a:gd name="connsiteY54" fmla="*/ 140971 h 433197"/>
                <a:gd name="connsiteX55" fmla="*/ 820334 w 2143708"/>
                <a:gd name="connsiteY55" fmla="*/ 50347 h 433197"/>
                <a:gd name="connsiteX56" fmla="*/ 847543 w 2143708"/>
                <a:gd name="connsiteY56" fmla="*/ 50347 h 433197"/>
                <a:gd name="connsiteX57" fmla="*/ 847543 w 2143708"/>
                <a:gd name="connsiteY57" fmla="*/ 65344 h 433197"/>
                <a:gd name="connsiteX58" fmla="*/ 847971 w 2143708"/>
                <a:gd name="connsiteY58" fmla="*/ 65344 h 433197"/>
                <a:gd name="connsiteX59" fmla="*/ 884178 w 2143708"/>
                <a:gd name="connsiteY59" fmla="*/ 47776 h 433197"/>
                <a:gd name="connsiteX60" fmla="*/ 921670 w 2143708"/>
                <a:gd name="connsiteY60" fmla="*/ 91053 h 433197"/>
                <a:gd name="connsiteX61" fmla="*/ 921670 w 2143708"/>
                <a:gd name="connsiteY61" fmla="*/ 160682 h 433197"/>
                <a:gd name="connsiteX62" fmla="*/ 892962 w 2143708"/>
                <a:gd name="connsiteY62" fmla="*/ 160682 h 433197"/>
                <a:gd name="connsiteX63" fmla="*/ 892962 w 2143708"/>
                <a:gd name="connsiteY63" fmla="*/ 101765 h 433197"/>
                <a:gd name="connsiteX64" fmla="*/ 874323 w 2143708"/>
                <a:gd name="connsiteY64" fmla="*/ 70057 h 433197"/>
                <a:gd name="connsiteX65" fmla="*/ 849042 w 2143708"/>
                <a:gd name="connsiteY65" fmla="*/ 106693 h 433197"/>
                <a:gd name="connsiteX66" fmla="*/ 849042 w 2143708"/>
                <a:gd name="connsiteY66" fmla="*/ 160682 h 433197"/>
                <a:gd name="connsiteX67" fmla="*/ 820334 w 2143708"/>
                <a:gd name="connsiteY67" fmla="*/ 160682 h 433197"/>
                <a:gd name="connsiteX68" fmla="*/ 1011866 w 2143708"/>
                <a:gd name="connsiteY68" fmla="*/ 11141 h 433197"/>
                <a:gd name="connsiteX69" fmla="*/ 1048716 w 2143708"/>
                <a:gd name="connsiteY69" fmla="*/ 11141 h 433197"/>
                <a:gd name="connsiteX70" fmla="*/ 1105705 w 2143708"/>
                <a:gd name="connsiteY70" fmla="*/ 122975 h 433197"/>
                <a:gd name="connsiteX71" fmla="*/ 1106133 w 2143708"/>
                <a:gd name="connsiteY71" fmla="*/ 122975 h 433197"/>
                <a:gd name="connsiteX72" fmla="*/ 1106133 w 2143708"/>
                <a:gd name="connsiteY72" fmla="*/ 11141 h 433197"/>
                <a:gd name="connsiteX73" fmla="*/ 1134841 w 2143708"/>
                <a:gd name="connsiteY73" fmla="*/ 11141 h 433197"/>
                <a:gd name="connsiteX74" fmla="*/ 1134841 w 2143708"/>
                <a:gd name="connsiteY74" fmla="*/ 160682 h 433197"/>
                <a:gd name="connsiteX75" fmla="*/ 1098206 w 2143708"/>
                <a:gd name="connsiteY75" fmla="*/ 160682 h 433197"/>
                <a:gd name="connsiteX76" fmla="*/ 1041003 w 2143708"/>
                <a:gd name="connsiteY76" fmla="*/ 48847 h 433197"/>
                <a:gd name="connsiteX77" fmla="*/ 1040575 w 2143708"/>
                <a:gd name="connsiteY77" fmla="*/ 48847 h 433197"/>
                <a:gd name="connsiteX78" fmla="*/ 1040575 w 2143708"/>
                <a:gd name="connsiteY78" fmla="*/ 160682 h 433197"/>
                <a:gd name="connsiteX79" fmla="*/ 1011866 w 2143708"/>
                <a:gd name="connsiteY79" fmla="*/ 160682 h 433197"/>
                <a:gd name="connsiteX80" fmla="*/ 1216039 w 2143708"/>
                <a:gd name="connsiteY80" fmla="*/ 47776 h 433197"/>
                <a:gd name="connsiteX81" fmla="*/ 1273885 w 2143708"/>
                <a:gd name="connsiteY81" fmla="*/ 106264 h 433197"/>
                <a:gd name="connsiteX82" fmla="*/ 1216039 w 2143708"/>
                <a:gd name="connsiteY82" fmla="*/ 163253 h 433197"/>
                <a:gd name="connsiteX83" fmla="*/ 1158408 w 2143708"/>
                <a:gd name="connsiteY83" fmla="*/ 106264 h 433197"/>
                <a:gd name="connsiteX84" fmla="*/ 1216039 w 2143708"/>
                <a:gd name="connsiteY84" fmla="*/ 47776 h 433197"/>
                <a:gd name="connsiteX85" fmla="*/ 1216039 w 2143708"/>
                <a:gd name="connsiteY85" fmla="*/ 140971 h 433197"/>
                <a:gd name="connsiteX86" fmla="*/ 1243891 w 2143708"/>
                <a:gd name="connsiteY86" fmla="*/ 102836 h 433197"/>
                <a:gd name="connsiteX87" fmla="*/ 1216039 w 2143708"/>
                <a:gd name="connsiteY87" fmla="*/ 70057 h 433197"/>
                <a:gd name="connsiteX88" fmla="*/ 1188402 w 2143708"/>
                <a:gd name="connsiteY88" fmla="*/ 102836 h 433197"/>
                <a:gd name="connsiteX89" fmla="*/ 1216039 w 2143708"/>
                <a:gd name="connsiteY89" fmla="*/ 140971 h 433197"/>
                <a:gd name="connsiteX90" fmla="*/ 1297023 w 2143708"/>
                <a:gd name="connsiteY90" fmla="*/ 50347 h 433197"/>
                <a:gd name="connsiteX91" fmla="*/ 1322518 w 2143708"/>
                <a:gd name="connsiteY91" fmla="*/ 50347 h 433197"/>
                <a:gd name="connsiteX92" fmla="*/ 1322518 w 2143708"/>
                <a:gd name="connsiteY92" fmla="*/ 75413 h 433197"/>
                <a:gd name="connsiteX93" fmla="*/ 1322946 w 2143708"/>
                <a:gd name="connsiteY93" fmla="*/ 75413 h 433197"/>
                <a:gd name="connsiteX94" fmla="*/ 1353154 w 2143708"/>
                <a:gd name="connsiteY94" fmla="*/ 47776 h 433197"/>
                <a:gd name="connsiteX95" fmla="*/ 1361938 w 2143708"/>
                <a:gd name="connsiteY95" fmla="*/ 48633 h 433197"/>
                <a:gd name="connsiteX96" fmla="*/ 1361938 w 2143708"/>
                <a:gd name="connsiteY96" fmla="*/ 77556 h 433197"/>
                <a:gd name="connsiteX97" fmla="*/ 1349084 w 2143708"/>
                <a:gd name="connsiteY97" fmla="*/ 75199 h 433197"/>
                <a:gd name="connsiteX98" fmla="*/ 1325731 w 2143708"/>
                <a:gd name="connsiteY98" fmla="*/ 120190 h 433197"/>
                <a:gd name="connsiteX99" fmla="*/ 1325731 w 2143708"/>
                <a:gd name="connsiteY99" fmla="*/ 160682 h 433197"/>
                <a:gd name="connsiteX100" fmla="*/ 1297023 w 2143708"/>
                <a:gd name="connsiteY100" fmla="*/ 160682 h 433197"/>
                <a:gd name="connsiteX101" fmla="*/ 1389147 w 2143708"/>
                <a:gd name="connsiteY101" fmla="*/ 71343 h 433197"/>
                <a:gd name="connsiteX102" fmla="*/ 1367937 w 2143708"/>
                <a:gd name="connsiteY102" fmla="*/ 71343 h 433197"/>
                <a:gd name="connsiteX103" fmla="*/ 1367937 w 2143708"/>
                <a:gd name="connsiteY103" fmla="*/ 50347 h 433197"/>
                <a:gd name="connsiteX104" fmla="*/ 1389147 w 2143708"/>
                <a:gd name="connsiteY104" fmla="*/ 50347 h 433197"/>
                <a:gd name="connsiteX105" fmla="*/ 1389147 w 2143708"/>
                <a:gd name="connsiteY105" fmla="*/ 28280 h 433197"/>
                <a:gd name="connsiteX106" fmla="*/ 1417855 w 2143708"/>
                <a:gd name="connsiteY106" fmla="*/ 19068 h 433197"/>
                <a:gd name="connsiteX107" fmla="*/ 1417855 w 2143708"/>
                <a:gd name="connsiteY107" fmla="*/ 50347 h 433197"/>
                <a:gd name="connsiteX108" fmla="*/ 1443350 w 2143708"/>
                <a:gd name="connsiteY108" fmla="*/ 50347 h 433197"/>
                <a:gd name="connsiteX109" fmla="*/ 1443350 w 2143708"/>
                <a:gd name="connsiteY109" fmla="*/ 71343 h 433197"/>
                <a:gd name="connsiteX110" fmla="*/ 1417855 w 2143708"/>
                <a:gd name="connsiteY110" fmla="*/ 71343 h 433197"/>
                <a:gd name="connsiteX111" fmla="*/ 1417855 w 2143708"/>
                <a:gd name="connsiteY111" fmla="*/ 122761 h 433197"/>
                <a:gd name="connsiteX112" fmla="*/ 1431353 w 2143708"/>
                <a:gd name="connsiteY112" fmla="*/ 140971 h 433197"/>
                <a:gd name="connsiteX113" fmla="*/ 1444422 w 2143708"/>
                <a:gd name="connsiteY113" fmla="*/ 137972 h 433197"/>
                <a:gd name="connsiteX114" fmla="*/ 1445279 w 2143708"/>
                <a:gd name="connsiteY114" fmla="*/ 160682 h 433197"/>
                <a:gd name="connsiteX115" fmla="*/ 1424069 w 2143708"/>
                <a:gd name="connsiteY115" fmla="*/ 163253 h 433197"/>
                <a:gd name="connsiteX116" fmla="*/ 1389147 w 2143708"/>
                <a:gd name="connsiteY116" fmla="*/ 127474 h 433197"/>
                <a:gd name="connsiteX117" fmla="*/ 1463061 w 2143708"/>
                <a:gd name="connsiteY117" fmla="*/ 0 h 433197"/>
                <a:gd name="connsiteX118" fmla="*/ 1491769 w 2143708"/>
                <a:gd name="connsiteY118" fmla="*/ 0 h 433197"/>
                <a:gd name="connsiteX119" fmla="*/ 1491769 w 2143708"/>
                <a:gd name="connsiteY119" fmla="*/ 65344 h 433197"/>
                <a:gd name="connsiteX120" fmla="*/ 1492198 w 2143708"/>
                <a:gd name="connsiteY120" fmla="*/ 65344 h 433197"/>
                <a:gd name="connsiteX121" fmla="*/ 1526905 w 2143708"/>
                <a:gd name="connsiteY121" fmla="*/ 47776 h 433197"/>
                <a:gd name="connsiteX122" fmla="*/ 1564397 w 2143708"/>
                <a:gd name="connsiteY122" fmla="*/ 91053 h 433197"/>
                <a:gd name="connsiteX123" fmla="*/ 1564397 w 2143708"/>
                <a:gd name="connsiteY123" fmla="*/ 160682 h 433197"/>
                <a:gd name="connsiteX124" fmla="*/ 1535689 w 2143708"/>
                <a:gd name="connsiteY124" fmla="*/ 160682 h 433197"/>
                <a:gd name="connsiteX125" fmla="*/ 1535689 w 2143708"/>
                <a:gd name="connsiteY125" fmla="*/ 101765 h 433197"/>
                <a:gd name="connsiteX126" fmla="*/ 1517050 w 2143708"/>
                <a:gd name="connsiteY126" fmla="*/ 70057 h 433197"/>
                <a:gd name="connsiteX127" fmla="*/ 1491769 w 2143708"/>
                <a:gd name="connsiteY127" fmla="*/ 106693 h 433197"/>
                <a:gd name="connsiteX128" fmla="*/ 1491769 w 2143708"/>
                <a:gd name="connsiteY128" fmla="*/ 160682 h 433197"/>
                <a:gd name="connsiteX129" fmla="*/ 1463061 w 2143708"/>
                <a:gd name="connsiteY129" fmla="*/ 160682 h 433197"/>
                <a:gd name="connsiteX130" fmla="*/ 1640882 w 2143708"/>
                <a:gd name="connsiteY130" fmla="*/ 11141 h 433197"/>
                <a:gd name="connsiteX131" fmla="*/ 1672375 w 2143708"/>
                <a:gd name="connsiteY131" fmla="*/ 11141 h 433197"/>
                <a:gd name="connsiteX132" fmla="*/ 1700227 w 2143708"/>
                <a:gd name="connsiteY132" fmla="*/ 130688 h 433197"/>
                <a:gd name="connsiteX133" fmla="*/ 1700655 w 2143708"/>
                <a:gd name="connsiteY133" fmla="*/ 130688 h 433197"/>
                <a:gd name="connsiteX134" fmla="*/ 1726150 w 2143708"/>
                <a:gd name="connsiteY134" fmla="*/ 11141 h 433197"/>
                <a:gd name="connsiteX135" fmla="*/ 1766856 w 2143708"/>
                <a:gd name="connsiteY135" fmla="*/ 11141 h 433197"/>
                <a:gd name="connsiteX136" fmla="*/ 1793208 w 2143708"/>
                <a:gd name="connsiteY136" fmla="*/ 130688 h 433197"/>
                <a:gd name="connsiteX137" fmla="*/ 1793637 w 2143708"/>
                <a:gd name="connsiteY137" fmla="*/ 130688 h 433197"/>
                <a:gd name="connsiteX138" fmla="*/ 1821702 w 2143708"/>
                <a:gd name="connsiteY138" fmla="*/ 11141 h 433197"/>
                <a:gd name="connsiteX139" fmla="*/ 1850839 w 2143708"/>
                <a:gd name="connsiteY139" fmla="*/ 11141 h 433197"/>
                <a:gd name="connsiteX140" fmla="*/ 1811847 w 2143708"/>
                <a:gd name="connsiteY140" fmla="*/ 160682 h 433197"/>
                <a:gd name="connsiteX141" fmla="*/ 1773283 w 2143708"/>
                <a:gd name="connsiteY141" fmla="*/ 160682 h 433197"/>
                <a:gd name="connsiteX142" fmla="*/ 1746289 w 2143708"/>
                <a:gd name="connsiteY142" fmla="*/ 41135 h 433197"/>
                <a:gd name="connsiteX143" fmla="*/ 1745860 w 2143708"/>
                <a:gd name="connsiteY143" fmla="*/ 41135 h 433197"/>
                <a:gd name="connsiteX144" fmla="*/ 1719294 w 2143708"/>
                <a:gd name="connsiteY144" fmla="*/ 160682 h 433197"/>
                <a:gd name="connsiteX145" fmla="*/ 1680517 w 2143708"/>
                <a:gd name="connsiteY145" fmla="*/ 160682 h 433197"/>
                <a:gd name="connsiteX146" fmla="*/ 1952390 w 2143708"/>
                <a:gd name="connsiteY146" fmla="*/ 154469 h 433197"/>
                <a:gd name="connsiteX147" fmla="*/ 1914469 w 2143708"/>
                <a:gd name="connsiteY147" fmla="*/ 163253 h 433197"/>
                <a:gd name="connsiteX148" fmla="*/ 1856838 w 2143708"/>
                <a:gd name="connsiteY148" fmla="*/ 106050 h 433197"/>
                <a:gd name="connsiteX149" fmla="*/ 1908042 w 2143708"/>
                <a:gd name="connsiteY149" fmla="*/ 47776 h 433197"/>
                <a:gd name="connsiteX150" fmla="*/ 1960531 w 2143708"/>
                <a:gd name="connsiteY150" fmla="*/ 114405 h 433197"/>
                <a:gd name="connsiteX151" fmla="*/ 1884261 w 2143708"/>
                <a:gd name="connsiteY151" fmla="*/ 114405 h 433197"/>
                <a:gd name="connsiteX152" fmla="*/ 1915755 w 2143708"/>
                <a:gd name="connsiteY152" fmla="*/ 142257 h 433197"/>
                <a:gd name="connsiteX153" fmla="*/ 1952390 w 2143708"/>
                <a:gd name="connsiteY153" fmla="*/ 131116 h 433197"/>
                <a:gd name="connsiteX154" fmla="*/ 1933108 w 2143708"/>
                <a:gd name="connsiteY154" fmla="*/ 94695 h 433197"/>
                <a:gd name="connsiteX155" fmla="*/ 1909756 w 2143708"/>
                <a:gd name="connsiteY155" fmla="*/ 68772 h 433197"/>
                <a:gd name="connsiteX156" fmla="*/ 1884261 w 2143708"/>
                <a:gd name="connsiteY156" fmla="*/ 94695 h 433197"/>
                <a:gd name="connsiteX157" fmla="*/ 2048585 w 2143708"/>
                <a:gd name="connsiteY157" fmla="*/ 73485 h 433197"/>
                <a:gd name="connsiteX158" fmla="*/ 2022876 w 2143708"/>
                <a:gd name="connsiteY158" fmla="*/ 68772 h 433197"/>
                <a:gd name="connsiteX159" fmla="*/ 2005951 w 2143708"/>
                <a:gd name="connsiteY159" fmla="*/ 80984 h 433197"/>
                <a:gd name="connsiteX160" fmla="*/ 2055869 w 2143708"/>
                <a:gd name="connsiteY160" fmla="*/ 127260 h 433197"/>
                <a:gd name="connsiteX161" fmla="*/ 2009593 w 2143708"/>
                <a:gd name="connsiteY161" fmla="*/ 163253 h 433197"/>
                <a:gd name="connsiteX162" fmla="*/ 1977028 w 2143708"/>
                <a:gd name="connsiteY162" fmla="*/ 158539 h 433197"/>
                <a:gd name="connsiteX163" fmla="*/ 1978742 w 2143708"/>
                <a:gd name="connsiteY163" fmla="*/ 134973 h 433197"/>
                <a:gd name="connsiteX164" fmla="*/ 2007022 w 2143708"/>
                <a:gd name="connsiteY164" fmla="*/ 142257 h 433197"/>
                <a:gd name="connsiteX165" fmla="*/ 2025875 w 2143708"/>
                <a:gd name="connsiteY165" fmla="*/ 128760 h 433197"/>
                <a:gd name="connsiteX166" fmla="*/ 1975957 w 2143708"/>
                <a:gd name="connsiteY166" fmla="*/ 82055 h 433197"/>
                <a:gd name="connsiteX167" fmla="*/ 2019234 w 2143708"/>
                <a:gd name="connsiteY167" fmla="*/ 47776 h 433197"/>
                <a:gd name="connsiteX168" fmla="*/ 2050513 w 2143708"/>
                <a:gd name="connsiteY168" fmla="*/ 51847 h 433197"/>
                <a:gd name="connsiteX169" fmla="*/ 2087577 w 2143708"/>
                <a:gd name="connsiteY169" fmla="*/ 71343 h 433197"/>
                <a:gd name="connsiteX170" fmla="*/ 2066367 w 2143708"/>
                <a:gd name="connsiteY170" fmla="*/ 71343 h 433197"/>
                <a:gd name="connsiteX171" fmla="*/ 2066367 w 2143708"/>
                <a:gd name="connsiteY171" fmla="*/ 50347 h 433197"/>
                <a:gd name="connsiteX172" fmla="*/ 2087577 w 2143708"/>
                <a:gd name="connsiteY172" fmla="*/ 50347 h 433197"/>
                <a:gd name="connsiteX173" fmla="*/ 2087577 w 2143708"/>
                <a:gd name="connsiteY173" fmla="*/ 28280 h 433197"/>
                <a:gd name="connsiteX174" fmla="*/ 2116285 w 2143708"/>
                <a:gd name="connsiteY174" fmla="*/ 19068 h 433197"/>
                <a:gd name="connsiteX175" fmla="*/ 2116285 w 2143708"/>
                <a:gd name="connsiteY175" fmla="*/ 50347 h 433197"/>
                <a:gd name="connsiteX176" fmla="*/ 2141780 w 2143708"/>
                <a:gd name="connsiteY176" fmla="*/ 50347 h 433197"/>
                <a:gd name="connsiteX177" fmla="*/ 2141780 w 2143708"/>
                <a:gd name="connsiteY177" fmla="*/ 71343 h 433197"/>
                <a:gd name="connsiteX178" fmla="*/ 2116285 w 2143708"/>
                <a:gd name="connsiteY178" fmla="*/ 71343 h 433197"/>
                <a:gd name="connsiteX179" fmla="*/ 2116285 w 2143708"/>
                <a:gd name="connsiteY179" fmla="*/ 122761 h 433197"/>
                <a:gd name="connsiteX180" fmla="*/ 2129783 w 2143708"/>
                <a:gd name="connsiteY180" fmla="*/ 140971 h 433197"/>
                <a:gd name="connsiteX181" fmla="*/ 2142851 w 2143708"/>
                <a:gd name="connsiteY181" fmla="*/ 137972 h 433197"/>
                <a:gd name="connsiteX182" fmla="*/ 2143708 w 2143708"/>
                <a:gd name="connsiteY182" fmla="*/ 160682 h 433197"/>
                <a:gd name="connsiteX183" fmla="*/ 2122498 w 2143708"/>
                <a:gd name="connsiteY183" fmla="*/ 163253 h 433197"/>
                <a:gd name="connsiteX184" fmla="*/ 2087577 w 2143708"/>
                <a:gd name="connsiteY184" fmla="*/ 127474 h 433197"/>
                <a:gd name="connsiteX185" fmla="*/ 0 w 2143708"/>
                <a:gd name="connsiteY185" fmla="*/ 236095 h 433197"/>
                <a:gd name="connsiteX186" fmla="*/ 29994 w 2143708"/>
                <a:gd name="connsiteY186" fmla="*/ 236095 h 433197"/>
                <a:gd name="connsiteX187" fmla="*/ 29994 w 2143708"/>
                <a:gd name="connsiteY187" fmla="*/ 322435 h 433197"/>
                <a:gd name="connsiteX188" fmla="*/ 61059 w 2143708"/>
                <a:gd name="connsiteY188" fmla="*/ 364640 h 433197"/>
                <a:gd name="connsiteX189" fmla="*/ 92124 w 2143708"/>
                <a:gd name="connsiteY189" fmla="*/ 322435 h 433197"/>
                <a:gd name="connsiteX190" fmla="*/ 92124 w 2143708"/>
                <a:gd name="connsiteY190" fmla="*/ 236095 h 433197"/>
                <a:gd name="connsiteX191" fmla="*/ 122118 w 2143708"/>
                <a:gd name="connsiteY191" fmla="*/ 236095 h 433197"/>
                <a:gd name="connsiteX192" fmla="*/ 122118 w 2143708"/>
                <a:gd name="connsiteY192" fmla="*/ 331647 h 433197"/>
                <a:gd name="connsiteX193" fmla="*/ 61059 w 2143708"/>
                <a:gd name="connsiteY193" fmla="*/ 388207 h 433197"/>
                <a:gd name="connsiteX194" fmla="*/ 0 w 2143708"/>
                <a:gd name="connsiteY194" fmla="*/ 331647 h 433197"/>
                <a:gd name="connsiteX195" fmla="*/ 153183 w 2143708"/>
                <a:gd name="connsiteY195" fmla="*/ 275301 h 433197"/>
                <a:gd name="connsiteX196" fmla="*/ 180392 w 2143708"/>
                <a:gd name="connsiteY196" fmla="*/ 275301 h 433197"/>
                <a:gd name="connsiteX197" fmla="*/ 180392 w 2143708"/>
                <a:gd name="connsiteY197" fmla="*/ 290298 h 433197"/>
                <a:gd name="connsiteX198" fmla="*/ 180820 w 2143708"/>
                <a:gd name="connsiteY198" fmla="*/ 290298 h 433197"/>
                <a:gd name="connsiteX199" fmla="*/ 217027 w 2143708"/>
                <a:gd name="connsiteY199" fmla="*/ 272730 h 433197"/>
                <a:gd name="connsiteX200" fmla="*/ 254520 w 2143708"/>
                <a:gd name="connsiteY200" fmla="*/ 316007 h 433197"/>
                <a:gd name="connsiteX201" fmla="*/ 254520 w 2143708"/>
                <a:gd name="connsiteY201" fmla="*/ 385636 h 433197"/>
                <a:gd name="connsiteX202" fmla="*/ 225811 w 2143708"/>
                <a:gd name="connsiteY202" fmla="*/ 385636 h 433197"/>
                <a:gd name="connsiteX203" fmla="*/ 225811 w 2143708"/>
                <a:gd name="connsiteY203" fmla="*/ 326719 h 433197"/>
                <a:gd name="connsiteX204" fmla="*/ 207172 w 2143708"/>
                <a:gd name="connsiteY204" fmla="*/ 295012 h 433197"/>
                <a:gd name="connsiteX205" fmla="*/ 181892 w 2143708"/>
                <a:gd name="connsiteY205" fmla="*/ 331647 h 433197"/>
                <a:gd name="connsiteX206" fmla="*/ 181892 w 2143708"/>
                <a:gd name="connsiteY206" fmla="*/ 385636 h 433197"/>
                <a:gd name="connsiteX207" fmla="*/ 153183 w 2143708"/>
                <a:gd name="connsiteY207" fmla="*/ 385636 h 433197"/>
                <a:gd name="connsiteX208" fmla="*/ 284728 w 2143708"/>
                <a:gd name="connsiteY208" fmla="*/ 227739 h 433197"/>
                <a:gd name="connsiteX209" fmla="*/ 313436 w 2143708"/>
                <a:gd name="connsiteY209" fmla="*/ 227739 h 433197"/>
                <a:gd name="connsiteX210" fmla="*/ 313436 w 2143708"/>
                <a:gd name="connsiteY210" fmla="*/ 255162 h 433197"/>
                <a:gd name="connsiteX211" fmla="*/ 284728 w 2143708"/>
                <a:gd name="connsiteY211" fmla="*/ 255162 h 433197"/>
                <a:gd name="connsiteX212" fmla="*/ 284728 w 2143708"/>
                <a:gd name="connsiteY212" fmla="*/ 275301 h 433197"/>
                <a:gd name="connsiteX213" fmla="*/ 313436 w 2143708"/>
                <a:gd name="connsiteY213" fmla="*/ 275301 h 433197"/>
                <a:gd name="connsiteX214" fmla="*/ 313436 w 2143708"/>
                <a:gd name="connsiteY214" fmla="*/ 385636 h 433197"/>
                <a:gd name="connsiteX215" fmla="*/ 284728 w 2143708"/>
                <a:gd name="connsiteY215" fmla="*/ 385636 h 433197"/>
                <a:gd name="connsiteX216" fmla="*/ 331433 w 2143708"/>
                <a:gd name="connsiteY216" fmla="*/ 275301 h 433197"/>
                <a:gd name="connsiteX217" fmla="*/ 362284 w 2143708"/>
                <a:gd name="connsiteY217" fmla="*/ 275301 h 433197"/>
                <a:gd name="connsiteX218" fmla="*/ 389707 w 2143708"/>
                <a:gd name="connsiteY218" fmla="*/ 355642 h 433197"/>
                <a:gd name="connsiteX219" fmla="*/ 390135 w 2143708"/>
                <a:gd name="connsiteY219" fmla="*/ 355642 h 433197"/>
                <a:gd name="connsiteX220" fmla="*/ 416701 w 2143708"/>
                <a:gd name="connsiteY220" fmla="*/ 275301 h 433197"/>
                <a:gd name="connsiteX221" fmla="*/ 445410 w 2143708"/>
                <a:gd name="connsiteY221" fmla="*/ 275301 h 433197"/>
                <a:gd name="connsiteX222" fmla="*/ 404704 w 2143708"/>
                <a:gd name="connsiteY222" fmla="*/ 385636 h 433197"/>
                <a:gd name="connsiteX223" fmla="*/ 372353 w 2143708"/>
                <a:gd name="connsiteY223" fmla="*/ 385636 h 433197"/>
                <a:gd name="connsiteX224" fmla="*/ 551245 w 2143708"/>
                <a:gd name="connsiteY224" fmla="*/ 379423 h 433197"/>
                <a:gd name="connsiteX225" fmla="*/ 513325 w 2143708"/>
                <a:gd name="connsiteY225" fmla="*/ 388207 h 433197"/>
                <a:gd name="connsiteX226" fmla="*/ 455693 w 2143708"/>
                <a:gd name="connsiteY226" fmla="*/ 331004 h 433197"/>
                <a:gd name="connsiteX227" fmla="*/ 506897 w 2143708"/>
                <a:gd name="connsiteY227" fmla="*/ 272730 h 433197"/>
                <a:gd name="connsiteX228" fmla="*/ 559387 w 2143708"/>
                <a:gd name="connsiteY228" fmla="*/ 339360 h 433197"/>
                <a:gd name="connsiteX229" fmla="*/ 483116 w 2143708"/>
                <a:gd name="connsiteY229" fmla="*/ 339360 h 433197"/>
                <a:gd name="connsiteX230" fmla="*/ 514610 w 2143708"/>
                <a:gd name="connsiteY230" fmla="*/ 367211 h 433197"/>
                <a:gd name="connsiteX231" fmla="*/ 551245 w 2143708"/>
                <a:gd name="connsiteY231" fmla="*/ 356071 h 433197"/>
                <a:gd name="connsiteX232" fmla="*/ 531964 w 2143708"/>
                <a:gd name="connsiteY232" fmla="*/ 319649 h 433197"/>
                <a:gd name="connsiteX233" fmla="*/ 508611 w 2143708"/>
                <a:gd name="connsiteY233" fmla="*/ 293726 h 433197"/>
                <a:gd name="connsiteX234" fmla="*/ 483116 w 2143708"/>
                <a:gd name="connsiteY234" fmla="*/ 319649 h 433197"/>
                <a:gd name="connsiteX235" fmla="*/ 582525 w 2143708"/>
                <a:gd name="connsiteY235" fmla="*/ 275301 h 433197"/>
                <a:gd name="connsiteX236" fmla="*/ 608020 w 2143708"/>
                <a:gd name="connsiteY236" fmla="*/ 275301 h 433197"/>
                <a:gd name="connsiteX237" fmla="*/ 608020 w 2143708"/>
                <a:gd name="connsiteY237" fmla="*/ 300368 h 433197"/>
                <a:gd name="connsiteX238" fmla="*/ 608448 w 2143708"/>
                <a:gd name="connsiteY238" fmla="*/ 300368 h 433197"/>
                <a:gd name="connsiteX239" fmla="*/ 638656 w 2143708"/>
                <a:gd name="connsiteY239" fmla="*/ 272730 h 433197"/>
                <a:gd name="connsiteX240" fmla="*/ 647440 w 2143708"/>
                <a:gd name="connsiteY240" fmla="*/ 273587 h 433197"/>
                <a:gd name="connsiteX241" fmla="*/ 647440 w 2143708"/>
                <a:gd name="connsiteY241" fmla="*/ 302510 h 433197"/>
                <a:gd name="connsiteX242" fmla="*/ 634586 w 2143708"/>
                <a:gd name="connsiteY242" fmla="*/ 300153 h 433197"/>
                <a:gd name="connsiteX243" fmla="*/ 611233 w 2143708"/>
                <a:gd name="connsiteY243" fmla="*/ 345144 h 433197"/>
                <a:gd name="connsiteX244" fmla="*/ 611233 w 2143708"/>
                <a:gd name="connsiteY244" fmla="*/ 385636 h 433197"/>
                <a:gd name="connsiteX245" fmla="*/ 582525 w 2143708"/>
                <a:gd name="connsiteY245" fmla="*/ 385636 h 433197"/>
                <a:gd name="connsiteX246" fmla="*/ 730780 w 2143708"/>
                <a:gd name="connsiteY246" fmla="*/ 298439 h 433197"/>
                <a:gd name="connsiteX247" fmla="*/ 705071 w 2143708"/>
                <a:gd name="connsiteY247" fmla="*/ 293726 h 433197"/>
                <a:gd name="connsiteX248" fmla="*/ 688146 w 2143708"/>
                <a:gd name="connsiteY248" fmla="*/ 305938 h 433197"/>
                <a:gd name="connsiteX249" fmla="*/ 738065 w 2143708"/>
                <a:gd name="connsiteY249" fmla="*/ 352214 h 433197"/>
                <a:gd name="connsiteX250" fmla="*/ 691788 w 2143708"/>
                <a:gd name="connsiteY250" fmla="*/ 388207 h 433197"/>
                <a:gd name="connsiteX251" fmla="*/ 659224 w 2143708"/>
                <a:gd name="connsiteY251" fmla="*/ 383494 h 433197"/>
                <a:gd name="connsiteX252" fmla="*/ 660938 w 2143708"/>
                <a:gd name="connsiteY252" fmla="*/ 359927 h 433197"/>
                <a:gd name="connsiteX253" fmla="*/ 689217 w 2143708"/>
                <a:gd name="connsiteY253" fmla="*/ 367211 h 433197"/>
                <a:gd name="connsiteX254" fmla="*/ 708071 w 2143708"/>
                <a:gd name="connsiteY254" fmla="*/ 353714 h 433197"/>
                <a:gd name="connsiteX255" fmla="*/ 658152 w 2143708"/>
                <a:gd name="connsiteY255" fmla="*/ 307009 h 433197"/>
                <a:gd name="connsiteX256" fmla="*/ 701429 w 2143708"/>
                <a:gd name="connsiteY256" fmla="*/ 272730 h 433197"/>
                <a:gd name="connsiteX257" fmla="*/ 732709 w 2143708"/>
                <a:gd name="connsiteY257" fmla="*/ 276801 h 433197"/>
                <a:gd name="connsiteX258" fmla="*/ 760989 w 2143708"/>
                <a:gd name="connsiteY258" fmla="*/ 227739 h 433197"/>
                <a:gd name="connsiteX259" fmla="*/ 789697 w 2143708"/>
                <a:gd name="connsiteY259" fmla="*/ 227739 h 433197"/>
                <a:gd name="connsiteX260" fmla="*/ 789697 w 2143708"/>
                <a:gd name="connsiteY260" fmla="*/ 255162 h 433197"/>
                <a:gd name="connsiteX261" fmla="*/ 760989 w 2143708"/>
                <a:gd name="connsiteY261" fmla="*/ 255162 h 433197"/>
                <a:gd name="connsiteX262" fmla="*/ 760989 w 2143708"/>
                <a:gd name="connsiteY262" fmla="*/ 275301 h 433197"/>
                <a:gd name="connsiteX263" fmla="*/ 789697 w 2143708"/>
                <a:gd name="connsiteY263" fmla="*/ 275301 h 433197"/>
                <a:gd name="connsiteX264" fmla="*/ 789697 w 2143708"/>
                <a:gd name="connsiteY264" fmla="*/ 385636 h 433197"/>
                <a:gd name="connsiteX265" fmla="*/ 760989 w 2143708"/>
                <a:gd name="connsiteY265" fmla="*/ 385636 h 433197"/>
                <a:gd name="connsiteX266" fmla="*/ 829332 w 2143708"/>
                <a:gd name="connsiteY266" fmla="*/ 296297 h 433197"/>
                <a:gd name="connsiteX267" fmla="*/ 808122 w 2143708"/>
                <a:gd name="connsiteY267" fmla="*/ 296297 h 433197"/>
                <a:gd name="connsiteX268" fmla="*/ 808122 w 2143708"/>
                <a:gd name="connsiteY268" fmla="*/ 275301 h 433197"/>
                <a:gd name="connsiteX269" fmla="*/ 829332 w 2143708"/>
                <a:gd name="connsiteY269" fmla="*/ 275301 h 433197"/>
                <a:gd name="connsiteX270" fmla="*/ 829332 w 2143708"/>
                <a:gd name="connsiteY270" fmla="*/ 253234 h 433197"/>
                <a:gd name="connsiteX271" fmla="*/ 858040 w 2143708"/>
                <a:gd name="connsiteY271" fmla="*/ 244022 h 433197"/>
                <a:gd name="connsiteX272" fmla="*/ 858040 w 2143708"/>
                <a:gd name="connsiteY272" fmla="*/ 275301 h 433197"/>
                <a:gd name="connsiteX273" fmla="*/ 883535 w 2143708"/>
                <a:gd name="connsiteY273" fmla="*/ 275301 h 433197"/>
                <a:gd name="connsiteX274" fmla="*/ 883535 w 2143708"/>
                <a:gd name="connsiteY274" fmla="*/ 296297 h 433197"/>
                <a:gd name="connsiteX275" fmla="*/ 858040 w 2143708"/>
                <a:gd name="connsiteY275" fmla="*/ 296297 h 433197"/>
                <a:gd name="connsiteX276" fmla="*/ 858040 w 2143708"/>
                <a:gd name="connsiteY276" fmla="*/ 347715 h 433197"/>
                <a:gd name="connsiteX277" fmla="*/ 871538 w 2143708"/>
                <a:gd name="connsiteY277" fmla="*/ 365926 h 433197"/>
                <a:gd name="connsiteX278" fmla="*/ 884606 w 2143708"/>
                <a:gd name="connsiteY278" fmla="*/ 362926 h 433197"/>
                <a:gd name="connsiteX279" fmla="*/ 885463 w 2143708"/>
                <a:gd name="connsiteY279" fmla="*/ 385636 h 433197"/>
                <a:gd name="connsiteX280" fmla="*/ 864253 w 2143708"/>
                <a:gd name="connsiteY280" fmla="*/ 388207 h 433197"/>
                <a:gd name="connsiteX281" fmla="*/ 829332 w 2143708"/>
                <a:gd name="connsiteY281" fmla="*/ 352428 h 433197"/>
                <a:gd name="connsiteX282" fmla="*/ 949093 w 2143708"/>
                <a:gd name="connsiteY282" fmla="*/ 355856 h 433197"/>
                <a:gd name="connsiteX283" fmla="*/ 949522 w 2143708"/>
                <a:gd name="connsiteY283" fmla="*/ 355856 h 433197"/>
                <a:gd name="connsiteX284" fmla="*/ 976088 w 2143708"/>
                <a:gd name="connsiteY284" fmla="*/ 275301 h 433197"/>
                <a:gd name="connsiteX285" fmla="*/ 1005225 w 2143708"/>
                <a:gd name="connsiteY285" fmla="*/ 275301 h 433197"/>
                <a:gd name="connsiteX286" fmla="*/ 963876 w 2143708"/>
                <a:gd name="connsiteY286" fmla="*/ 384779 h 433197"/>
                <a:gd name="connsiteX287" fmla="*/ 918028 w 2143708"/>
                <a:gd name="connsiteY287" fmla="*/ 433198 h 433197"/>
                <a:gd name="connsiteX288" fmla="*/ 897675 w 2143708"/>
                <a:gd name="connsiteY288" fmla="*/ 430198 h 433197"/>
                <a:gd name="connsiteX289" fmla="*/ 899603 w 2143708"/>
                <a:gd name="connsiteY289" fmla="*/ 408988 h 433197"/>
                <a:gd name="connsiteX290" fmla="*/ 914386 w 2143708"/>
                <a:gd name="connsiteY290" fmla="*/ 410917 h 433197"/>
                <a:gd name="connsiteX291" fmla="*/ 933025 w 2143708"/>
                <a:gd name="connsiteY291" fmla="*/ 391206 h 433197"/>
                <a:gd name="connsiteX292" fmla="*/ 890819 w 2143708"/>
                <a:gd name="connsiteY292" fmla="*/ 275301 h 433197"/>
                <a:gd name="connsiteX293" fmla="*/ 922527 w 2143708"/>
                <a:gd name="connsiteY293" fmla="*/ 275301 h 433197"/>
                <a:gd name="connsiteX294" fmla="*/ 1084495 w 2143708"/>
                <a:gd name="connsiteY294" fmla="*/ 236095 h 433197"/>
                <a:gd name="connsiteX295" fmla="*/ 1114488 w 2143708"/>
                <a:gd name="connsiteY295" fmla="*/ 236095 h 433197"/>
                <a:gd name="connsiteX296" fmla="*/ 1114488 w 2143708"/>
                <a:gd name="connsiteY296" fmla="*/ 296511 h 433197"/>
                <a:gd name="connsiteX297" fmla="*/ 1174476 w 2143708"/>
                <a:gd name="connsiteY297" fmla="*/ 296511 h 433197"/>
                <a:gd name="connsiteX298" fmla="*/ 1174476 w 2143708"/>
                <a:gd name="connsiteY298" fmla="*/ 236095 h 433197"/>
                <a:gd name="connsiteX299" fmla="*/ 1204470 w 2143708"/>
                <a:gd name="connsiteY299" fmla="*/ 236095 h 433197"/>
                <a:gd name="connsiteX300" fmla="*/ 1204470 w 2143708"/>
                <a:gd name="connsiteY300" fmla="*/ 385636 h 433197"/>
                <a:gd name="connsiteX301" fmla="*/ 1174476 w 2143708"/>
                <a:gd name="connsiteY301" fmla="*/ 385636 h 433197"/>
                <a:gd name="connsiteX302" fmla="*/ 1174476 w 2143708"/>
                <a:gd name="connsiteY302" fmla="*/ 320078 h 433197"/>
                <a:gd name="connsiteX303" fmla="*/ 1114488 w 2143708"/>
                <a:gd name="connsiteY303" fmla="*/ 320078 h 433197"/>
                <a:gd name="connsiteX304" fmla="*/ 1114488 w 2143708"/>
                <a:gd name="connsiteY304" fmla="*/ 385636 h 433197"/>
                <a:gd name="connsiteX305" fmla="*/ 1084495 w 2143708"/>
                <a:gd name="connsiteY305" fmla="*/ 385636 h 433197"/>
                <a:gd name="connsiteX306" fmla="*/ 1325089 w 2143708"/>
                <a:gd name="connsiteY306" fmla="*/ 379423 h 433197"/>
                <a:gd name="connsiteX307" fmla="*/ 1287168 w 2143708"/>
                <a:gd name="connsiteY307" fmla="*/ 388207 h 433197"/>
                <a:gd name="connsiteX308" fmla="*/ 1229537 w 2143708"/>
                <a:gd name="connsiteY308" fmla="*/ 331004 h 433197"/>
                <a:gd name="connsiteX309" fmla="*/ 1280740 w 2143708"/>
                <a:gd name="connsiteY309" fmla="*/ 272730 h 433197"/>
                <a:gd name="connsiteX310" fmla="*/ 1333230 w 2143708"/>
                <a:gd name="connsiteY310" fmla="*/ 339360 h 433197"/>
                <a:gd name="connsiteX311" fmla="*/ 1256960 w 2143708"/>
                <a:gd name="connsiteY311" fmla="*/ 339360 h 433197"/>
                <a:gd name="connsiteX312" fmla="*/ 1288453 w 2143708"/>
                <a:gd name="connsiteY312" fmla="*/ 367211 h 433197"/>
                <a:gd name="connsiteX313" fmla="*/ 1325089 w 2143708"/>
                <a:gd name="connsiteY313" fmla="*/ 356071 h 433197"/>
                <a:gd name="connsiteX314" fmla="*/ 1305807 w 2143708"/>
                <a:gd name="connsiteY314" fmla="*/ 319649 h 433197"/>
                <a:gd name="connsiteX315" fmla="*/ 1282454 w 2143708"/>
                <a:gd name="connsiteY315" fmla="*/ 293726 h 433197"/>
                <a:gd name="connsiteX316" fmla="*/ 1256960 w 2143708"/>
                <a:gd name="connsiteY316" fmla="*/ 319649 h 433197"/>
                <a:gd name="connsiteX317" fmla="*/ 1360653 w 2143708"/>
                <a:gd name="connsiteY317" fmla="*/ 281086 h 433197"/>
                <a:gd name="connsiteX318" fmla="*/ 1399002 w 2143708"/>
                <a:gd name="connsiteY318" fmla="*/ 272730 h 433197"/>
                <a:gd name="connsiteX319" fmla="*/ 1446564 w 2143708"/>
                <a:gd name="connsiteY319" fmla="*/ 319221 h 433197"/>
                <a:gd name="connsiteX320" fmla="*/ 1446564 w 2143708"/>
                <a:gd name="connsiteY320" fmla="*/ 333361 h 433197"/>
                <a:gd name="connsiteX321" fmla="*/ 1446992 w 2143708"/>
                <a:gd name="connsiteY321" fmla="*/ 360998 h 433197"/>
                <a:gd name="connsiteX322" fmla="*/ 1448278 w 2143708"/>
                <a:gd name="connsiteY322" fmla="*/ 385636 h 433197"/>
                <a:gd name="connsiteX323" fmla="*/ 1422997 w 2143708"/>
                <a:gd name="connsiteY323" fmla="*/ 385636 h 433197"/>
                <a:gd name="connsiteX324" fmla="*/ 1421712 w 2143708"/>
                <a:gd name="connsiteY324" fmla="*/ 369139 h 433197"/>
                <a:gd name="connsiteX325" fmla="*/ 1421283 w 2143708"/>
                <a:gd name="connsiteY325" fmla="*/ 369139 h 433197"/>
                <a:gd name="connsiteX326" fmla="*/ 1387219 w 2143708"/>
                <a:gd name="connsiteY326" fmla="*/ 388207 h 433197"/>
                <a:gd name="connsiteX327" fmla="*/ 1348655 w 2143708"/>
                <a:gd name="connsiteY327" fmla="*/ 355428 h 433197"/>
                <a:gd name="connsiteX328" fmla="*/ 1367509 w 2143708"/>
                <a:gd name="connsiteY328" fmla="*/ 323934 h 433197"/>
                <a:gd name="connsiteX329" fmla="*/ 1404572 w 2143708"/>
                <a:gd name="connsiteY329" fmla="*/ 317507 h 433197"/>
                <a:gd name="connsiteX330" fmla="*/ 1420426 w 2143708"/>
                <a:gd name="connsiteY330" fmla="*/ 317507 h 433197"/>
                <a:gd name="connsiteX331" fmla="*/ 1395574 w 2143708"/>
                <a:gd name="connsiteY331" fmla="*/ 293726 h 433197"/>
                <a:gd name="connsiteX332" fmla="*/ 1361510 w 2143708"/>
                <a:gd name="connsiteY332" fmla="*/ 305724 h 433197"/>
                <a:gd name="connsiteX333" fmla="*/ 1394289 w 2143708"/>
                <a:gd name="connsiteY333" fmla="*/ 367211 h 433197"/>
                <a:gd name="connsiteX334" fmla="*/ 1414428 w 2143708"/>
                <a:gd name="connsiteY334" fmla="*/ 357356 h 433197"/>
                <a:gd name="connsiteX335" fmla="*/ 1420426 w 2143708"/>
                <a:gd name="connsiteY335" fmla="*/ 334646 h 433197"/>
                <a:gd name="connsiteX336" fmla="*/ 1408000 w 2143708"/>
                <a:gd name="connsiteY336" fmla="*/ 334646 h 433197"/>
                <a:gd name="connsiteX337" fmla="*/ 1376078 w 2143708"/>
                <a:gd name="connsiteY337" fmla="*/ 353714 h 433197"/>
                <a:gd name="connsiteX338" fmla="*/ 1394289 w 2143708"/>
                <a:gd name="connsiteY338" fmla="*/ 367211 h 433197"/>
                <a:gd name="connsiteX339" fmla="*/ 1475487 w 2143708"/>
                <a:gd name="connsiteY339" fmla="*/ 224954 h 433197"/>
                <a:gd name="connsiteX340" fmla="*/ 1504195 w 2143708"/>
                <a:gd name="connsiteY340" fmla="*/ 224954 h 433197"/>
                <a:gd name="connsiteX341" fmla="*/ 1504195 w 2143708"/>
                <a:gd name="connsiteY341" fmla="*/ 385636 h 433197"/>
                <a:gd name="connsiteX342" fmla="*/ 1475487 w 2143708"/>
                <a:gd name="connsiteY342" fmla="*/ 385636 h 433197"/>
                <a:gd name="connsiteX343" fmla="*/ 1543830 w 2143708"/>
                <a:gd name="connsiteY343" fmla="*/ 296297 h 433197"/>
                <a:gd name="connsiteX344" fmla="*/ 1522620 w 2143708"/>
                <a:gd name="connsiteY344" fmla="*/ 296297 h 433197"/>
                <a:gd name="connsiteX345" fmla="*/ 1522620 w 2143708"/>
                <a:gd name="connsiteY345" fmla="*/ 275301 h 433197"/>
                <a:gd name="connsiteX346" fmla="*/ 1543830 w 2143708"/>
                <a:gd name="connsiteY346" fmla="*/ 275301 h 433197"/>
                <a:gd name="connsiteX347" fmla="*/ 1543830 w 2143708"/>
                <a:gd name="connsiteY347" fmla="*/ 253234 h 433197"/>
                <a:gd name="connsiteX348" fmla="*/ 1572538 w 2143708"/>
                <a:gd name="connsiteY348" fmla="*/ 244022 h 433197"/>
                <a:gd name="connsiteX349" fmla="*/ 1572538 w 2143708"/>
                <a:gd name="connsiteY349" fmla="*/ 275301 h 433197"/>
                <a:gd name="connsiteX350" fmla="*/ 1598033 w 2143708"/>
                <a:gd name="connsiteY350" fmla="*/ 275301 h 433197"/>
                <a:gd name="connsiteX351" fmla="*/ 1598033 w 2143708"/>
                <a:gd name="connsiteY351" fmla="*/ 296297 h 433197"/>
                <a:gd name="connsiteX352" fmla="*/ 1572538 w 2143708"/>
                <a:gd name="connsiteY352" fmla="*/ 296297 h 433197"/>
                <a:gd name="connsiteX353" fmla="*/ 1572538 w 2143708"/>
                <a:gd name="connsiteY353" fmla="*/ 347715 h 433197"/>
                <a:gd name="connsiteX354" fmla="*/ 1586036 w 2143708"/>
                <a:gd name="connsiteY354" fmla="*/ 365926 h 433197"/>
                <a:gd name="connsiteX355" fmla="*/ 1599104 w 2143708"/>
                <a:gd name="connsiteY355" fmla="*/ 362926 h 433197"/>
                <a:gd name="connsiteX356" fmla="*/ 1599961 w 2143708"/>
                <a:gd name="connsiteY356" fmla="*/ 385636 h 433197"/>
                <a:gd name="connsiteX357" fmla="*/ 1578752 w 2143708"/>
                <a:gd name="connsiteY357" fmla="*/ 388207 h 433197"/>
                <a:gd name="connsiteX358" fmla="*/ 1543830 w 2143708"/>
                <a:gd name="connsiteY358" fmla="*/ 352428 h 433197"/>
                <a:gd name="connsiteX359" fmla="*/ 1617744 w 2143708"/>
                <a:gd name="connsiteY359" fmla="*/ 224954 h 433197"/>
                <a:gd name="connsiteX360" fmla="*/ 1646452 w 2143708"/>
                <a:gd name="connsiteY360" fmla="*/ 224954 h 433197"/>
                <a:gd name="connsiteX361" fmla="*/ 1646452 w 2143708"/>
                <a:gd name="connsiteY361" fmla="*/ 290298 h 433197"/>
                <a:gd name="connsiteX362" fmla="*/ 1646881 w 2143708"/>
                <a:gd name="connsiteY362" fmla="*/ 290298 h 433197"/>
                <a:gd name="connsiteX363" fmla="*/ 1681588 w 2143708"/>
                <a:gd name="connsiteY363" fmla="*/ 272730 h 433197"/>
                <a:gd name="connsiteX364" fmla="*/ 1719080 w 2143708"/>
                <a:gd name="connsiteY364" fmla="*/ 316007 h 433197"/>
                <a:gd name="connsiteX365" fmla="*/ 1719080 w 2143708"/>
                <a:gd name="connsiteY365" fmla="*/ 385636 h 433197"/>
                <a:gd name="connsiteX366" fmla="*/ 1690372 w 2143708"/>
                <a:gd name="connsiteY366" fmla="*/ 385636 h 433197"/>
                <a:gd name="connsiteX367" fmla="*/ 1690372 w 2143708"/>
                <a:gd name="connsiteY367" fmla="*/ 326719 h 433197"/>
                <a:gd name="connsiteX368" fmla="*/ 1671733 w 2143708"/>
                <a:gd name="connsiteY368" fmla="*/ 295012 h 433197"/>
                <a:gd name="connsiteX369" fmla="*/ 1646452 w 2143708"/>
                <a:gd name="connsiteY369" fmla="*/ 331647 h 433197"/>
                <a:gd name="connsiteX370" fmla="*/ 1646452 w 2143708"/>
                <a:gd name="connsiteY370" fmla="*/ 385636 h 433197"/>
                <a:gd name="connsiteX371" fmla="*/ 1617744 w 2143708"/>
                <a:gd name="connsiteY371" fmla="*/ 385636 h 433197"/>
                <a:gd name="connsiteX372" fmla="*/ 1820167 w 2143708"/>
                <a:gd name="connsiteY372" fmla="*/ 299082 h 433197"/>
                <a:gd name="connsiteX373" fmla="*/ 1800671 w 2143708"/>
                <a:gd name="connsiteY373" fmla="*/ 295012 h 433197"/>
                <a:gd name="connsiteX374" fmla="*/ 1771534 w 2143708"/>
                <a:gd name="connsiteY374" fmla="*/ 329933 h 433197"/>
                <a:gd name="connsiteX375" fmla="*/ 1801314 w 2143708"/>
                <a:gd name="connsiteY375" fmla="*/ 365926 h 433197"/>
                <a:gd name="connsiteX376" fmla="*/ 1823380 w 2143708"/>
                <a:gd name="connsiteY376" fmla="*/ 360784 h 433197"/>
                <a:gd name="connsiteX377" fmla="*/ 1824666 w 2143708"/>
                <a:gd name="connsiteY377" fmla="*/ 384565 h 433197"/>
                <a:gd name="connsiteX378" fmla="*/ 1795957 w 2143708"/>
                <a:gd name="connsiteY378" fmla="*/ 388207 h 433197"/>
                <a:gd name="connsiteX379" fmla="*/ 1741540 w 2143708"/>
                <a:gd name="connsiteY379" fmla="*/ 329933 h 433197"/>
                <a:gd name="connsiteX380" fmla="*/ 1794886 w 2143708"/>
                <a:gd name="connsiteY380" fmla="*/ 272730 h 433197"/>
                <a:gd name="connsiteX381" fmla="*/ 1822738 w 2143708"/>
                <a:gd name="connsiteY381" fmla="*/ 276372 h 433197"/>
                <a:gd name="connsiteX382" fmla="*/ 1848661 w 2143708"/>
                <a:gd name="connsiteY382" fmla="*/ 281086 h 433197"/>
                <a:gd name="connsiteX383" fmla="*/ 1887010 w 2143708"/>
                <a:gd name="connsiteY383" fmla="*/ 272730 h 433197"/>
                <a:gd name="connsiteX384" fmla="*/ 1934572 w 2143708"/>
                <a:gd name="connsiteY384" fmla="*/ 319221 h 433197"/>
                <a:gd name="connsiteX385" fmla="*/ 1934572 w 2143708"/>
                <a:gd name="connsiteY385" fmla="*/ 333361 h 433197"/>
                <a:gd name="connsiteX386" fmla="*/ 1935001 w 2143708"/>
                <a:gd name="connsiteY386" fmla="*/ 360998 h 433197"/>
                <a:gd name="connsiteX387" fmla="*/ 1936286 w 2143708"/>
                <a:gd name="connsiteY387" fmla="*/ 385636 h 433197"/>
                <a:gd name="connsiteX388" fmla="*/ 1911006 w 2143708"/>
                <a:gd name="connsiteY388" fmla="*/ 385636 h 433197"/>
                <a:gd name="connsiteX389" fmla="*/ 1909720 w 2143708"/>
                <a:gd name="connsiteY389" fmla="*/ 369139 h 433197"/>
                <a:gd name="connsiteX390" fmla="*/ 1909292 w 2143708"/>
                <a:gd name="connsiteY390" fmla="*/ 369139 h 433197"/>
                <a:gd name="connsiteX391" fmla="*/ 1875227 w 2143708"/>
                <a:gd name="connsiteY391" fmla="*/ 388207 h 433197"/>
                <a:gd name="connsiteX392" fmla="*/ 1836663 w 2143708"/>
                <a:gd name="connsiteY392" fmla="*/ 355428 h 433197"/>
                <a:gd name="connsiteX393" fmla="*/ 1855517 w 2143708"/>
                <a:gd name="connsiteY393" fmla="*/ 323934 h 433197"/>
                <a:gd name="connsiteX394" fmla="*/ 1892581 w 2143708"/>
                <a:gd name="connsiteY394" fmla="*/ 317507 h 433197"/>
                <a:gd name="connsiteX395" fmla="*/ 1908435 w 2143708"/>
                <a:gd name="connsiteY395" fmla="*/ 317507 h 433197"/>
                <a:gd name="connsiteX396" fmla="*/ 1883583 w 2143708"/>
                <a:gd name="connsiteY396" fmla="*/ 293726 h 433197"/>
                <a:gd name="connsiteX397" fmla="*/ 1849518 w 2143708"/>
                <a:gd name="connsiteY397" fmla="*/ 305724 h 433197"/>
                <a:gd name="connsiteX398" fmla="*/ 1882297 w 2143708"/>
                <a:gd name="connsiteY398" fmla="*/ 367211 h 433197"/>
                <a:gd name="connsiteX399" fmla="*/ 1902436 w 2143708"/>
                <a:gd name="connsiteY399" fmla="*/ 357356 h 433197"/>
                <a:gd name="connsiteX400" fmla="*/ 1908435 w 2143708"/>
                <a:gd name="connsiteY400" fmla="*/ 334646 h 433197"/>
                <a:gd name="connsiteX401" fmla="*/ 1896009 w 2143708"/>
                <a:gd name="connsiteY401" fmla="*/ 334646 h 433197"/>
                <a:gd name="connsiteX402" fmla="*/ 1864086 w 2143708"/>
                <a:gd name="connsiteY402" fmla="*/ 353714 h 433197"/>
                <a:gd name="connsiteX403" fmla="*/ 1882297 w 2143708"/>
                <a:gd name="connsiteY403" fmla="*/ 367211 h 433197"/>
                <a:gd name="connsiteX404" fmla="*/ 1963495 w 2143708"/>
                <a:gd name="connsiteY404" fmla="*/ 275301 h 433197"/>
                <a:gd name="connsiteX405" fmla="*/ 1988990 w 2143708"/>
                <a:gd name="connsiteY405" fmla="*/ 275301 h 433197"/>
                <a:gd name="connsiteX406" fmla="*/ 1988990 w 2143708"/>
                <a:gd name="connsiteY406" fmla="*/ 300368 h 433197"/>
                <a:gd name="connsiteX407" fmla="*/ 1989418 w 2143708"/>
                <a:gd name="connsiteY407" fmla="*/ 300368 h 433197"/>
                <a:gd name="connsiteX408" fmla="*/ 2019626 w 2143708"/>
                <a:gd name="connsiteY408" fmla="*/ 272730 h 433197"/>
                <a:gd name="connsiteX409" fmla="*/ 2028410 w 2143708"/>
                <a:gd name="connsiteY409" fmla="*/ 273587 h 433197"/>
                <a:gd name="connsiteX410" fmla="*/ 2028410 w 2143708"/>
                <a:gd name="connsiteY410" fmla="*/ 302510 h 433197"/>
                <a:gd name="connsiteX411" fmla="*/ 2015556 w 2143708"/>
                <a:gd name="connsiteY411" fmla="*/ 300153 h 433197"/>
                <a:gd name="connsiteX412" fmla="*/ 1992203 w 2143708"/>
                <a:gd name="connsiteY412" fmla="*/ 345144 h 433197"/>
                <a:gd name="connsiteX413" fmla="*/ 1992203 w 2143708"/>
                <a:gd name="connsiteY413" fmla="*/ 385636 h 433197"/>
                <a:gd name="connsiteX414" fmla="*/ 1963495 w 2143708"/>
                <a:gd name="connsiteY414" fmla="*/ 385636 h 433197"/>
                <a:gd name="connsiteX415" fmla="*/ 2130818 w 2143708"/>
                <a:gd name="connsiteY415" fmla="*/ 379423 h 433197"/>
                <a:gd name="connsiteX416" fmla="*/ 2092897 w 2143708"/>
                <a:gd name="connsiteY416" fmla="*/ 388207 h 433197"/>
                <a:gd name="connsiteX417" fmla="*/ 2035266 w 2143708"/>
                <a:gd name="connsiteY417" fmla="*/ 331004 h 433197"/>
                <a:gd name="connsiteX418" fmla="*/ 2086470 w 2143708"/>
                <a:gd name="connsiteY418" fmla="*/ 272730 h 433197"/>
                <a:gd name="connsiteX419" fmla="*/ 2138960 w 2143708"/>
                <a:gd name="connsiteY419" fmla="*/ 339360 h 433197"/>
                <a:gd name="connsiteX420" fmla="*/ 2062689 w 2143708"/>
                <a:gd name="connsiteY420" fmla="*/ 339360 h 433197"/>
                <a:gd name="connsiteX421" fmla="*/ 2094183 w 2143708"/>
                <a:gd name="connsiteY421" fmla="*/ 367211 h 433197"/>
                <a:gd name="connsiteX422" fmla="*/ 2130818 w 2143708"/>
                <a:gd name="connsiteY422" fmla="*/ 356071 h 433197"/>
                <a:gd name="connsiteX423" fmla="*/ 2111536 w 2143708"/>
                <a:gd name="connsiteY423" fmla="*/ 319649 h 433197"/>
                <a:gd name="connsiteX424" fmla="*/ 2088184 w 2143708"/>
                <a:gd name="connsiteY424" fmla="*/ 293726 h 433197"/>
                <a:gd name="connsiteX425" fmla="*/ 2062689 w 2143708"/>
                <a:gd name="connsiteY425" fmla="*/ 319649 h 4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143708" h="433197">
                  <a:moveTo>
                    <a:pt x="192175" y="11141"/>
                  </a:moveTo>
                  <a:lnTo>
                    <a:pt x="222169" y="11141"/>
                  </a:lnTo>
                  <a:lnTo>
                    <a:pt x="222169" y="137115"/>
                  </a:lnTo>
                  <a:lnTo>
                    <a:pt x="280229" y="137115"/>
                  </a:lnTo>
                  <a:lnTo>
                    <a:pt x="280229" y="160682"/>
                  </a:lnTo>
                  <a:lnTo>
                    <a:pt x="192175" y="160682"/>
                  </a:lnTo>
                  <a:close/>
                  <a:moveTo>
                    <a:pt x="347287" y="47776"/>
                  </a:moveTo>
                  <a:cubicBezTo>
                    <a:pt x="380066" y="47776"/>
                    <a:pt x="405132" y="69843"/>
                    <a:pt x="405132" y="106264"/>
                  </a:cubicBezTo>
                  <a:cubicBezTo>
                    <a:pt x="405132" y="137972"/>
                    <a:pt x="383922" y="163253"/>
                    <a:pt x="347287" y="163253"/>
                  </a:cubicBezTo>
                  <a:cubicBezTo>
                    <a:pt x="310866" y="163253"/>
                    <a:pt x="289656" y="137972"/>
                    <a:pt x="289656" y="106264"/>
                  </a:cubicBezTo>
                  <a:cubicBezTo>
                    <a:pt x="289656" y="69843"/>
                    <a:pt x="314722" y="47776"/>
                    <a:pt x="347287" y="47776"/>
                  </a:cubicBezTo>
                  <a:close/>
                  <a:moveTo>
                    <a:pt x="347287" y="140971"/>
                  </a:moveTo>
                  <a:cubicBezTo>
                    <a:pt x="369354" y="140971"/>
                    <a:pt x="375138" y="121261"/>
                    <a:pt x="375138" y="102836"/>
                  </a:cubicBezTo>
                  <a:cubicBezTo>
                    <a:pt x="375138" y="85911"/>
                    <a:pt x="366140" y="70057"/>
                    <a:pt x="347287" y="70057"/>
                  </a:cubicBezTo>
                  <a:cubicBezTo>
                    <a:pt x="328648" y="70057"/>
                    <a:pt x="319649" y="86340"/>
                    <a:pt x="319649" y="102836"/>
                  </a:cubicBezTo>
                  <a:cubicBezTo>
                    <a:pt x="319649" y="121047"/>
                    <a:pt x="325434" y="140971"/>
                    <a:pt x="347287" y="140971"/>
                  </a:cubicBezTo>
                  <a:close/>
                  <a:moveTo>
                    <a:pt x="427628" y="50347"/>
                  </a:moveTo>
                  <a:lnTo>
                    <a:pt x="454836" y="50347"/>
                  </a:lnTo>
                  <a:lnTo>
                    <a:pt x="454836" y="65344"/>
                  </a:lnTo>
                  <a:lnTo>
                    <a:pt x="455265" y="65344"/>
                  </a:lnTo>
                  <a:cubicBezTo>
                    <a:pt x="464263" y="52704"/>
                    <a:pt x="476475" y="47776"/>
                    <a:pt x="491472" y="47776"/>
                  </a:cubicBezTo>
                  <a:cubicBezTo>
                    <a:pt x="517609" y="47776"/>
                    <a:pt x="528964" y="66201"/>
                    <a:pt x="528964" y="91053"/>
                  </a:cubicBezTo>
                  <a:lnTo>
                    <a:pt x="528964" y="160682"/>
                  </a:lnTo>
                  <a:lnTo>
                    <a:pt x="500256" y="160682"/>
                  </a:lnTo>
                  <a:lnTo>
                    <a:pt x="500256" y="101765"/>
                  </a:lnTo>
                  <a:cubicBezTo>
                    <a:pt x="500256" y="88268"/>
                    <a:pt x="500041" y="70057"/>
                    <a:pt x="481617" y="70057"/>
                  </a:cubicBezTo>
                  <a:cubicBezTo>
                    <a:pt x="460835" y="70057"/>
                    <a:pt x="456336" y="92553"/>
                    <a:pt x="456336" y="106693"/>
                  </a:cubicBezTo>
                  <a:lnTo>
                    <a:pt x="456336" y="160682"/>
                  </a:lnTo>
                  <a:lnTo>
                    <a:pt x="427628" y="160682"/>
                  </a:lnTo>
                  <a:close/>
                  <a:moveTo>
                    <a:pt x="632015" y="148256"/>
                  </a:moveTo>
                  <a:lnTo>
                    <a:pt x="631586" y="148256"/>
                  </a:lnTo>
                  <a:cubicBezTo>
                    <a:pt x="623017" y="158968"/>
                    <a:pt x="611233" y="163253"/>
                    <a:pt x="597736" y="163253"/>
                  </a:cubicBezTo>
                  <a:cubicBezTo>
                    <a:pt x="563886" y="163253"/>
                    <a:pt x="551460" y="135401"/>
                    <a:pt x="551460" y="105193"/>
                  </a:cubicBezTo>
                  <a:cubicBezTo>
                    <a:pt x="551460" y="74771"/>
                    <a:pt x="563886" y="47776"/>
                    <a:pt x="597736" y="47776"/>
                  </a:cubicBezTo>
                  <a:cubicBezTo>
                    <a:pt x="612090" y="47776"/>
                    <a:pt x="622160" y="52704"/>
                    <a:pt x="630729" y="63201"/>
                  </a:cubicBezTo>
                  <a:lnTo>
                    <a:pt x="631158" y="63201"/>
                  </a:lnTo>
                  <a:lnTo>
                    <a:pt x="631158" y="0"/>
                  </a:lnTo>
                  <a:lnTo>
                    <a:pt x="659866" y="0"/>
                  </a:lnTo>
                  <a:lnTo>
                    <a:pt x="659866" y="160682"/>
                  </a:lnTo>
                  <a:lnTo>
                    <a:pt x="632015" y="160682"/>
                  </a:lnTo>
                  <a:close/>
                  <a:moveTo>
                    <a:pt x="605663" y="140971"/>
                  </a:moveTo>
                  <a:cubicBezTo>
                    <a:pt x="624731" y="140971"/>
                    <a:pt x="630944" y="120833"/>
                    <a:pt x="630944" y="105193"/>
                  </a:cubicBezTo>
                  <a:cubicBezTo>
                    <a:pt x="630944" y="89767"/>
                    <a:pt x="623659" y="70057"/>
                    <a:pt x="605234" y="70057"/>
                  </a:cubicBezTo>
                  <a:cubicBezTo>
                    <a:pt x="586595" y="70057"/>
                    <a:pt x="581454" y="90410"/>
                    <a:pt x="581454" y="105193"/>
                  </a:cubicBezTo>
                  <a:cubicBezTo>
                    <a:pt x="581454" y="120404"/>
                    <a:pt x="586810" y="140971"/>
                    <a:pt x="605663" y="140971"/>
                  </a:cubicBezTo>
                  <a:close/>
                  <a:moveTo>
                    <a:pt x="739993" y="47776"/>
                  </a:moveTo>
                  <a:cubicBezTo>
                    <a:pt x="772772" y="47776"/>
                    <a:pt x="797838" y="69843"/>
                    <a:pt x="797838" y="106264"/>
                  </a:cubicBezTo>
                  <a:cubicBezTo>
                    <a:pt x="797838" y="137972"/>
                    <a:pt x="776628" y="163253"/>
                    <a:pt x="739993" y="163253"/>
                  </a:cubicBezTo>
                  <a:cubicBezTo>
                    <a:pt x="703572" y="163253"/>
                    <a:pt x="682362" y="137972"/>
                    <a:pt x="682362" y="106264"/>
                  </a:cubicBezTo>
                  <a:cubicBezTo>
                    <a:pt x="682362" y="69843"/>
                    <a:pt x="707428" y="47776"/>
                    <a:pt x="739993" y="47776"/>
                  </a:cubicBezTo>
                  <a:close/>
                  <a:moveTo>
                    <a:pt x="739993" y="140971"/>
                  </a:moveTo>
                  <a:cubicBezTo>
                    <a:pt x="762060" y="140971"/>
                    <a:pt x="767844" y="121261"/>
                    <a:pt x="767844" y="102836"/>
                  </a:cubicBezTo>
                  <a:cubicBezTo>
                    <a:pt x="767844" y="85911"/>
                    <a:pt x="758846" y="70057"/>
                    <a:pt x="739993" y="70057"/>
                  </a:cubicBezTo>
                  <a:cubicBezTo>
                    <a:pt x="721354" y="70057"/>
                    <a:pt x="712356" y="86340"/>
                    <a:pt x="712356" y="102836"/>
                  </a:cubicBezTo>
                  <a:cubicBezTo>
                    <a:pt x="712356" y="121047"/>
                    <a:pt x="718140" y="140971"/>
                    <a:pt x="739993" y="140971"/>
                  </a:cubicBezTo>
                  <a:close/>
                  <a:moveTo>
                    <a:pt x="820334" y="50347"/>
                  </a:moveTo>
                  <a:lnTo>
                    <a:pt x="847543" y="50347"/>
                  </a:lnTo>
                  <a:lnTo>
                    <a:pt x="847543" y="65344"/>
                  </a:lnTo>
                  <a:lnTo>
                    <a:pt x="847971" y="65344"/>
                  </a:lnTo>
                  <a:cubicBezTo>
                    <a:pt x="856969" y="52704"/>
                    <a:pt x="869181" y="47776"/>
                    <a:pt x="884178" y="47776"/>
                  </a:cubicBezTo>
                  <a:cubicBezTo>
                    <a:pt x="910316" y="47776"/>
                    <a:pt x="921670" y="66201"/>
                    <a:pt x="921670" y="91053"/>
                  </a:cubicBezTo>
                  <a:lnTo>
                    <a:pt x="921670" y="160682"/>
                  </a:lnTo>
                  <a:lnTo>
                    <a:pt x="892962" y="160682"/>
                  </a:lnTo>
                  <a:lnTo>
                    <a:pt x="892962" y="101765"/>
                  </a:lnTo>
                  <a:cubicBezTo>
                    <a:pt x="892962" y="88268"/>
                    <a:pt x="892748" y="70057"/>
                    <a:pt x="874323" y="70057"/>
                  </a:cubicBezTo>
                  <a:cubicBezTo>
                    <a:pt x="853541" y="70057"/>
                    <a:pt x="849042" y="92553"/>
                    <a:pt x="849042" y="106693"/>
                  </a:cubicBezTo>
                  <a:lnTo>
                    <a:pt x="849042" y="160682"/>
                  </a:lnTo>
                  <a:lnTo>
                    <a:pt x="820334" y="160682"/>
                  </a:lnTo>
                  <a:close/>
                  <a:moveTo>
                    <a:pt x="1011866" y="11141"/>
                  </a:moveTo>
                  <a:lnTo>
                    <a:pt x="1048716" y="11141"/>
                  </a:lnTo>
                  <a:lnTo>
                    <a:pt x="1105705" y="122975"/>
                  </a:lnTo>
                  <a:lnTo>
                    <a:pt x="1106133" y="122975"/>
                  </a:lnTo>
                  <a:lnTo>
                    <a:pt x="1106133" y="11141"/>
                  </a:lnTo>
                  <a:lnTo>
                    <a:pt x="1134841" y="11141"/>
                  </a:lnTo>
                  <a:lnTo>
                    <a:pt x="1134841" y="160682"/>
                  </a:lnTo>
                  <a:lnTo>
                    <a:pt x="1098206" y="160682"/>
                  </a:lnTo>
                  <a:lnTo>
                    <a:pt x="1041003" y="48847"/>
                  </a:lnTo>
                  <a:lnTo>
                    <a:pt x="1040575" y="48847"/>
                  </a:lnTo>
                  <a:lnTo>
                    <a:pt x="1040575" y="160682"/>
                  </a:lnTo>
                  <a:lnTo>
                    <a:pt x="1011866" y="160682"/>
                  </a:lnTo>
                  <a:close/>
                  <a:moveTo>
                    <a:pt x="1216039" y="47776"/>
                  </a:moveTo>
                  <a:cubicBezTo>
                    <a:pt x="1248818" y="47776"/>
                    <a:pt x="1273885" y="69843"/>
                    <a:pt x="1273885" y="106264"/>
                  </a:cubicBezTo>
                  <a:cubicBezTo>
                    <a:pt x="1273885" y="137972"/>
                    <a:pt x="1252675" y="163253"/>
                    <a:pt x="1216039" y="163253"/>
                  </a:cubicBezTo>
                  <a:cubicBezTo>
                    <a:pt x="1179618" y="163253"/>
                    <a:pt x="1158408" y="137972"/>
                    <a:pt x="1158408" y="106264"/>
                  </a:cubicBezTo>
                  <a:cubicBezTo>
                    <a:pt x="1158408" y="69843"/>
                    <a:pt x="1183474" y="47776"/>
                    <a:pt x="1216039" y="47776"/>
                  </a:cubicBezTo>
                  <a:close/>
                  <a:moveTo>
                    <a:pt x="1216039" y="140971"/>
                  </a:moveTo>
                  <a:cubicBezTo>
                    <a:pt x="1238106" y="140971"/>
                    <a:pt x="1243891" y="121261"/>
                    <a:pt x="1243891" y="102836"/>
                  </a:cubicBezTo>
                  <a:cubicBezTo>
                    <a:pt x="1243891" y="85911"/>
                    <a:pt x="1234893" y="70057"/>
                    <a:pt x="1216039" y="70057"/>
                  </a:cubicBezTo>
                  <a:cubicBezTo>
                    <a:pt x="1197400" y="70057"/>
                    <a:pt x="1188402" y="86340"/>
                    <a:pt x="1188402" y="102836"/>
                  </a:cubicBezTo>
                  <a:cubicBezTo>
                    <a:pt x="1188402" y="121047"/>
                    <a:pt x="1194187" y="140971"/>
                    <a:pt x="1216039" y="140971"/>
                  </a:cubicBezTo>
                  <a:close/>
                  <a:moveTo>
                    <a:pt x="1297023" y="50347"/>
                  </a:moveTo>
                  <a:lnTo>
                    <a:pt x="1322518" y="50347"/>
                  </a:lnTo>
                  <a:lnTo>
                    <a:pt x="1322518" y="75413"/>
                  </a:lnTo>
                  <a:lnTo>
                    <a:pt x="1322946" y="75413"/>
                  </a:lnTo>
                  <a:cubicBezTo>
                    <a:pt x="1324232" y="65130"/>
                    <a:pt x="1336015" y="47776"/>
                    <a:pt x="1353154" y="47776"/>
                  </a:cubicBezTo>
                  <a:cubicBezTo>
                    <a:pt x="1355939" y="47776"/>
                    <a:pt x="1358939" y="47776"/>
                    <a:pt x="1361938" y="48633"/>
                  </a:cubicBezTo>
                  <a:lnTo>
                    <a:pt x="1361938" y="77556"/>
                  </a:lnTo>
                  <a:cubicBezTo>
                    <a:pt x="1359367" y="76056"/>
                    <a:pt x="1354226" y="75199"/>
                    <a:pt x="1349084" y="75199"/>
                  </a:cubicBezTo>
                  <a:cubicBezTo>
                    <a:pt x="1325731" y="75199"/>
                    <a:pt x="1325731" y="104336"/>
                    <a:pt x="1325731" y="120190"/>
                  </a:cubicBezTo>
                  <a:lnTo>
                    <a:pt x="1325731" y="160682"/>
                  </a:lnTo>
                  <a:lnTo>
                    <a:pt x="1297023" y="160682"/>
                  </a:lnTo>
                  <a:close/>
                  <a:moveTo>
                    <a:pt x="1389147" y="71343"/>
                  </a:moveTo>
                  <a:lnTo>
                    <a:pt x="1367937" y="71343"/>
                  </a:lnTo>
                  <a:lnTo>
                    <a:pt x="1367937" y="50347"/>
                  </a:lnTo>
                  <a:lnTo>
                    <a:pt x="1389147" y="50347"/>
                  </a:lnTo>
                  <a:lnTo>
                    <a:pt x="1389147" y="28280"/>
                  </a:lnTo>
                  <a:lnTo>
                    <a:pt x="1417855" y="19068"/>
                  </a:lnTo>
                  <a:lnTo>
                    <a:pt x="1417855" y="50347"/>
                  </a:lnTo>
                  <a:lnTo>
                    <a:pt x="1443350" y="50347"/>
                  </a:lnTo>
                  <a:lnTo>
                    <a:pt x="1443350" y="71343"/>
                  </a:lnTo>
                  <a:lnTo>
                    <a:pt x="1417855" y="71343"/>
                  </a:lnTo>
                  <a:lnTo>
                    <a:pt x="1417855" y="122761"/>
                  </a:lnTo>
                  <a:cubicBezTo>
                    <a:pt x="1417855" y="132187"/>
                    <a:pt x="1420426" y="140971"/>
                    <a:pt x="1431353" y="140971"/>
                  </a:cubicBezTo>
                  <a:cubicBezTo>
                    <a:pt x="1436495" y="140971"/>
                    <a:pt x="1441422" y="139900"/>
                    <a:pt x="1444422" y="137972"/>
                  </a:cubicBezTo>
                  <a:lnTo>
                    <a:pt x="1445279" y="160682"/>
                  </a:lnTo>
                  <a:cubicBezTo>
                    <a:pt x="1439280" y="162396"/>
                    <a:pt x="1432638" y="163253"/>
                    <a:pt x="1424069" y="163253"/>
                  </a:cubicBezTo>
                  <a:cubicBezTo>
                    <a:pt x="1401573" y="163253"/>
                    <a:pt x="1389147" y="149327"/>
                    <a:pt x="1389147" y="127474"/>
                  </a:cubicBezTo>
                  <a:close/>
                  <a:moveTo>
                    <a:pt x="1463061" y="0"/>
                  </a:moveTo>
                  <a:lnTo>
                    <a:pt x="1491769" y="0"/>
                  </a:lnTo>
                  <a:lnTo>
                    <a:pt x="1491769" y="65344"/>
                  </a:lnTo>
                  <a:lnTo>
                    <a:pt x="1492198" y="65344"/>
                  </a:lnTo>
                  <a:cubicBezTo>
                    <a:pt x="1499482" y="54632"/>
                    <a:pt x="1511908" y="47776"/>
                    <a:pt x="1526905" y="47776"/>
                  </a:cubicBezTo>
                  <a:cubicBezTo>
                    <a:pt x="1553042" y="47776"/>
                    <a:pt x="1564397" y="66201"/>
                    <a:pt x="1564397" y="91053"/>
                  </a:cubicBezTo>
                  <a:lnTo>
                    <a:pt x="1564397" y="160682"/>
                  </a:lnTo>
                  <a:lnTo>
                    <a:pt x="1535689" y="160682"/>
                  </a:lnTo>
                  <a:lnTo>
                    <a:pt x="1535689" y="101765"/>
                  </a:lnTo>
                  <a:cubicBezTo>
                    <a:pt x="1535689" y="88268"/>
                    <a:pt x="1535475" y="70057"/>
                    <a:pt x="1517050" y="70057"/>
                  </a:cubicBezTo>
                  <a:cubicBezTo>
                    <a:pt x="1496268" y="70057"/>
                    <a:pt x="1491769" y="92553"/>
                    <a:pt x="1491769" y="106693"/>
                  </a:cubicBezTo>
                  <a:lnTo>
                    <a:pt x="1491769" y="160682"/>
                  </a:lnTo>
                  <a:lnTo>
                    <a:pt x="1463061" y="160682"/>
                  </a:lnTo>
                  <a:close/>
                  <a:moveTo>
                    <a:pt x="1640882" y="11141"/>
                  </a:moveTo>
                  <a:lnTo>
                    <a:pt x="1672375" y="11141"/>
                  </a:lnTo>
                  <a:lnTo>
                    <a:pt x="1700227" y="130688"/>
                  </a:lnTo>
                  <a:lnTo>
                    <a:pt x="1700655" y="130688"/>
                  </a:lnTo>
                  <a:lnTo>
                    <a:pt x="1726150" y="11141"/>
                  </a:lnTo>
                  <a:lnTo>
                    <a:pt x="1766856" y="11141"/>
                  </a:lnTo>
                  <a:lnTo>
                    <a:pt x="1793208" y="130688"/>
                  </a:lnTo>
                  <a:lnTo>
                    <a:pt x="1793637" y="130688"/>
                  </a:lnTo>
                  <a:lnTo>
                    <a:pt x="1821702" y="11141"/>
                  </a:lnTo>
                  <a:lnTo>
                    <a:pt x="1850839" y="11141"/>
                  </a:lnTo>
                  <a:lnTo>
                    <a:pt x="1811847" y="160682"/>
                  </a:lnTo>
                  <a:lnTo>
                    <a:pt x="1773283" y="160682"/>
                  </a:lnTo>
                  <a:lnTo>
                    <a:pt x="1746289" y="41135"/>
                  </a:lnTo>
                  <a:lnTo>
                    <a:pt x="1745860" y="41135"/>
                  </a:lnTo>
                  <a:lnTo>
                    <a:pt x="1719294" y="160682"/>
                  </a:lnTo>
                  <a:lnTo>
                    <a:pt x="1680517" y="160682"/>
                  </a:lnTo>
                  <a:close/>
                  <a:moveTo>
                    <a:pt x="1952390" y="154469"/>
                  </a:moveTo>
                  <a:cubicBezTo>
                    <a:pt x="1941892" y="160253"/>
                    <a:pt x="1929895" y="163253"/>
                    <a:pt x="1914469" y="163253"/>
                  </a:cubicBezTo>
                  <a:cubicBezTo>
                    <a:pt x="1878048" y="163253"/>
                    <a:pt x="1856838" y="142257"/>
                    <a:pt x="1856838" y="106050"/>
                  </a:cubicBezTo>
                  <a:cubicBezTo>
                    <a:pt x="1856838" y="74128"/>
                    <a:pt x="1873763" y="47776"/>
                    <a:pt x="1908042" y="47776"/>
                  </a:cubicBezTo>
                  <a:cubicBezTo>
                    <a:pt x="1948962" y="47776"/>
                    <a:pt x="1960531" y="75842"/>
                    <a:pt x="1960531" y="114405"/>
                  </a:cubicBezTo>
                  <a:lnTo>
                    <a:pt x="1884261" y="114405"/>
                  </a:lnTo>
                  <a:cubicBezTo>
                    <a:pt x="1885546" y="132187"/>
                    <a:pt x="1897972" y="142257"/>
                    <a:pt x="1915755" y="142257"/>
                  </a:cubicBezTo>
                  <a:cubicBezTo>
                    <a:pt x="1929680" y="142257"/>
                    <a:pt x="1941678" y="137115"/>
                    <a:pt x="1952390" y="131116"/>
                  </a:cubicBezTo>
                  <a:close/>
                  <a:moveTo>
                    <a:pt x="1933108" y="94695"/>
                  </a:moveTo>
                  <a:cubicBezTo>
                    <a:pt x="1932251" y="80769"/>
                    <a:pt x="1925824" y="68772"/>
                    <a:pt x="1909756" y="68772"/>
                  </a:cubicBezTo>
                  <a:cubicBezTo>
                    <a:pt x="1893688" y="68772"/>
                    <a:pt x="1885546" y="79912"/>
                    <a:pt x="1884261" y="94695"/>
                  </a:cubicBezTo>
                  <a:close/>
                  <a:moveTo>
                    <a:pt x="2048585" y="73485"/>
                  </a:moveTo>
                  <a:cubicBezTo>
                    <a:pt x="2039801" y="70486"/>
                    <a:pt x="2033374" y="68772"/>
                    <a:pt x="2022876" y="68772"/>
                  </a:cubicBezTo>
                  <a:cubicBezTo>
                    <a:pt x="2015163" y="68772"/>
                    <a:pt x="2005951" y="71557"/>
                    <a:pt x="2005951" y="80984"/>
                  </a:cubicBezTo>
                  <a:cubicBezTo>
                    <a:pt x="2005951" y="98551"/>
                    <a:pt x="2055869" y="87411"/>
                    <a:pt x="2055869" y="127260"/>
                  </a:cubicBezTo>
                  <a:cubicBezTo>
                    <a:pt x="2055869" y="152969"/>
                    <a:pt x="2032945" y="163253"/>
                    <a:pt x="2009593" y="163253"/>
                  </a:cubicBezTo>
                  <a:cubicBezTo>
                    <a:pt x="1998666" y="163253"/>
                    <a:pt x="1987526" y="161324"/>
                    <a:pt x="1977028" y="158539"/>
                  </a:cubicBezTo>
                  <a:lnTo>
                    <a:pt x="1978742" y="134973"/>
                  </a:lnTo>
                  <a:cubicBezTo>
                    <a:pt x="1987740" y="139472"/>
                    <a:pt x="1997167" y="142257"/>
                    <a:pt x="2007022" y="142257"/>
                  </a:cubicBezTo>
                  <a:cubicBezTo>
                    <a:pt x="2014306" y="142257"/>
                    <a:pt x="2025875" y="139472"/>
                    <a:pt x="2025875" y="128760"/>
                  </a:cubicBezTo>
                  <a:cubicBezTo>
                    <a:pt x="2025875" y="107121"/>
                    <a:pt x="1975957" y="121904"/>
                    <a:pt x="1975957" y="82055"/>
                  </a:cubicBezTo>
                  <a:cubicBezTo>
                    <a:pt x="1975957" y="58274"/>
                    <a:pt x="1996738" y="47776"/>
                    <a:pt x="2019234" y="47776"/>
                  </a:cubicBezTo>
                  <a:cubicBezTo>
                    <a:pt x="2032731" y="47776"/>
                    <a:pt x="2041515" y="49918"/>
                    <a:pt x="2050513" y="51847"/>
                  </a:cubicBezTo>
                  <a:close/>
                  <a:moveTo>
                    <a:pt x="2087577" y="71343"/>
                  </a:moveTo>
                  <a:lnTo>
                    <a:pt x="2066367" y="71343"/>
                  </a:lnTo>
                  <a:lnTo>
                    <a:pt x="2066367" y="50347"/>
                  </a:lnTo>
                  <a:lnTo>
                    <a:pt x="2087577" y="50347"/>
                  </a:lnTo>
                  <a:lnTo>
                    <a:pt x="2087577" y="28280"/>
                  </a:lnTo>
                  <a:lnTo>
                    <a:pt x="2116285" y="19068"/>
                  </a:lnTo>
                  <a:lnTo>
                    <a:pt x="2116285" y="50347"/>
                  </a:lnTo>
                  <a:lnTo>
                    <a:pt x="2141780" y="50347"/>
                  </a:lnTo>
                  <a:lnTo>
                    <a:pt x="2141780" y="71343"/>
                  </a:lnTo>
                  <a:lnTo>
                    <a:pt x="2116285" y="71343"/>
                  </a:lnTo>
                  <a:lnTo>
                    <a:pt x="2116285" y="122761"/>
                  </a:lnTo>
                  <a:cubicBezTo>
                    <a:pt x="2116285" y="132187"/>
                    <a:pt x="2118856" y="140971"/>
                    <a:pt x="2129783" y="140971"/>
                  </a:cubicBezTo>
                  <a:cubicBezTo>
                    <a:pt x="2134925" y="140971"/>
                    <a:pt x="2139852" y="139900"/>
                    <a:pt x="2142851" y="137972"/>
                  </a:cubicBezTo>
                  <a:lnTo>
                    <a:pt x="2143708" y="160682"/>
                  </a:lnTo>
                  <a:cubicBezTo>
                    <a:pt x="2137710" y="162396"/>
                    <a:pt x="2131068" y="163253"/>
                    <a:pt x="2122498" y="163253"/>
                  </a:cubicBezTo>
                  <a:cubicBezTo>
                    <a:pt x="2100003" y="163253"/>
                    <a:pt x="2087577" y="149327"/>
                    <a:pt x="2087577" y="127474"/>
                  </a:cubicBezTo>
                  <a:close/>
                  <a:moveTo>
                    <a:pt x="0" y="236095"/>
                  </a:moveTo>
                  <a:lnTo>
                    <a:pt x="29994" y="236095"/>
                  </a:lnTo>
                  <a:lnTo>
                    <a:pt x="29994" y="322435"/>
                  </a:lnTo>
                  <a:cubicBezTo>
                    <a:pt x="29994" y="347929"/>
                    <a:pt x="38135" y="364640"/>
                    <a:pt x="61059" y="364640"/>
                  </a:cubicBezTo>
                  <a:cubicBezTo>
                    <a:pt x="83983" y="364640"/>
                    <a:pt x="92124" y="347929"/>
                    <a:pt x="92124" y="322435"/>
                  </a:cubicBezTo>
                  <a:lnTo>
                    <a:pt x="92124" y="236095"/>
                  </a:lnTo>
                  <a:lnTo>
                    <a:pt x="122118" y="236095"/>
                  </a:lnTo>
                  <a:lnTo>
                    <a:pt x="122118" y="331647"/>
                  </a:lnTo>
                  <a:cubicBezTo>
                    <a:pt x="122118" y="371710"/>
                    <a:pt x="99408" y="388207"/>
                    <a:pt x="61059" y="388207"/>
                  </a:cubicBezTo>
                  <a:cubicBezTo>
                    <a:pt x="22710" y="388207"/>
                    <a:pt x="0" y="371710"/>
                    <a:pt x="0" y="331647"/>
                  </a:cubicBezTo>
                  <a:close/>
                  <a:moveTo>
                    <a:pt x="153183" y="275301"/>
                  </a:moveTo>
                  <a:lnTo>
                    <a:pt x="180392" y="275301"/>
                  </a:lnTo>
                  <a:lnTo>
                    <a:pt x="180392" y="290298"/>
                  </a:lnTo>
                  <a:lnTo>
                    <a:pt x="180820" y="290298"/>
                  </a:lnTo>
                  <a:cubicBezTo>
                    <a:pt x="189819" y="277658"/>
                    <a:pt x="202030" y="272730"/>
                    <a:pt x="217027" y="272730"/>
                  </a:cubicBezTo>
                  <a:cubicBezTo>
                    <a:pt x="243165" y="272730"/>
                    <a:pt x="254520" y="291155"/>
                    <a:pt x="254520" y="316007"/>
                  </a:cubicBezTo>
                  <a:lnTo>
                    <a:pt x="254520" y="385636"/>
                  </a:lnTo>
                  <a:lnTo>
                    <a:pt x="225811" y="385636"/>
                  </a:lnTo>
                  <a:lnTo>
                    <a:pt x="225811" y="326719"/>
                  </a:lnTo>
                  <a:cubicBezTo>
                    <a:pt x="225811" y="313222"/>
                    <a:pt x="225597" y="295012"/>
                    <a:pt x="207172" y="295012"/>
                  </a:cubicBezTo>
                  <a:cubicBezTo>
                    <a:pt x="186391" y="295012"/>
                    <a:pt x="181892" y="317507"/>
                    <a:pt x="181892" y="331647"/>
                  </a:cubicBezTo>
                  <a:lnTo>
                    <a:pt x="181892" y="385636"/>
                  </a:lnTo>
                  <a:lnTo>
                    <a:pt x="153183" y="385636"/>
                  </a:lnTo>
                  <a:close/>
                  <a:moveTo>
                    <a:pt x="284728" y="227739"/>
                  </a:moveTo>
                  <a:lnTo>
                    <a:pt x="313436" y="227739"/>
                  </a:lnTo>
                  <a:lnTo>
                    <a:pt x="313436" y="255162"/>
                  </a:lnTo>
                  <a:lnTo>
                    <a:pt x="284728" y="255162"/>
                  </a:lnTo>
                  <a:close/>
                  <a:moveTo>
                    <a:pt x="284728" y="275301"/>
                  </a:moveTo>
                  <a:lnTo>
                    <a:pt x="313436" y="275301"/>
                  </a:lnTo>
                  <a:lnTo>
                    <a:pt x="313436" y="385636"/>
                  </a:lnTo>
                  <a:lnTo>
                    <a:pt x="284728" y="385636"/>
                  </a:lnTo>
                  <a:close/>
                  <a:moveTo>
                    <a:pt x="331433" y="275301"/>
                  </a:moveTo>
                  <a:lnTo>
                    <a:pt x="362284" y="275301"/>
                  </a:lnTo>
                  <a:lnTo>
                    <a:pt x="389707" y="355642"/>
                  </a:lnTo>
                  <a:lnTo>
                    <a:pt x="390135" y="355642"/>
                  </a:lnTo>
                  <a:lnTo>
                    <a:pt x="416701" y="275301"/>
                  </a:lnTo>
                  <a:lnTo>
                    <a:pt x="445410" y="275301"/>
                  </a:lnTo>
                  <a:lnTo>
                    <a:pt x="404704" y="385636"/>
                  </a:lnTo>
                  <a:lnTo>
                    <a:pt x="372353" y="385636"/>
                  </a:lnTo>
                  <a:close/>
                  <a:moveTo>
                    <a:pt x="551245" y="379423"/>
                  </a:moveTo>
                  <a:cubicBezTo>
                    <a:pt x="540748" y="385208"/>
                    <a:pt x="528750" y="388207"/>
                    <a:pt x="513325" y="388207"/>
                  </a:cubicBezTo>
                  <a:cubicBezTo>
                    <a:pt x="476903" y="388207"/>
                    <a:pt x="455693" y="367211"/>
                    <a:pt x="455693" y="331004"/>
                  </a:cubicBezTo>
                  <a:cubicBezTo>
                    <a:pt x="455693" y="299082"/>
                    <a:pt x="472619" y="272730"/>
                    <a:pt x="506897" y="272730"/>
                  </a:cubicBezTo>
                  <a:cubicBezTo>
                    <a:pt x="547818" y="272730"/>
                    <a:pt x="559387" y="300796"/>
                    <a:pt x="559387" y="339360"/>
                  </a:cubicBezTo>
                  <a:lnTo>
                    <a:pt x="483116" y="339360"/>
                  </a:lnTo>
                  <a:cubicBezTo>
                    <a:pt x="484402" y="357142"/>
                    <a:pt x="496828" y="367211"/>
                    <a:pt x="514610" y="367211"/>
                  </a:cubicBezTo>
                  <a:cubicBezTo>
                    <a:pt x="528536" y="367211"/>
                    <a:pt x="540533" y="362069"/>
                    <a:pt x="551245" y="356071"/>
                  </a:cubicBezTo>
                  <a:close/>
                  <a:moveTo>
                    <a:pt x="531964" y="319649"/>
                  </a:moveTo>
                  <a:cubicBezTo>
                    <a:pt x="531107" y="305724"/>
                    <a:pt x="524679" y="293726"/>
                    <a:pt x="508611" y="293726"/>
                  </a:cubicBezTo>
                  <a:cubicBezTo>
                    <a:pt x="492543" y="293726"/>
                    <a:pt x="484402" y="304867"/>
                    <a:pt x="483116" y="319649"/>
                  </a:cubicBezTo>
                  <a:close/>
                  <a:moveTo>
                    <a:pt x="582525" y="275301"/>
                  </a:moveTo>
                  <a:lnTo>
                    <a:pt x="608020" y="275301"/>
                  </a:lnTo>
                  <a:lnTo>
                    <a:pt x="608020" y="300368"/>
                  </a:lnTo>
                  <a:lnTo>
                    <a:pt x="608448" y="300368"/>
                  </a:lnTo>
                  <a:cubicBezTo>
                    <a:pt x="609734" y="290084"/>
                    <a:pt x="621517" y="272730"/>
                    <a:pt x="638656" y="272730"/>
                  </a:cubicBezTo>
                  <a:cubicBezTo>
                    <a:pt x="641441" y="272730"/>
                    <a:pt x="644441" y="272730"/>
                    <a:pt x="647440" y="273587"/>
                  </a:cubicBezTo>
                  <a:lnTo>
                    <a:pt x="647440" y="302510"/>
                  </a:lnTo>
                  <a:cubicBezTo>
                    <a:pt x="644869" y="301010"/>
                    <a:pt x="639728" y="300153"/>
                    <a:pt x="634586" y="300153"/>
                  </a:cubicBezTo>
                  <a:cubicBezTo>
                    <a:pt x="611233" y="300153"/>
                    <a:pt x="611233" y="329290"/>
                    <a:pt x="611233" y="345144"/>
                  </a:cubicBezTo>
                  <a:lnTo>
                    <a:pt x="611233" y="385636"/>
                  </a:lnTo>
                  <a:lnTo>
                    <a:pt x="582525" y="385636"/>
                  </a:lnTo>
                  <a:close/>
                  <a:moveTo>
                    <a:pt x="730780" y="298439"/>
                  </a:moveTo>
                  <a:cubicBezTo>
                    <a:pt x="721997" y="295440"/>
                    <a:pt x="715569" y="293726"/>
                    <a:pt x="705071" y="293726"/>
                  </a:cubicBezTo>
                  <a:cubicBezTo>
                    <a:pt x="697359" y="293726"/>
                    <a:pt x="688146" y="296511"/>
                    <a:pt x="688146" y="305938"/>
                  </a:cubicBezTo>
                  <a:cubicBezTo>
                    <a:pt x="688146" y="323506"/>
                    <a:pt x="738065" y="312365"/>
                    <a:pt x="738065" y="352214"/>
                  </a:cubicBezTo>
                  <a:cubicBezTo>
                    <a:pt x="738065" y="377923"/>
                    <a:pt x="715141" y="388207"/>
                    <a:pt x="691788" y="388207"/>
                  </a:cubicBezTo>
                  <a:cubicBezTo>
                    <a:pt x="680862" y="388207"/>
                    <a:pt x="669721" y="386279"/>
                    <a:pt x="659224" y="383494"/>
                  </a:cubicBezTo>
                  <a:lnTo>
                    <a:pt x="660938" y="359927"/>
                  </a:lnTo>
                  <a:cubicBezTo>
                    <a:pt x="669936" y="364426"/>
                    <a:pt x="679362" y="367211"/>
                    <a:pt x="689217" y="367211"/>
                  </a:cubicBezTo>
                  <a:cubicBezTo>
                    <a:pt x="696502" y="367211"/>
                    <a:pt x="708071" y="364426"/>
                    <a:pt x="708071" y="353714"/>
                  </a:cubicBezTo>
                  <a:cubicBezTo>
                    <a:pt x="708071" y="332075"/>
                    <a:pt x="658152" y="346858"/>
                    <a:pt x="658152" y="307009"/>
                  </a:cubicBezTo>
                  <a:cubicBezTo>
                    <a:pt x="658152" y="283228"/>
                    <a:pt x="678934" y="272730"/>
                    <a:pt x="701429" y="272730"/>
                  </a:cubicBezTo>
                  <a:cubicBezTo>
                    <a:pt x="714927" y="272730"/>
                    <a:pt x="723710" y="274873"/>
                    <a:pt x="732709" y="276801"/>
                  </a:cubicBezTo>
                  <a:close/>
                  <a:moveTo>
                    <a:pt x="760989" y="227739"/>
                  </a:moveTo>
                  <a:lnTo>
                    <a:pt x="789697" y="227739"/>
                  </a:lnTo>
                  <a:lnTo>
                    <a:pt x="789697" y="255162"/>
                  </a:lnTo>
                  <a:lnTo>
                    <a:pt x="760989" y="255162"/>
                  </a:lnTo>
                  <a:close/>
                  <a:moveTo>
                    <a:pt x="760989" y="275301"/>
                  </a:moveTo>
                  <a:lnTo>
                    <a:pt x="789697" y="275301"/>
                  </a:lnTo>
                  <a:lnTo>
                    <a:pt x="789697" y="385636"/>
                  </a:lnTo>
                  <a:lnTo>
                    <a:pt x="760989" y="385636"/>
                  </a:lnTo>
                  <a:close/>
                  <a:moveTo>
                    <a:pt x="829332" y="296297"/>
                  </a:moveTo>
                  <a:lnTo>
                    <a:pt x="808122" y="296297"/>
                  </a:lnTo>
                  <a:lnTo>
                    <a:pt x="808122" y="275301"/>
                  </a:lnTo>
                  <a:lnTo>
                    <a:pt x="829332" y="275301"/>
                  </a:lnTo>
                  <a:lnTo>
                    <a:pt x="829332" y="253234"/>
                  </a:lnTo>
                  <a:lnTo>
                    <a:pt x="858040" y="244022"/>
                  </a:lnTo>
                  <a:lnTo>
                    <a:pt x="858040" y="275301"/>
                  </a:lnTo>
                  <a:lnTo>
                    <a:pt x="883535" y="275301"/>
                  </a:lnTo>
                  <a:lnTo>
                    <a:pt x="883535" y="296297"/>
                  </a:lnTo>
                  <a:lnTo>
                    <a:pt x="858040" y="296297"/>
                  </a:lnTo>
                  <a:lnTo>
                    <a:pt x="858040" y="347715"/>
                  </a:lnTo>
                  <a:cubicBezTo>
                    <a:pt x="858040" y="357142"/>
                    <a:pt x="860611" y="365926"/>
                    <a:pt x="871538" y="365926"/>
                  </a:cubicBezTo>
                  <a:cubicBezTo>
                    <a:pt x="876679" y="365926"/>
                    <a:pt x="881607" y="364855"/>
                    <a:pt x="884606" y="362926"/>
                  </a:cubicBezTo>
                  <a:lnTo>
                    <a:pt x="885463" y="385636"/>
                  </a:lnTo>
                  <a:cubicBezTo>
                    <a:pt x="879465" y="387350"/>
                    <a:pt x="872823" y="388207"/>
                    <a:pt x="864253" y="388207"/>
                  </a:cubicBezTo>
                  <a:cubicBezTo>
                    <a:pt x="841758" y="388207"/>
                    <a:pt x="829332" y="374281"/>
                    <a:pt x="829332" y="352428"/>
                  </a:cubicBezTo>
                  <a:close/>
                  <a:moveTo>
                    <a:pt x="949093" y="355856"/>
                  </a:moveTo>
                  <a:lnTo>
                    <a:pt x="949522" y="355856"/>
                  </a:lnTo>
                  <a:lnTo>
                    <a:pt x="976088" y="275301"/>
                  </a:lnTo>
                  <a:lnTo>
                    <a:pt x="1005225" y="275301"/>
                  </a:lnTo>
                  <a:lnTo>
                    <a:pt x="963876" y="384779"/>
                  </a:lnTo>
                  <a:cubicBezTo>
                    <a:pt x="954664" y="409203"/>
                    <a:pt x="948022" y="433198"/>
                    <a:pt x="918028" y="433198"/>
                  </a:cubicBezTo>
                  <a:cubicBezTo>
                    <a:pt x="911172" y="433198"/>
                    <a:pt x="904317" y="432127"/>
                    <a:pt x="897675" y="430198"/>
                  </a:cubicBezTo>
                  <a:lnTo>
                    <a:pt x="899603" y="408988"/>
                  </a:lnTo>
                  <a:cubicBezTo>
                    <a:pt x="903246" y="410274"/>
                    <a:pt x="907316" y="410917"/>
                    <a:pt x="914386" y="410917"/>
                  </a:cubicBezTo>
                  <a:cubicBezTo>
                    <a:pt x="925955" y="410917"/>
                    <a:pt x="933025" y="402990"/>
                    <a:pt x="933025" y="391206"/>
                  </a:cubicBezTo>
                  <a:lnTo>
                    <a:pt x="890819" y="275301"/>
                  </a:lnTo>
                  <a:lnTo>
                    <a:pt x="922527" y="275301"/>
                  </a:lnTo>
                  <a:close/>
                  <a:moveTo>
                    <a:pt x="1084495" y="236095"/>
                  </a:moveTo>
                  <a:lnTo>
                    <a:pt x="1114488" y="236095"/>
                  </a:lnTo>
                  <a:lnTo>
                    <a:pt x="1114488" y="296511"/>
                  </a:lnTo>
                  <a:lnTo>
                    <a:pt x="1174476" y="296511"/>
                  </a:lnTo>
                  <a:lnTo>
                    <a:pt x="1174476" y="236095"/>
                  </a:lnTo>
                  <a:lnTo>
                    <a:pt x="1204470" y="236095"/>
                  </a:lnTo>
                  <a:lnTo>
                    <a:pt x="1204470" y="385636"/>
                  </a:lnTo>
                  <a:lnTo>
                    <a:pt x="1174476" y="385636"/>
                  </a:lnTo>
                  <a:lnTo>
                    <a:pt x="1174476" y="320078"/>
                  </a:lnTo>
                  <a:lnTo>
                    <a:pt x="1114488" y="320078"/>
                  </a:lnTo>
                  <a:lnTo>
                    <a:pt x="1114488" y="385636"/>
                  </a:lnTo>
                  <a:lnTo>
                    <a:pt x="1084495" y="385636"/>
                  </a:lnTo>
                  <a:close/>
                  <a:moveTo>
                    <a:pt x="1325089" y="379423"/>
                  </a:moveTo>
                  <a:cubicBezTo>
                    <a:pt x="1314591" y="385208"/>
                    <a:pt x="1302593" y="388207"/>
                    <a:pt x="1287168" y="388207"/>
                  </a:cubicBezTo>
                  <a:cubicBezTo>
                    <a:pt x="1250747" y="388207"/>
                    <a:pt x="1229537" y="367211"/>
                    <a:pt x="1229537" y="331004"/>
                  </a:cubicBezTo>
                  <a:cubicBezTo>
                    <a:pt x="1229537" y="299082"/>
                    <a:pt x="1246462" y="272730"/>
                    <a:pt x="1280740" y="272730"/>
                  </a:cubicBezTo>
                  <a:cubicBezTo>
                    <a:pt x="1321661" y="272730"/>
                    <a:pt x="1333230" y="300796"/>
                    <a:pt x="1333230" y="339360"/>
                  </a:cubicBezTo>
                  <a:lnTo>
                    <a:pt x="1256960" y="339360"/>
                  </a:lnTo>
                  <a:cubicBezTo>
                    <a:pt x="1258245" y="357142"/>
                    <a:pt x="1270671" y="367211"/>
                    <a:pt x="1288453" y="367211"/>
                  </a:cubicBezTo>
                  <a:cubicBezTo>
                    <a:pt x="1302379" y="367211"/>
                    <a:pt x="1314377" y="362069"/>
                    <a:pt x="1325089" y="356071"/>
                  </a:cubicBezTo>
                  <a:close/>
                  <a:moveTo>
                    <a:pt x="1305807" y="319649"/>
                  </a:moveTo>
                  <a:cubicBezTo>
                    <a:pt x="1304950" y="305724"/>
                    <a:pt x="1298523" y="293726"/>
                    <a:pt x="1282454" y="293726"/>
                  </a:cubicBezTo>
                  <a:cubicBezTo>
                    <a:pt x="1266386" y="293726"/>
                    <a:pt x="1258245" y="304867"/>
                    <a:pt x="1256960" y="319649"/>
                  </a:cubicBezTo>
                  <a:close/>
                  <a:moveTo>
                    <a:pt x="1360653" y="281086"/>
                  </a:moveTo>
                  <a:cubicBezTo>
                    <a:pt x="1371793" y="275944"/>
                    <a:pt x="1386790" y="272730"/>
                    <a:pt x="1399002" y="272730"/>
                  </a:cubicBezTo>
                  <a:cubicBezTo>
                    <a:pt x="1432638" y="272730"/>
                    <a:pt x="1446564" y="286656"/>
                    <a:pt x="1446564" y="319221"/>
                  </a:cubicBezTo>
                  <a:lnTo>
                    <a:pt x="1446564" y="333361"/>
                  </a:lnTo>
                  <a:cubicBezTo>
                    <a:pt x="1446564" y="344501"/>
                    <a:pt x="1446778" y="352857"/>
                    <a:pt x="1446992" y="360998"/>
                  </a:cubicBezTo>
                  <a:cubicBezTo>
                    <a:pt x="1447207" y="369354"/>
                    <a:pt x="1447635" y="377066"/>
                    <a:pt x="1448278" y="385636"/>
                  </a:cubicBezTo>
                  <a:lnTo>
                    <a:pt x="1422997" y="385636"/>
                  </a:lnTo>
                  <a:cubicBezTo>
                    <a:pt x="1421926" y="379851"/>
                    <a:pt x="1421926" y="372567"/>
                    <a:pt x="1421712" y="369139"/>
                  </a:cubicBezTo>
                  <a:lnTo>
                    <a:pt x="1421283" y="369139"/>
                  </a:lnTo>
                  <a:cubicBezTo>
                    <a:pt x="1414642" y="381351"/>
                    <a:pt x="1400288" y="388207"/>
                    <a:pt x="1387219" y="388207"/>
                  </a:cubicBezTo>
                  <a:cubicBezTo>
                    <a:pt x="1367723" y="388207"/>
                    <a:pt x="1348655" y="376424"/>
                    <a:pt x="1348655" y="355428"/>
                  </a:cubicBezTo>
                  <a:cubicBezTo>
                    <a:pt x="1348655" y="338931"/>
                    <a:pt x="1356582" y="329290"/>
                    <a:pt x="1367509" y="323934"/>
                  </a:cubicBezTo>
                  <a:cubicBezTo>
                    <a:pt x="1378435" y="318578"/>
                    <a:pt x="1392575" y="317507"/>
                    <a:pt x="1404572" y="317507"/>
                  </a:cubicBezTo>
                  <a:lnTo>
                    <a:pt x="1420426" y="317507"/>
                  </a:lnTo>
                  <a:cubicBezTo>
                    <a:pt x="1420426" y="299725"/>
                    <a:pt x="1412499" y="293726"/>
                    <a:pt x="1395574" y="293726"/>
                  </a:cubicBezTo>
                  <a:cubicBezTo>
                    <a:pt x="1383363" y="293726"/>
                    <a:pt x="1371151" y="298439"/>
                    <a:pt x="1361510" y="305724"/>
                  </a:cubicBezTo>
                  <a:close/>
                  <a:moveTo>
                    <a:pt x="1394289" y="367211"/>
                  </a:moveTo>
                  <a:cubicBezTo>
                    <a:pt x="1403073" y="367211"/>
                    <a:pt x="1409929" y="363355"/>
                    <a:pt x="1414428" y="357356"/>
                  </a:cubicBezTo>
                  <a:cubicBezTo>
                    <a:pt x="1419141" y="351143"/>
                    <a:pt x="1420426" y="343216"/>
                    <a:pt x="1420426" y="334646"/>
                  </a:cubicBezTo>
                  <a:lnTo>
                    <a:pt x="1408000" y="334646"/>
                  </a:lnTo>
                  <a:cubicBezTo>
                    <a:pt x="1395146" y="334646"/>
                    <a:pt x="1376078" y="336789"/>
                    <a:pt x="1376078" y="353714"/>
                  </a:cubicBezTo>
                  <a:cubicBezTo>
                    <a:pt x="1376078" y="363141"/>
                    <a:pt x="1384005" y="367211"/>
                    <a:pt x="1394289" y="367211"/>
                  </a:cubicBezTo>
                  <a:close/>
                  <a:moveTo>
                    <a:pt x="1475487" y="224954"/>
                  </a:moveTo>
                  <a:lnTo>
                    <a:pt x="1504195" y="224954"/>
                  </a:lnTo>
                  <a:lnTo>
                    <a:pt x="1504195" y="385636"/>
                  </a:lnTo>
                  <a:lnTo>
                    <a:pt x="1475487" y="385636"/>
                  </a:lnTo>
                  <a:close/>
                  <a:moveTo>
                    <a:pt x="1543830" y="296297"/>
                  </a:moveTo>
                  <a:lnTo>
                    <a:pt x="1522620" y="296297"/>
                  </a:lnTo>
                  <a:lnTo>
                    <a:pt x="1522620" y="275301"/>
                  </a:lnTo>
                  <a:lnTo>
                    <a:pt x="1543830" y="275301"/>
                  </a:lnTo>
                  <a:lnTo>
                    <a:pt x="1543830" y="253234"/>
                  </a:lnTo>
                  <a:lnTo>
                    <a:pt x="1572538" y="244022"/>
                  </a:lnTo>
                  <a:lnTo>
                    <a:pt x="1572538" y="275301"/>
                  </a:lnTo>
                  <a:lnTo>
                    <a:pt x="1598033" y="275301"/>
                  </a:lnTo>
                  <a:lnTo>
                    <a:pt x="1598033" y="296297"/>
                  </a:lnTo>
                  <a:lnTo>
                    <a:pt x="1572538" y="296297"/>
                  </a:lnTo>
                  <a:lnTo>
                    <a:pt x="1572538" y="347715"/>
                  </a:lnTo>
                  <a:cubicBezTo>
                    <a:pt x="1572538" y="357142"/>
                    <a:pt x="1575109" y="365926"/>
                    <a:pt x="1586036" y="365926"/>
                  </a:cubicBezTo>
                  <a:cubicBezTo>
                    <a:pt x="1591178" y="365926"/>
                    <a:pt x="1596105" y="364855"/>
                    <a:pt x="1599104" y="362926"/>
                  </a:cubicBezTo>
                  <a:lnTo>
                    <a:pt x="1599961" y="385636"/>
                  </a:lnTo>
                  <a:cubicBezTo>
                    <a:pt x="1593963" y="387350"/>
                    <a:pt x="1587321" y="388207"/>
                    <a:pt x="1578752" y="388207"/>
                  </a:cubicBezTo>
                  <a:cubicBezTo>
                    <a:pt x="1556256" y="388207"/>
                    <a:pt x="1543830" y="374281"/>
                    <a:pt x="1543830" y="352428"/>
                  </a:cubicBezTo>
                  <a:close/>
                  <a:moveTo>
                    <a:pt x="1617744" y="224954"/>
                  </a:moveTo>
                  <a:lnTo>
                    <a:pt x="1646452" y="224954"/>
                  </a:lnTo>
                  <a:lnTo>
                    <a:pt x="1646452" y="290298"/>
                  </a:lnTo>
                  <a:lnTo>
                    <a:pt x="1646881" y="290298"/>
                  </a:lnTo>
                  <a:cubicBezTo>
                    <a:pt x="1654165" y="279586"/>
                    <a:pt x="1666591" y="272730"/>
                    <a:pt x="1681588" y="272730"/>
                  </a:cubicBezTo>
                  <a:cubicBezTo>
                    <a:pt x="1707725" y="272730"/>
                    <a:pt x="1719080" y="291155"/>
                    <a:pt x="1719080" y="316007"/>
                  </a:cubicBezTo>
                  <a:lnTo>
                    <a:pt x="1719080" y="385636"/>
                  </a:lnTo>
                  <a:lnTo>
                    <a:pt x="1690372" y="385636"/>
                  </a:lnTo>
                  <a:lnTo>
                    <a:pt x="1690372" y="326719"/>
                  </a:lnTo>
                  <a:cubicBezTo>
                    <a:pt x="1690372" y="313222"/>
                    <a:pt x="1690157" y="295012"/>
                    <a:pt x="1671733" y="295012"/>
                  </a:cubicBezTo>
                  <a:cubicBezTo>
                    <a:pt x="1650951" y="295012"/>
                    <a:pt x="1646452" y="317507"/>
                    <a:pt x="1646452" y="331647"/>
                  </a:cubicBezTo>
                  <a:lnTo>
                    <a:pt x="1646452" y="385636"/>
                  </a:lnTo>
                  <a:lnTo>
                    <a:pt x="1617744" y="385636"/>
                  </a:lnTo>
                  <a:close/>
                  <a:moveTo>
                    <a:pt x="1820167" y="299082"/>
                  </a:moveTo>
                  <a:cubicBezTo>
                    <a:pt x="1815025" y="296725"/>
                    <a:pt x="1809455" y="295012"/>
                    <a:pt x="1800671" y="295012"/>
                  </a:cubicBezTo>
                  <a:cubicBezTo>
                    <a:pt x="1782889" y="295012"/>
                    <a:pt x="1771534" y="309152"/>
                    <a:pt x="1771534" y="329933"/>
                  </a:cubicBezTo>
                  <a:cubicBezTo>
                    <a:pt x="1771534" y="350286"/>
                    <a:pt x="1781175" y="365926"/>
                    <a:pt x="1801314" y="365926"/>
                  </a:cubicBezTo>
                  <a:cubicBezTo>
                    <a:pt x="1809455" y="365926"/>
                    <a:pt x="1818453" y="362926"/>
                    <a:pt x="1823380" y="360784"/>
                  </a:cubicBezTo>
                  <a:lnTo>
                    <a:pt x="1824666" y="384565"/>
                  </a:lnTo>
                  <a:cubicBezTo>
                    <a:pt x="1816311" y="387136"/>
                    <a:pt x="1807741" y="388207"/>
                    <a:pt x="1795957" y="388207"/>
                  </a:cubicBezTo>
                  <a:cubicBezTo>
                    <a:pt x="1759750" y="388207"/>
                    <a:pt x="1741540" y="363569"/>
                    <a:pt x="1741540" y="329933"/>
                  </a:cubicBezTo>
                  <a:cubicBezTo>
                    <a:pt x="1741540" y="298011"/>
                    <a:pt x="1760393" y="272730"/>
                    <a:pt x="1794886" y="272730"/>
                  </a:cubicBezTo>
                  <a:cubicBezTo>
                    <a:pt x="1806455" y="272730"/>
                    <a:pt x="1814811" y="274016"/>
                    <a:pt x="1822738" y="276372"/>
                  </a:cubicBezTo>
                  <a:close/>
                  <a:moveTo>
                    <a:pt x="1848661" y="281086"/>
                  </a:moveTo>
                  <a:cubicBezTo>
                    <a:pt x="1859802" y="275944"/>
                    <a:pt x="1874799" y="272730"/>
                    <a:pt x="1887010" y="272730"/>
                  </a:cubicBezTo>
                  <a:cubicBezTo>
                    <a:pt x="1920647" y="272730"/>
                    <a:pt x="1934572" y="286656"/>
                    <a:pt x="1934572" y="319221"/>
                  </a:cubicBezTo>
                  <a:lnTo>
                    <a:pt x="1934572" y="333361"/>
                  </a:lnTo>
                  <a:cubicBezTo>
                    <a:pt x="1934572" y="344501"/>
                    <a:pt x="1934786" y="352857"/>
                    <a:pt x="1935001" y="360998"/>
                  </a:cubicBezTo>
                  <a:cubicBezTo>
                    <a:pt x="1935215" y="369354"/>
                    <a:pt x="1935644" y="377066"/>
                    <a:pt x="1936286" y="385636"/>
                  </a:cubicBezTo>
                  <a:lnTo>
                    <a:pt x="1911006" y="385636"/>
                  </a:lnTo>
                  <a:cubicBezTo>
                    <a:pt x="1909934" y="379851"/>
                    <a:pt x="1909934" y="372567"/>
                    <a:pt x="1909720" y="369139"/>
                  </a:cubicBezTo>
                  <a:lnTo>
                    <a:pt x="1909292" y="369139"/>
                  </a:lnTo>
                  <a:cubicBezTo>
                    <a:pt x="1902650" y="381351"/>
                    <a:pt x="1888296" y="388207"/>
                    <a:pt x="1875227" y="388207"/>
                  </a:cubicBezTo>
                  <a:cubicBezTo>
                    <a:pt x="1855731" y="388207"/>
                    <a:pt x="1836663" y="376424"/>
                    <a:pt x="1836663" y="355428"/>
                  </a:cubicBezTo>
                  <a:cubicBezTo>
                    <a:pt x="1836663" y="338931"/>
                    <a:pt x="1844591" y="329290"/>
                    <a:pt x="1855517" y="323934"/>
                  </a:cubicBezTo>
                  <a:cubicBezTo>
                    <a:pt x="1866443" y="318578"/>
                    <a:pt x="1880583" y="317507"/>
                    <a:pt x="1892581" y="317507"/>
                  </a:cubicBezTo>
                  <a:lnTo>
                    <a:pt x="1908435" y="317507"/>
                  </a:lnTo>
                  <a:cubicBezTo>
                    <a:pt x="1908435" y="299725"/>
                    <a:pt x="1900508" y="293726"/>
                    <a:pt x="1883583" y="293726"/>
                  </a:cubicBezTo>
                  <a:cubicBezTo>
                    <a:pt x="1871371" y="293726"/>
                    <a:pt x="1859159" y="298439"/>
                    <a:pt x="1849518" y="305724"/>
                  </a:cubicBezTo>
                  <a:close/>
                  <a:moveTo>
                    <a:pt x="1882297" y="367211"/>
                  </a:moveTo>
                  <a:cubicBezTo>
                    <a:pt x="1891081" y="367211"/>
                    <a:pt x="1897937" y="363355"/>
                    <a:pt x="1902436" y="357356"/>
                  </a:cubicBezTo>
                  <a:cubicBezTo>
                    <a:pt x="1907149" y="351143"/>
                    <a:pt x="1908435" y="343216"/>
                    <a:pt x="1908435" y="334646"/>
                  </a:cubicBezTo>
                  <a:lnTo>
                    <a:pt x="1896009" y="334646"/>
                  </a:lnTo>
                  <a:cubicBezTo>
                    <a:pt x="1883154" y="334646"/>
                    <a:pt x="1864086" y="336789"/>
                    <a:pt x="1864086" y="353714"/>
                  </a:cubicBezTo>
                  <a:cubicBezTo>
                    <a:pt x="1864086" y="363141"/>
                    <a:pt x="1872014" y="367211"/>
                    <a:pt x="1882297" y="367211"/>
                  </a:cubicBezTo>
                  <a:close/>
                  <a:moveTo>
                    <a:pt x="1963495" y="275301"/>
                  </a:moveTo>
                  <a:lnTo>
                    <a:pt x="1988990" y="275301"/>
                  </a:lnTo>
                  <a:lnTo>
                    <a:pt x="1988990" y="300368"/>
                  </a:lnTo>
                  <a:lnTo>
                    <a:pt x="1989418" y="300368"/>
                  </a:lnTo>
                  <a:cubicBezTo>
                    <a:pt x="1990704" y="290084"/>
                    <a:pt x="2002487" y="272730"/>
                    <a:pt x="2019626" y="272730"/>
                  </a:cubicBezTo>
                  <a:cubicBezTo>
                    <a:pt x="2022412" y="272730"/>
                    <a:pt x="2025411" y="272730"/>
                    <a:pt x="2028410" y="273587"/>
                  </a:cubicBezTo>
                  <a:lnTo>
                    <a:pt x="2028410" y="302510"/>
                  </a:lnTo>
                  <a:cubicBezTo>
                    <a:pt x="2025839" y="301010"/>
                    <a:pt x="2020698" y="300153"/>
                    <a:pt x="2015556" y="300153"/>
                  </a:cubicBezTo>
                  <a:cubicBezTo>
                    <a:pt x="1992203" y="300153"/>
                    <a:pt x="1992203" y="329290"/>
                    <a:pt x="1992203" y="345144"/>
                  </a:cubicBezTo>
                  <a:lnTo>
                    <a:pt x="1992203" y="385636"/>
                  </a:lnTo>
                  <a:lnTo>
                    <a:pt x="1963495" y="385636"/>
                  </a:lnTo>
                  <a:close/>
                  <a:moveTo>
                    <a:pt x="2130818" y="379423"/>
                  </a:moveTo>
                  <a:cubicBezTo>
                    <a:pt x="2120320" y="385208"/>
                    <a:pt x="2108323" y="388207"/>
                    <a:pt x="2092897" y="388207"/>
                  </a:cubicBezTo>
                  <a:cubicBezTo>
                    <a:pt x="2056476" y="388207"/>
                    <a:pt x="2035266" y="367211"/>
                    <a:pt x="2035266" y="331004"/>
                  </a:cubicBezTo>
                  <a:cubicBezTo>
                    <a:pt x="2035266" y="299082"/>
                    <a:pt x="2052191" y="272730"/>
                    <a:pt x="2086470" y="272730"/>
                  </a:cubicBezTo>
                  <a:cubicBezTo>
                    <a:pt x="2127390" y="272730"/>
                    <a:pt x="2138960" y="300796"/>
                    <a:pt x="2138960" y="339360"/>
                  </a:cubicBezTo>
                  <a:lnTo>
                    <a:pt x="2062689" y="339360"/>
                  </a:lnTo>
                  <a:cubicBezTo>
                    <a:pt x="2063975" y="357142"/>
                    <a:pt x="2076401" y="367211"/>
                    <a:pt x="2094183" y="367211"/>
                  </a:cubicBezTo>
                  <a:cubicBezTo>
                    <a:pt x="2108109" y="367211"/>
                    <a:pt x="2120106" y="362069"/>
                    <a:pt x="2130818" y="356071"/>
                  </a:cubicBezTo>
                  <a:close/>
                  <a:moveTo>
                    <a:pt x="2111536" y="319649"/>
                  </a:moveTo>
                  <a:cubicBezTo>
                    <a:pt x="2110679" y="305724"/>
                    <a:pt x="2104252" y="293726"/>
                    <a:pt x="2088184" y="293726"/>
                  </a:cubicBezTo>
                  <a:cubicBezTo>
                    <a:pt x="2072116" y="293726"/>
                    <a:pt x="2063975" y="304867"/>
                    <a:pt x="2062689" y="319649"/>
                  </a:cubicBezTo>
                  <a:close/>
                </a:path>
              </a:pathLst>
            </a:custGeom>
            <a:solidFill>
              <a:srgbClr val="231F20"/>
            </a:solidFill>
            <a:ln w="357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49ACE48-109E-4082-8829-E59198CE05B6}"/>
                </a:ext>
              </a:extLst>
            </p:cNvPr>
            <p:cNvSpPr/>
            <p:nvPr/>
          </p:nvSpPr>
          <p:spPr>
            <a:xfrm>
              <a:off x="11092855" y="343946"/>
              <a:ext cx="754061" cy="303652"/>
            </a:xfrm>
            <a:custGeom>
              <a:avLst/>
              <a:gdLst>
                <a:gd name="connsiteX0" fmla="*/ 754061 w 754061"/>
                <a:gd name="connsiteY0" fmla="*/ 303653 h 303652"/>
                <a:gd name="connsiteX1" fmla="*/ 754061 w 754061"/>
                <a:gd name="connsiteY1" fmla="*/ 0 h 303652"/>
                <a:gd name="connsiteX2" fmla="*/ 0 w 754061"/>
                <a:gd name="connsiteY2" fmla="*/ 0 h 303652"/>
                <a:gd name="connsiteX3" fmla="*/ 0 w 754061"/>
                <a:gd name="connsiteY3" fmla="*/ 303653 h 303652"/>
                <a:gd name="connsiteX4" fmla="*/ 303153 w 754061"/>
                <a:gd name="connsiteY4" fmla="*/ 29315 h 303652"/>
                <a:gd name="connsiteX5" fmla="*/ 251092 w 754061"/>
                <a:gd name="connsiteY5" fmla="*/ 273730 h 303652"/>
                <a:gd name="connsiteX6" fmla="*/ 169394 w 754061"/>
                <a:gd name="connsiteY6" fmla="*/ 273730 h 303652"/>
                <a:gd name="connsiteX7" fmla="*/ 118047 w 754061"/>
                <a:gd name="connsiteY7" fmla="*/ 104622 h 303652"/>
                <a:gd name="connsiteX8" fmla="*/ 117333 w 754061"/>
                <a:gd name="connsiteY8" fmla="*/ 104622 h 303652"/>
                <a:gd name="connsiteX9" fmla="*/ 83162 w 754061"/>
                <a:gd name="connsiteY9" fmla="*/ 273730 h 303652"/>
                <a:gd name="connsiteX10" fmla="*/ 21210 w 754061"/>
                <a:gd name="connsiteY10" fmla="*/ 273730 h 303652"/>
                <a:gd name="connsiteX11" fmla="*/ 73699 w 754061"/>
                <a:gd name="connsiteY11" fmla="*/ 29315 h 303652"/>
                <a:gd name="connsiteX12" fmla="*/ 155683 w 754061"/>
                <a:gd name="connsiteY12" fmla="*/ 29315 h 303652"/>
                <a:gd name="connsiteX13" fmla="*/ 206030 w 754061"/>
                <a:gd name="connsiteY13" fmla="*/ 198817 h 303652"/>
                <a:gd name="connsiteX14" fmla="*/ 206708 w 754061"/>
                <a:gd name="connsiteY14" fmla="*/ 198817 h 303652"/>
                <a:gd name="connsiteX15" fmla="*/ 241201 w 754061"/>
                <a:gd name="connsiteY15" fmla="*/ 29315 h 303652"/>
                <a:gd name="connsiteX16" fmla="*/ 536820 w 754061"/>
                <a:gd name="connsiteY16" fmla="*/ 29315 h 303652"/>
                <a:gd name="connsiteX17" fmla="*/ 485794 w 754061"/>
                <a:gd name="connsiteY17" fmla="*/ 273730 h 303652"/>
                <a:gd name="connsiteX18" fmla="*/ 420022 w 754061"/>
                <a:gd name="connsiteY18" fmla="*/ 273730 h 303652"/>
                <a:gd name="connsiteX19" fmla="*/ 441839 w 754061"/>
                <a:gd name="connsiteY19" fmla="*/ 169037 h 303652"/>
                <a:gd name="connsiteX20" fmla="*/ 364033 w 754061"/>
                <a:gd name="connsiteY20" fmla="*/ 169037 h 303652"/>
                <a:gd name="connsiteX21" fmla="*/ 342216 w 754061"/>
                <a:gd name="connsiteY21" fmla="*/ 273730 h 303652"/>
                <a:gd name="connsiteX22" fmla="*/ 276444 w 754061"/>
                <a:gd name="connsiteY22" fmla="*/ 273730 h 303652"/>
                <a:gd name="connsiteX23" fmla="*/ 327469 w 754061"/>
                <a:gd name="connsiteY23" fmla="*/ 29315 h 303652"/>
                <a:gd name="connsiteX24" fmla="*/ 393242 w 754061"/>
                <a:gd name="connsiteY24" fmla="*/ 29315 h 303652"/>
                <a:gd name="connsiteX25" fmla="*/ 373924 w 754061"/>
                <a:gd name="connsiteY25" fmla="*/ 122832 h 303652"/>
                <a:gd name="connsiteX26" fmla="*/ 451694 w 754061"/>
                <a:gd name="connsiteY26" fmla="*/ 122832 h 303652"/>
                <a:gd name="connsiteX27" fmla="*/ 471047 w 754061"/>
                <a:gd name="connsiteY27" fmla="*/ 29315 h 303652"/>
                <a:gd name="connsiteX28" fmla="*/ 725817 w 754061"/>
                <a:gd name="connsiteY28" fmla="*/ 35957 h 303652"/>
                <a:gd name="connsiteX29" fmla="*/ 709963 w 754061"/>
                <a:gd name="connsiteY29" fmla="*/ 84626 h 303652"/>
                <a:gd name="connsiteX30" fmla="*/ 655796 w 754061"/>
                <a:gd name="connsiteY30" fmla="*/ 73449 h 303652"/>
                <a:gd name="connsiteX31" fmla="*/ 608627 w 754061"/>
                <a:gd name="connsiteY31" fmla="*/ 96909 h 303652"/>
                <a:gd name="connsiteX32" fmla="*/ 704000 w 754061"/>
                <a:gd name="connsiteY32" fmla="*/ 192854 h 303652"/>
                <a:gd name="connsiteX33" fmla="*/ 583989 w 754061"/>
                <a:gd name="connsiteY33" fmla="*/ 277944 h 303652"/>
                <a:gd name="connsiteX34" fmla="*/ 508004 w 754061"/>
                <a:gd name="connsiteY34" fmla="*/ 265303 h 303652"/>
                <a:gd name="connsiteX35" fmla="*/ 523501 w 754061"/>
                <a:gd name="connsiteY35" fmla="*/ 215599 h 303652"/>
                <a:gd name="connsiteX36" fmla="*/ 584024 w 754061"/>
                <a:gd name="connsiteY36" fmla="*/ 229632 h 303652"/>
                <a:gd name="connsiteX37" fmla="*/ 636442 w 754061"/>
                <a:gd name="connsiteY37" fmla="*/ 200566 h 303652"/>
                <a:gd name="connsiteX38" fmla="*/ 541069 w 754061"/>
                <a:gd name="connsiteY38" fmla="*/ 107121 h 303652"/>
                <a:gd name="connsiteX39" fmla="*/ 650547 w 754061"/>
                <a:gd name="connsiteY39" fmla="*/ 25173 h 303652"/>
                <a:gd name="connsiteX40" fmla="*/ 725817 w 754061"/>
                <a:gd name="connsiteY40" fmla="*/ 35957 h 30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061" h="303652">
                  <a:moveTo>
                    <a:pt x="754061" y="303653"/>
                  </a:moveTo>
                  <a:lnTo>
                    <a:pt x="754061" y="0"/>
                  </a:lnTo>
                  <a:lnTo>
                    <a:pt x="0" y="0"/>
                  </a:lnTo>
                  <a:lnTo>
                    <a:pt x="0" y="303653"/>
                  </a:lnTo>
                  <a:close/>
                  <a:moveTo>
                    <a:pt x="303153" y="29315"/>
                  </a:moveTo>
                  <a:lnTo>
                    <a:pt x="251092" y="273730"/>
                  </a:lnTo>
                  <a:lnTo>
                    <a:pt x="169394" y="273730"/>
                  </a:lnTo>
                  <a:lnTo>
                    <a:pt x="118047" y="104622"/>
                  </a:lnTo>
                  <a:lnTo>
                    <a:pt x="117333" y="104622"/>
                  </a:lnTo>
                  <a:lnTo>
                    <a:pt x="83162" y="273730"/>
                  </a:lnTo>
                  <a:lnTo>
                    <a:pt x="21210" y="273730"/>
                  </a:lnTo>
                  <a:lnTo>
                    <a:pt x="73699" y="29315"/>
                  </a:lnTo>
                  <a:lnTo>
                    <a:pt x="155683" y="29315"/>
                  </a:lnTo>
                  <a:lnTo>
                    <a:pt x="206030" y="198817"/>
                  </a:lnTo>
                  <a:lnTo>
                    <a:pt x="206708" y="198817"/>
                  </a:lnTo>
                  <a:lnTo>
                    <a:pt x="241201" y="29315"/>
                  </a:lnTo>
                  <a:close/>
                  <a:moveTo>
                    <a:pt x="536820" y="29315"/>
                  </a:moveTo>
                  <a:lnTo>
                    <a:pt x="485794" y="273730"/>
                  </a:lnTo>
                  <a:lnTo>
                    <a:pt x="420022" y="273730"/>
                  </a:lnTo>
                  <a:lnTo>
                    <a:pt x="441839" y="169037"/>
                  </a:lnTo>
                  <a:lnTo>
                    <a:pt x="364033" y="169037"/>
                  </a:lnTo>
                  <a:lnTo>
                    <a:pt x="342216" y="273730"/>
                  </a:lnTo>
                  <a:lnTo>
                    <a:pt x="276444" y="273730"/>
                  </a:lnTo>
                  <a:lnTo>
                    <a:pt x="327469" y="29315"/>
                  </a:lnTo>
                  <a:lnTo>
                    <a:pt x="393242" y="29315"/>
                  </a:lnTo>
                  <a:lnTo>
                    <a:pt x="373924" y="122832"/>
                  </a:lnTo>
                  <a:lnTo>
                    <a:pt x="451694" y="122832"/>
                  </a:lnTo>
                  <a:lnTo>
                    <a:pt x="471047" y="29315"/>
                  </a:lnTo>
                  <a:close/>
                  <a:moveTo>
                    <a:pt x="725817" y="35957"/>
                  </a:moveTo>
                  <a:lnTo>
                    <a:pt x="709963" y="84626"/>
                  </a:lnTo>
                  <a:cubicBezTo>
                    <a:pt x="697287" y="78698"/>
                    <a:pt x="680041" y="73449"/>
                    <a:pt x="655796" y="73449"/>
                  </a:cubicBezTo>
                  <a:cubicBezTo>
                    <a:pt x="629765" y="73449"/>
                    <a:pt x="608627" y="77270"/>
                    <a:pt x="608627" y="96909"/>
                  </a:cubicBezTo>
                  <a:cubicBezTo>
                    <a:pt x="608627" y="131545"/>
                    <a:pt x="704000" y="118619"/>
                    <a:pt x="704000" y="192854"/>
                  </a:cubicBezTo>
                  <a:cubicBezTo>
                    <a:pt x="704000" y="260411"/>
                    <a:pt x="640977" y="277944"/>
                    <a:pt x="583989" y="277944"/>
                  </a:cubicBezTo>
                  <a:cubicBezTo>
                    <a:pt x="558637" y="277944"/>
                    <a:pt x="529428" y="271980"/>
                    <a:pt x="508004" y="265303"/>
                  </a:cubicBezTo>
                  <a:lnTo>
                    <a:pt x="523501" y="215599"/>
                  </a:lnTo>
                  <a:cubicBezTo>
                    <a:pt x="536498" y="224026"/>
                    <a:pt x="562564" y="229632"/>
                    <a:pt x="584024" y="229632"/>
                  </a:cubicBezTo>
                  <a:cubicBezTo>
                    <a:pt x="604449" y="229632"/>
                    <a:pt x="636442" y="225776"/>
                    <a:pt x="636442" y="200566"/>
                  </a:cubicBezTo>
                  <a:cubicBezTo>
                    <a:pt x="636442" y="161324"/>
                    <a:pt x="541069" y="176036"/>
                    <a:pt x="541069" y="107121"/>
                  </a:cubicBezTo>
                  <a:cubicBezTo>
                    <a:pt x="541069" y="44062"/>
                    <a:pt x="596701" y="25173"/>
                    <a:pt x="650547" y="25173"/>
                  </a:cubicBezTo>
                  <a:cubicBezTo>
                    <a:pt x="680791" y="25102"/>
                    <a:pt x="709249" y="28280"/>
                    <a:pt x="725817" y="35957"/>
                  </a:cubicBezTo>
                  <a:close/>
                </a:path>
              </a:pathLst>
            </a:custGeom>
            <a:solidFill>
              <a:srgbClr val="005EB8"/>
            </a:solidFill>
            <a:ln w="3570" cap="flat">
              <a:noFill/>
              <a:prstDash val="solid"/>
              <a:miter/>
            </a:ln>
          </p:spPr>
          <p:txBody>
            <a:bodyPr rtlCol="0" anchor="ctr"/>
            <a:lstStyle/>
            <a:p>
              <a:endParaRPr lang="en-GB"/>
            </a:p>
          </p:txBody>
        </p:sp>
      </p:grpSp>
      <p:sp>
        <p:nvSpPr>
          <p:cNvPr id="3" name="TextBox 2">
            <a:extLst>
              <a:ext uri="{FF2B5EF4-FFF2-40B4-BE49-F238E27FC236}">
                <a16:creationId xmlns:a16="http://schemas.microsoft.com/office/drawing/2014/main" id="{25663D99-04A0-9359-A82F-79FB58F59624}"/>
              </a:ext>
            </a:extLst>
          </p:cNvPr>
          <p:cNvSpPr txBox="1"/>
          <p:nvPr/>
        </p:nvSpPr>
        <p:spPr>
          <a:xfrm>
            <a:off x="9139518" y="2283819"/>
            <a:ext cx="5123518" cy="707886"/>
          </a:xfrm>
          <a:prstGeom prst="rect">
            <a:avLst/>
          </a:prstGeom>
          <a:noFill/>
        </p:spPr>
        <p:txBody>
          <a:bodyPr wrap="none" rtlCol="0">
            <a:spAutoFit/>
          </a:bodyPr>
          <a:lstStyle/>
          <a:p>
            <a:r>
              <a:rPr lang="en-GB" sz="4000" dirty="0">
                <a:latin typeface="Encode Sans Light" panose="020B0604020202020204" charset="0"/>
              </a:rPr>
              <a:t>Launched 1</a:t>
            </a:r>
            <a:r>
              <a:rPr lang="en-GB" sz="4000" baseline="30000" dirty="0">
                <a:latin typeface="Encode Sans Light" panose="020B0604020202020204" charset="0"/>
              </a:rPr>
              <a:t>st</a:t>
            </a:r>
            <a:r>
              <a:rPr lang="en-GB" sz="4000" dirty="0">
                <a:latin typeface="Encode Sans Light" panose="020B0604020202020204" charset="0"/>
              </a:rPr>
              <a:t> July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1062064-3B3B-39AC-5726-853C9D88F403}"/>
              </a:ext>
            </a:extLst>
          </p:cNvPr>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2"/>
            <a:stretch>
              <a:fillRect t="-422398" b="-22958"/>
            </a:stretch>
          </a:blipFill>
        </p:spPr>
        <p:txBody>
          <a:bodyPr/>
          <a:lstStyle/>
          <a:p>
            <a:endParaRPr lang="en-GB"/>
          </a:p>
        </p:txBody>
      </p:sp>
      <p:sp>
        <p:nvSpPr>
          <p:cNvPr id="3" name="Freeform 4">
            <a:extLst>
              <a:ext uri="{FF2B5EF4-FFF2-40B4-BE49-F238E27FC236}">
                <a16:creationId xmlns:a16="http://schemas.microsoft.com/office/drawing/2014/main" id="{52157F9F-4520-0EB2-3B7E-B007676EF85E}"/>
              </a:ext>
            </a:extLst>
          </p:cNvPr>
          <p:cNvSpPr/>
          <p:nvPr/>
        </p:nvSpPr>
        <p:spPr>
          <a:xfrm>
            <a:off x="1028700" y="416654"/>
            <a:ext cx="2258829" cy="592480"/>
          </a:xfrm>
          <a:custGeom>
            <a:avLst/>
            <a:gdLst/>
            <a:ahLst/>
            <a:cxnLst/>
            <a:rect l="l" t="t" r="r" b="b"/>
            <a:pathLst>
              <a:path w="2258829" h="592480">
                <a:moveTo>
                  <a:pt x="0" y="0"/>
                </a:moveTo>
                <a:lnTo>
                  <a:pt x="2258829" y="0"/>
                </a:lnTo>
                <a:lnTo>
                  <a:pt x="2258829" y="592480"/>
                </a:lnTo>
                <a:lnTo>
                  <a:pt x="0" y="592480"/>
                </a:lnTo>
                <a:lnTo>
                  <a:pt x="0" y="0"/>
                </a:lnTo>
                <a:close/>
              </a:path>
            </a:pathLst>
          </a:custGeom>
          <a:blipFill>
            <a:blip r:embed="rId3"/>
            <a:stretch>
              <a:fillRect/>
            </a:stretch>
          </a:blipFill>
        </p:spPr>
        <p:txBody>
          <a:bodyPr/>
          <a:lstStyle/>
          <a:p>
            <a:endParaRPr lang="en-GB"/>
          </a:p>
        </p:txBody>
      </p:sp>
      <p:grpSp>
        <p:nvGrpSpPr>
          <p:cNvPr id="4" name="Group 3">
            <a:extLst>
              <a:ext uri="{FF2B5EF4-FFF2-40B4-BE49-F238E27FC236}">
                <a16:creationId xmlns:a16="http://schemas.microsoft.com/office/drawing/2014/main" id="{474987CD-A650-2C77-E768-5159698EA1EA}"/>
              </a:ext>
            </a:extLst>
          </p:cNvPr>
          <p:cNvGrpSpPr/>
          <p:nvPr/>
        </p:nvGrpSpPr>
        <p:grpSpPr>
          <a:xfrm>
            <a:off x="14536819" y="190500"/>
            <a:ext cx="2722481" cy="1188889"/>
            <a:chOff x="9693425" y="343946"/>
            <a:chExt cx="2153491" cy="940415"/>
          </a:xfrm>
        </p:grpSpPr>
        <p:sp>
          <p:nvSpPr>
            <p:cNvPr id="5" name="Freeform: Shape 4">
              <a:extLst>
                <a:ext uri="{FF2B5EF4-FFF2-40B4-BE49-F238E27FC236}">
                  <a16:creationId xmlns:a16="http://schemas.microsoft.com/office/drawing/2014/main" id="{F5AF03BF-0E6C-5CDB-E9AB-E948B3159647}"/>
                </a:ext>
              </a:extLst>
            </p:cNvPr>
            <p:cNvSpPr/>
            <p:nvPr/>
          </p:nvSpPr>
          <p:spPr>
            <a:xfrm>
              <a:off x="11200905" y="1181240"/>
              <a:ext cx="640870" cy="103121"/>
            </a:xfrm>
            <a:custGeom>
              <a:avLst/>
              <a:gdLst>
                <a:gd name="connsiteX0" fmla="*/ 0 w 640870"/>
                <a:gd name="connsiteY0" fmla="*/ 1714 h 103121"/>
                <a:gd name="connsiteX1" fmla="*/ 24566 w 640870"/>
                <a:gd name="connsiteY1" fmla="*/ 1714 h 103121"/>
                <a:gd name="connsiteX2" fmla="*/ 62559 w 640870"/>
                <a:gd name="connsiteY2" fmla="*/ 76270 h 103121"/>
                <a:gd name="connsiteX3" fmla="*/ 62844 w 640870"/>
                <a:gd name="connsiteY3" fmla="*/ 76270 h 103121"/>
                <a:gd name="connsiteX4" fmla="*/ 62844 w 640870"/>
                <a:gd name="connsiteY4" fmla="*/ 1714 h 103121"/>
                <a:gd name="connsiteX5" fmla="*/ 81983 w 640870"/>
                <a:gd name="connsiteY5" fmla="*/ 1714 h 103121"/>
                <a:gd name="connsiteX6" fmla="*/ 81983 w 640870"/>
                <a:gd name="connsiteY6" fmla="*/ 101408 h 103121"/>
                <a:gd name="connsiteX7" fmla="*/ 57560 w 640870"/>
                <a:gd name="connsiteY7" fmla="*/ 101408 h 103121"/>
                <a:gd name="connsiteX8" fmla="*/ 19425 w 640870"/>
                <a:gd name="connsiteY8" fmla="*/ 26852 h 103121"/>
                <a:gd name="connsiteX9" fmla="*/ 19139 w 640870"/>
                <a:gd name="connsiteY9" fmla="*/ 26852 h 103121"/>
                <a:gd name="connsiteX10" fmla="*/ 19139 w 640870"/>
                <a:gd name="connsiteY10" fmla="*/ 101408 h 103121"/>
                <a:gd name="connsiteX11" fmla="*/ 0 w 640870"/>
                <a:gd name="connsiteY11" fmla="*/ 101408 h 103121"/>
                <a:gd name="connsiteX12" fmla="*/ 104122 w 640870"/>
                <a:gd name="connsiteY12" fmla="*/ 1714 h 103121"/>
                <a:gd name="connsiteX13" fmla="*/ 124118 w 640870"/>
                <a:gd name="connsiteY13" fmla="*/ 1714 h 103121"/>
                <a:gd name="connsiteX14" fmla="*/ 124118 w 640870"/>
                <a:gd name="connsiteY14" fmla="*/ 41991 h 103121"/>
                <a:gd name="connsiteX15" fmla="*/ 164110 w 640870"/>
                <a:gd name="connsiteY15" fmla="*/ 41991 h 103121"/>
                <a:gd name="connsiteX16" fmla="*/ 164110 w 640870"/>
                <a:gd name="connsiteY16" fmla="*/ 1714 h 103121"/>
                <a:gd name="connsiteX17" fmla="*/ 184106 w 640870"/>
                <a:gd name="connsiteY17" fmla="*/ 1714 h 103121"/>
                <a:gd name="connsiteX18" fmla="*/ 184106 w 640870"/>
                <a:gd name="connsiteY18" fmla="*/ 101408 h 103121"/>
                <a:gd name="connsiteX19" fmla="*/ 164110 w 640870"/>
                <a:gd name="connsiteY19" fmla="*/ 101408 h 103121"/>
                <a:gd name="connsiteX20" fmla="*/ 164110 w 640870"/>
                <a:gd name="connsiteY20" fmla="*/ 57703 h 103121"/>
                <a:gd name="connsiteX21" fmla="*/ 124118 w 640870"/>
                <a:gd name="connsiteY21" fmla="*/ 57703 h 103121"/>
                <a:gd name="connsiteX22" fmla="*/ 124118 w 640870"/>
                <a:gd name="connsiteY22" fmla="*/ 101408 h 103121"/>
                <a:gd name="connsiteX23" fmla="*/ 104122 w 640870"/>
                <a:gd name="connsiteY23" fmla="*/ 101408 h 103121"/>
                <a:gd name="connsiteX24" fmla="*/ 260804 w 640870"/>
                <a:gd name="connsiteY24" fmla="*/ 19996 h 103121"/>
                <a:gd name="connsiteX25" fmla="*/ 240523 w 640870"/>
                <a:gd name="connsiteY25" fmla="*/ 15711 h 103121"/>
                <a:gd name="connsiteX26" fmla="*/ 224812 w 640870"/>
                <a:gd name="connsiteY26" fmla="*/ 29565 h 103121"/>
                <a:gd name="connsiteX27" fmla="*/ 268517 w 640870"/>
                <a:gd name="connsiteY27" fmla="*/ 72985 h 103121"/>
                <a:gd name="connsiteX28" fmla="*/ 231096 w 640870"/>
                <a:gd name="connsiteY28" fmla="*/ 103122 h 103121"/>
                <a:gd name="connsiteX29" fmla="*/ 205530 w 640870"/>
                <a:gd name="connsiteY29" fmla="*/ 99266 h 103121"/>
                <a:gd name="connsiteX30" fmla="*/ 207387 w 640870"/>
                <a:gd name="connsiteY30" fmla="*/ 81269 h 103121"/>
                <a:gd name="connsiteX31" fmla="*/ 229953 w 640870"/>
                <a:gd name="connsiteY31" fmla="*/ 87411 h 103121"/>
                <a:gd name="connsiteX32" fmla="*/ 247664 w 640870"/>
                <a:gd name="connsiteY32" fmla="*/ 74556 h 103121"/>
                <a:gd name="connsiteX33" fmla="*/ 203959 w 640870"/>
                <a:gd name="connsiteY33" fmla="*/ 30422 h 103121"/>
                <a:gd name="connsiteX34" fmla="*/ 238809 w 640870"/>
                <a:gd name="connsiteY34" fmla="*/ 0 h 103121"/>
                <a:gd name="connsiteX35" fmla="*/ 262661 w 640870"/>
                <a:gd name="connsiteY35" fmla="*/ 3571 h 103121"/>
                <a:gd name="connsiteX36" fmla="*/ 344502 w 640870"/>
                <a:gd name="connsiteY36" fmla="*/ 17425 h 103121"/>
                <a:gd name="connsiteX37" fmla="*/ 315936 w 640870"/>
                <a:gd name="connsiteY37" fmla="*/ 17425 h 103121"/>
                <a:gd name="connsiteX38" fmla="*/ 315936 w 640870"/>
                <a:gd name="connsiteY38" fmla="*/ 1714 h 103121"/>
                <a:gd name="connsiteX39" fmla="*/ 393063 w 640870"/>
                <a:gd name="connsiteY39" fmla="*/ 1714 h 103121"/>
                <a:gd name="connsiteX40" fmla="*/ 393063 w 640870"/>
                <a:gd name="connsiteY40" fmla="*/ 17425 h 103121"/>
                <a:gd name="connsiteX41" fmla="*/ 364498 w 640870"/>
                <a:gd name="connsiteY41" fmla="*/ 17425 h 103121"/>
                <a:gd name="connsiteX42" fmla="*/ 364498 w 640870"/>
                <a:gd name="connsiteY42" fmla="*/ 101408 h 103121"/>
                <a:gd name="connsiteX43" fmla="*/ 344502 w 640870"/>
                <a:gd name="connsiteY43" fmla="*/ 101408 h 103121"/>
                <a:gd name="connsiteX44" fmla="*/ 391349 w 640870"/>
                <a:gd name="connsiteY44" fmla="*/ 27851 h 103121"/>
                <a:gd name="connsiteX45" fmla="*/ 408346 w 640870"/>
                <a:gd name="connsiteY45" fmla="*/ 27851 h 103121"/>
                <a:gd name="connsiteX46" fmla="*/ 408346 w 640870"/>
                <a:gd name="connsiteY46" fmla="*/ 44562 h 103121"/>
                <a:gd name="connsiteX47" fmla="*/ 408631 w 640870"/>
                <a:gd name="connsiteY47" fmla="*/ 44562 h 103121"/>
                <a:gd name="connsiteX48" fmla="*/ 428770 w 640870"/>
                <a:gd name="connsiteY48" fmla="*/ 26138 h 103121"/>
                <a:gd name="connsiteX49" fmla="*/ 434626 w 640870"/>
                <a:gd name="connsiteY49" fmla="*/ 26709 h 103121"/>
                <a:gd name="connsiteX50" fmla="*/ 434626 w 640870"/>
                <a:gd name="connsiteY50" fmla="*/ 45991 h 103121"/>
                <a:gd name="connsiteX51" fmla="*/ 426057 w 640870"/>
                <a:gd name="connsiteY51" fmla="*/ 44420 h 103121"/>
                <a:gd name="connsiteX52" fmla="*/ 410488 w 640870"/>
                <a:gd name="connsiteY52" fmla="*/ 74413 h 103121"/>
                <a:gd name="connsiteX53" fmla="*/ 410488 w 640870"/>
                <a:gd name="connsiteY53" fmla="*/ 101408 h 103121"/>
                <a:gd name="connsiteX54" fmla="*/ 391349 w 640870"/>
                <a:gd name="connsiteY54" fmla="*/ 101408 h 103121"/>
                <a:gd name="connsiteX55" fmla="*/ 514039 w 640870"/>
                <a:gd name="connsiteY55" fmla="*/ 101372 h 103121"/>
                <a:gd name="connsiteX56" fmla="*/ 495900 w 640870"/>
                <a:gd name="connsiteY56" fmla="*/ 101372 h 103121"/>
                <a:gd name="connsiteX57" fmla="*/ 495900 w 640870"/>
                <a:gd name="connsiteY57" fmla="*/ 91374 h 103121"/>
                <a:gd name="connsiteX58" fmla="*/ 495614 w 640870"/>
                <a:gd name="connsiteY58" fmla="*/ 91374 h 103121"/>
                <a:gd name="connsiteX59" fmla="*/ 471476 w 640870"/>
                <a:gd name="connsiteY59" fmla="*/ 103086 h 103121"/>
                <a:gd name="connsiteX60" fmla="*/ 446481 w 640870"/>
                <a:gd name="connsiteY60" fmla="*/ 74235 h 103121"/>
                <a:gd name="connsiteX61" fmla="*/ 446481 w 640870"/>
                <a:gd name="connsiteY61" fmla="*/ 27816 h 103121"/>
                <a:gd name="connsiteX62" fmla="*/ 465620 w 640870"/>
                <a:gd name="connsiteY62" fmla="*/ 27816 h 103121"/>
                <a:gd name="connsiteX63" fmla="*/ 465620 w 640870"/>
                <a:gd name="connsiteY63" fmla="*/ 67093 h 103121"/>
                <a:gd name="connsiteX64" fmla="*/ 478046 w 640870"/>
                <a:gd name="connsiteY64" fmla="*/ 88232 h 103121"/>
                <a:gd name="connsiteX65" fmla="*/ 494900 w 640870"/>
                <a:gd name="connsiteY65" fmla="*/ 63808 h 103121"/>
                <a:gd name="connsiteX66" fmla="*/ 494900 w 640870"/>
                <a:gd name="connsiteY66" fmla="*/ 27816 h 103121"/>
                <a:gd name="connsiteX67" fmla="*/ 514039 w 640870"/>
                <a:gd name="connsiteY67" fmla="*/ 27816 h 103121"/>
                <a:gd name="connsiteX68" fmla="*/ 577455 w 640870"/>
                <a:gd name="connsiteY68" fmla="*/ 43277 h 103121"/>
                <a:gd name="connsiteX69" fmla="*/ 560315 w 640870"/>
                <a:gd name="connsiteY69" fmla="*/ 40135 h 103121"/>
                <a:gd name="connsiteX70" fmla="*/ 549032 w 640870"/>
                <a:gd name="connsiteY70" fmla="*/ 48276 h 103121"/>
                <a:gd name="connsiteX71" fmla="*/ 582311 w 640870"/>
                <a:gd name="connsiteY71" fmla="*/ 79127 h 103121"/>
                <a:gd name="connsiteX72" fmla="*/ 551460 w 640870"/>
                <a:gd name="connsiteY72" fmla="*/ 103122 h 103121"/>
                <a:gd name="connsiteX73" fmla="*/ 529750 w 640870"/>
                <a:gd name="connsiteY73" fmla="*/ 99980 h 103121"/>
                <a:gd name="connsiteX74" fmla="*/ 530892 w 640870"/>
                <a:gd name="connsiteY74" fmla="*/ 84269 h 103121"/>
                <a:gd name="connsiteX75" fmla="*/ 549746 w 640870"/>
                <a:gd name="connsiteY75" fmla="*/ 89125 h 103121"/>
                <a:gd name="connsiteX76" fmla="*/ 562315 w 640870"/>
                <a:gd name="connsiteY76" fmla="*/ 80127 h 103121"/>
                <a:gd name="connsiteX77" fmla="*/ 529036 w 640870"/>
                <a:gd name="connsiteY77" fmla="*/ 48990 h 103121"/>
                <a:gd name="connsiteX78" fmla="*/ 557887 w 640870"/>
                <a:gd name="connsiteY78" fmla="*/ 26138 h 103121"/>
                <a:gd name="connsiteX79" fmla="*/ 578740 w 640870"/>
                <a:gd name="connsiteY79" fmla="*/ 28851 h 103121"/>
                <a:gd name="connsiteX80" fmla="*/ 603449 w 640870"/>
                <a:gd name="connsiteY80" fmla="*/ 41849 h 103121"/>
                <a:gd name="connsiteX81" fmla="*/ 589309 w 640870"/>
                <a:gd name="connsiteY81" fmla="*/ 41849 h 103121"/>
                <a:gd name="connsiteX82" fmla="*/ 589309 w 640870"/>
                <a:gd name="connsiteY82" fmla="*/ 27851 h 103121"/>
                <a:gd name="connsiteX83" fmla="*/ 603449 w 640870"/>
                <a:gd name="connsiteY83" fmla="*/ 27851 h 103121"/>
                <a:gd name="connsiteX84" fmla="*/ 603449 w 640870"/>
                <a:gd name="connsiteY84" fmla="*/ 13140 h 103121"/>
                <a:gd name="connsiteX85" fmla="*/ 622588 w 640870"/>
                <a:gd name="connsiteY85" fmla="*/ 6999 h 103121"/>
                <a:gd name="connsiteX86" fmla="*/ 622588 w 640870"/>
                <a:gd name="connsiteY86" fmla="*/ 27851 h 103121"/>
                <a:gd name="connsiteX87" fmla="*/ 639585 w 640870"/>
                <a:gd name="connsiteY87" fmla="*/ 27851 h 103121"/>
                <a:gd name="connsiteX88" fmla="*/ 639585 w 640870"/>
                <a:gd name="connsiteY88" fmla="*/ 41849 h 103121"/>
                <a:gd name="connsiteX89" fmla="*/ 622588 w 640870"/>
                <a:gd name="connsiteY89" fmla="*/ 41849 h 103121"/>
                <a:gd name="connsiteX90" fmla="*/ 622588 w 640870"/>
                <a:gd name="connsiteY90" fmla="*/ 76127 h 103121"/>
                <a:gd name="connsiteX91" fmla="*/ 631586 w 640870"/>
                <a:gd name="connsiteY91" fmla="*/ 88268 h 103121"/>
                <a:gd name="connsiteX92" fmla="*/ 640299 w 640870"/>
                <a:gd name="connsiteY92" fmla="*/ 86268 h 103121"/>
                <a:gd name="connsiteX93" fmla="*/ 640870 w 640870"/>
                <a:gd name="connsiteY93" fmla="*/ 101408 h 103121"/>
                <a:gd name="connsiteX94" fmla="*/ 626730 w 640870"/>
                <a:gd name="connsiteY94" fmla="*/ 103122 h 103121"/>
                <a:gd name="connsiteX95" fmla="*/ 603449 w 640870"/>
                <a:gd name="connsiteY95" fmla="*/ 79270 h 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40870" h="103121">
                  <a:moveTo>
                    <a:pt x="0" y="1714"/>
                  </a:moveTo>
                  <a:lnTo>
                    <a:pt x="24566" y="1714"/>
                  </a:lnTo>
                  <a:lnTo>
                    <a:pt x="62559" y="76270"/>
                  </a:lnTo>
                  <a:lnTo>
                    <a:pt x="62844" y="76270"/>
                  </a:lnTo>
                  <a:lnTo>
                    <a:pt x="62844" y="1714"/>
                  </a:lnTo>
                  <a:lnTo>
                    <a:pt x="81983" y="1714"/>
                  </a:lnTo>
                  <a:lnTo>
                    <a:pt x="81983" y="101408"/>
                  </a:lnTo>
                  <a:lnTo>
                    <a:pt x="57560" y="101408"/>
                  </a:lnTo>
                  <a:lnTo>
                    <a:pt x="19425" y="26852"/>
                  </a:lnTo>
                  <a:lnTo>
                    <a:pt x="19139" y="26852"/>
                  </a:lnTo>
                  <a:lnTo>
                    <a:pt x="19139" y="101408"/>
                  </a:lnTo>
                  <a:lnTo>
                    <a:pt x="0" y="101408"/>
                  </a:lnTo>
                  <a:close/>
                  <a:moveTo>
                    <a:pt x="104122" y="1714"/>
                  </a:moveTo>
                  <a:lnTo>
                    <a:pt x="124118" y="1714"/>
                  </a:lnTo>
                  <a:lnTo>
                    <a:pt x="124118" y="41991"/>
                  </a:lnTo>
                  <a:lnTo>
                    <a:pt x="164110" y="41991"/>
                  </a:lnTo>
                  <a:lnTo>
                    <a:pt x="164110" y="1714"/>
                  </a:lnTo>
                  <a:lnTo>
                    <a:pt x="184106" y="1714"/>
                  </a:lnTo>
                  <a:lnTo>
                    <a:pt x="184106" y="101408"/>
                  </a:lnTo>
                  <a:lnTo>
                    <a:pt x="164110" y="101408"/>
                  </a:lnTo>
                  <a:lnTo>
                    <a:pt x="164110" y="57703"/>
                  </a:lnTo>
                  <a:lnTo>
                    <a:pt x="124118" y="57703"/>
                  </a:lnTo>
                  <a:lnTo>
                    <a:pt x="124118" y="101408"/>
                  </a:lnTo>
                  <a:lnTo>
                    <a:pt x="104122" y="101408"/>
                  </a:lnTo>
                  <a:close/>
                  <a:moveTo>
                    <a:pt x="260804" y="19996"/>
                  </a:moveTo>
                  <a:cubicBezTo>
                    <a:pt x="254520" y="17282"/>
                    <a:pt x="247521" y="15711"/>
                    <a:pt x="240523" y="15711"/>
                  </a:cubicBezTo>
                  <a:cubicBezTo>
                    <a:pt x="233667" y="15711"/>
                    <a:pt x="224812" y="18710"/>
                    <a:pt x="224812" y="29565"/>
                  </a:cubicBezTo>
                  <a:cubicBezTo>
                    <a:pt x="224812" y="46848"/>
                    <a:pt x="268517" y="39563"/>
                    <a:pt x="268517" y="72985"/>
                  </a:cubicBezTo>
                  <a:cubicBezTo>
                    <a:pt x="268517" y="94838"/>
                    <a:pt x="251235" y="103122"/>
                    <a:pt x="231096" y="103122"/>
                  </a:cubicBezTo>
                  <a:cubicBezTo>
                    <a:pt x="220241" y="103122"/>
                    <a:pt x="215385" y="101694"/>
                    <a:pt x="205530" y="99266"/>
                  </a:cubicBezTo>
                  <a:lnTo>
                    <a:pt x="207387" y="81269"/>
                  </a:lnTo>
                  <a:cubicBezTo>
                    <a:pt x="214242" y="84983"/>
                    <a:pt x="222098" y="87411"/>
                    <a:pt x="229953" y="87411"/>
                  </a:cubicBezTo>
                  <a:cubicBezTo>
                    <a:pt x="237523" y="87411"/>
                    <a:pt x="247664" y="83554"/>
                    <a:pt x="247664" y="74556"/>
                  </a:cubicBezTo>
                  <a:cubicBezTo>
                    <a:pt x="247664" y="55560"/>
                    <a:pt x="203959" y="63416"/>
                    <a:pt x="203959" y="30422"/>
                  </a:cubicBezTo>
                  <a:cubicBezTo>
                    <a:pt x="203959" y="8141"/>
                    <a:pt x="221241" y="0"/>
                    <a:pt x="238809" y="0"/>
                  </a:cubicBezTo>
                  <a:cubicBezTo>
                    <a:pt x="247378" y="0"/>
                    <a:pt x="255377" y="1143"/>
                    <a:pt x="262661" y="3571"/>
                  </a:cubicBezTo>
                  <a:close/>
                  <a:moveTo>
                    <a:pt x="344502" y="17425"/>
                  </a:moveTo>
                  <a:lnTo>
                    <a:pt x="315936" y="17425"/>
                  </a:lnTo>
                  <a:lnTo>
                    <a:pt x="315936" y="1714"/>
                  </a:lnTo>
                  <a:lnTo>
                    <a:pt x="393063" y="1714"/>
                  </a:lnTo>
                  <a:lnTo>
                    <a:pt x="393063" y="17425"/>
                  </a:lnTo>
                  <a:lnTo>
                    <a:pt x="364498" y="17425"/>
                  </a:lnTo>
                  <a:lnTo>
                    <a:pt x="364498" y="101408"/>
                  </a:lnTo>
                  <a:lnTo>
                    <a:pt x="344502" y="101408"/>
                  </a:lnTo>
                  <a:close/>
                  <a:moveTo>
                    <a:pt x="391349" y="27851"/>
                  </a:moveTo>
                  <a:lnTo>
                    <a:pt x="408346" y="27851"/>
                  </a:lnTo>
                  <a:lnTo>
                    <a:pt x="408346" y="44562"/>
                  </a:lnTo>
                  <a:lnTo>
                    <a:pt x="408631" y="44562"/>
                  </a:lnTo>
                  <a:cubicBezTo>
                    <a:pt x="409488" y="37707"/>
                    <a:pt x="417344" y="26138"/>
                    <a:pt x="428770" y="26138"/>
                  </a:cubicBezTo>
                  <a:cubicBezTo>
                    <a:pt x="430627" y="26138"/>
                    <a:pt x="432627" y="26138"/>
                    <a:pt x="434626" y="26709"/>
                  </a:cubicBezTo>
                  <a:lnTo>
                    <a:pt x="434626" y="45991"/>
                  </a:lnTo>
                  <a:cubicBezTo>
                    <a:pt x="432912" y="44991"/>
                    <a:pt x="429484" y="44420"/>
                    <a:pt x="426057" y="44420"/>
                  </a:cubicBezTo>
                  <a:cubicBezTo>
                    <a:pt x="410488" y="44420"/>
                    <a:pt x="410488" y="63844"/>
                    <a:pt x="410488" y="74413"/>
                  </a:cubicBezTo>
                  <a:lnTo>
                    <a:pt x="410488" y="101408"/>
                  </a:lnTo>
                  <a:lnTo>
                    <a:pt x="391349" y="101408"/>
                  </a:lnTo>
                  <a:close/>
                  <a:moveTo>
                    <a:pt x="514039" y="101372"/>
                  </a:moveTo>
                  <a:lnTo>
                    <a:pt x="495900" y="101372"/>
                  </a:lnTo>
                  <a:lnTo>
                    <a:pt x="495900" y="91374"/>
                  </a:lnTo>
                  <a:lnTo>
                    <a:pt x="495614" y="91374"/>
                  </a:lnTo>
                  <a:cubicBezTo>
                    <a:pt x="489758" y="98516"/>
                    <a:pt x="481474" y="103086"/>
                    <a:pt x="471476" y="103086"/>
                  </a:cubicBezTo>
                  <a:cubicBezTo>
                    <a:pt x="454051" y="103086"/>
                    <a:pt x="446481" y="90803"/>
                    <a:pt x="446481" y="74235"/>
                  </a:cubicBezTo>
                  <a:lnTo>
                    <a:pt x="446481" y="27816"/>
                  </a:lnTo>
                  <a:lnTo>
                    <a:pt x="465620" y="27816"/>
                  </a:lnTo>
                  <a:lnTo>
                    <a:pt x="465620" y="67093"/>
                  </a:lnTo>
                  <a:cubicBezTo>
                    <a:pt x="465620" y="76092"/>
                    <a:pt x="465763" y="88232"/>
                    <a:pt x="478046" y="88232"/>
                  </a:cubicBezTo>
                  <a:cubicBezTo>
                    <a:pt x="491900" y="88232"/>
                    <a:pt x="494900" y="73235"/>
                    <a:pt x="494900" y="63808"/>
                  </a:cubicBezTo>
                  <a:lnTo>
                    <a:pt x="494900" y="27816"/>
                  </a:lnTo>
                  <a:lnTo>
                    <a:pt x="514039" y="27816"/>
                  </a:lnTo>
                  <a:close/>
                  <a:moveTo>
                    <a:pt x="577455" y="43277"/>
                  </a:moveTo>
                  <a:cubicBezTo>
                    <a:pt x="571599" y="41277"/>
                    <a:pt x="567314" y="40135"/>
                    <a:pt x="560315" y="40135"/>
                  </a:cubicBezTo>
                  <a:cubicBezTo>
                    <a:pt x="555173" y="40135"/>
                    <a:pt x="549032" y="41991"/>
                    <a:pt x="549032" y="48276"/>
                  </a:cubicBezTo>
                  <a:cubicBezTo>
                    <a:pt x="549032" y="59988"/>
                    <a:pt x="582311" y="52561"/>
                    <a:pt x="582311" y="79127"/>
                  </a:cubicBezTo>
                  <a:cubicBezTo>
                    <a:pt x="582311" y="96266"/>
                    <a:pt x="567028" y="103122"/>
                    <a:pt x="551460" y="103122"/>
                  </a:cubicBezTo>
                  <a:cubicBezTo>
                    <a:pt x="544176" y="103122"/>
                    <a:pt x="536748" y="101836"/>
                    <a:pt x="529750" y="99980"/>
                  </a:cubicBezTo>
                  <a:lnTo>
                    <a:pt x="530892" y="84269"/>
                  </a:lnTo>
                  <a:cubicBezTo>
                    <a:pt x="536891" y="87268"/>
                    <a:pt x="543176" y="89125"/>
                    <a:pt x="549746" y="89125"/>
                  </a:cubicBezTo>
                  <a:cubicBezTo>
                    <a:pt x="554602" y="89125"/>
                    <a:pt x="562315" y="87268"/>
                    <a:pt x="562315" y="80127"/>
                  </a:cubicBezTo>
                  <a:cubicBezTo>
                    <a:pt x="562315" y="65701"/>
                    <a:pt x="529036" y="75556"/>
                    <a:pt x="529036" y="48990"/>
                  </a:cubicBezTo>
                  <a:cubicBezTo>
                    <a:pt x="529036" y="33136"/>
                    <a:pt x="542890" y="26138"/>
                    <a:pt x="557887" y="26138"/>
                  </a:cubicBezTo>
                  <a:cubicBezTo>
                    <a:pt x="566885" y="26138"/>
                    <a:pt x="572741" y="27566"/>
                    <a:pt x="578740" y="28851"/>
                  </a:cubicBezTo>
                  <a:close/>
                  <a:moveTo>
                    <a:pt x="603449" y="41849"/>
                  </a:moveTo>
                  <a:lnTo>
                    <a:pt x="589309" y="41849"/>
                  </a:lnTo>
                  <a:lnTo>
                    <a:pt x="589309" y="27851"/>
                  </a:lnTo>
                  <a:lnTo>
                    <a:pt x="603449" y="27851"/>
                  </a:lnTo>
                  <a:lnTo>
                    <a:pt x="603449" y="13140"/>
                  </a:lnTo>
                  <a:lnTo>
                    <a:pt x="622588" y="6999"/>
                  </a:lnTo>
                  <a:lnTo>
                    <a:pt x="622588" y="27851"/>
                  </a:lnTo>
                  <a:lnTo>
                    <a:pt x="639585" y="27851"/>
                  </a:lnTo>
                  <a:lnTo>
                    <a:pt x="639585" y="41849"/>
                  </a:lnTo>
                  <a:lnTo>
                    <a:pt x="622588" y="41849"/>
                  </a:lnTo>
                  <a:lnTo>
                    <a:pt x="622588" y="76127"/>
                  </a:lnTo>
                  <a:cubicBezTo>
                    <a:pt x="622588" y="82412"/>
                    <a:pt x="624302" y="88268"/>
                    <a:pt x="631586" y="88268"/>
                  </a:cubicBezTo>
                  <a:cubicBezTo>
                    <a:pt x="635014" y="88268"/>
                    <a:pt x="638299" y="87554"/>
                    <a:pt x="640299" y="86268"/>
                  </a:cubicBezTo>
                  <a:lnTo>
                    <a:pt x="640870" y="101408"/>
                  </a:lnTo>
                  <a:cubicBezTo>
                    <a:pt x="636871" y="102551"/>
                    <a:pt x="632443" y="103122"/>
                    <a:pt x="626730" y="103122"/>
                  </a:cubicBezTo>
                  <a:cubicBezTo>
                    <a:pt x="611733" y="103122"/>
                    <a:pt x="603449" y="93838"/>
                    <a:pt x="603449" y="79270"/>
                  </a:cubicBezTo>
                  <a:close/>
                </a:path>
              </a:pathLst>
            </a:custGeom>
            <a:solidFill>
              <a:srgbClr val="005EB8"/>
            </a:solidFill>
            <a:ln w="357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EF22E7D-970B-377D-2031-43F258E1DE27}"/>
                </a:ext>
              </a:extLst>
            </p:cNvPr>
            <p:cNvSpPr/>
            <p:nvPr/>
          </p:nvSpPr>
          <p:spPr>
            <a:xfrm>
              <a:off x="9693425" y="720262"/>
              <a:ext cx="2143708" cy="433197"/>
            </a:xfrm>
            <a:custGeom>
              <a:avLst/>
              <a:gdLst>
                <a:gd name="connsiteX0" fmla="*/ 192175 w 2143708"/>
                <a:gd name="connsiteY0" fmla="*/ 11141 h 433197"/>
                <a:gd name="connsiteX1" fmla="*/ 222169 w 2143708"/>
                <a:gd name="connsiteY1" fmla="*/ 11141 h 433197"/>
                <a:gd name="connsiteX2" fmla="*/ 222169 w 2143708"/>
                <a:gd name="connsiteY2" fmla="*/ 137115 h 433197"/>
                <a:gd name="connsiteX3" fmla="*/ 280229 w 2143708"/>
                <a:gd name="connsiteY3" fmla="*/ 137115 h 433197"/>
                <a:gd name="connsiteX4" fmla="*/ 280229 w 2143708"/>
                <a:gd name="connsiteY4" fmla="*/ 160682 h 433197"/>
                <a:gd name="connsiteX5" fmla="*/ 192175 w 2143708"/>
                <a:gd name="connsiteY5" fmla="*/ 160682 h 433197"/>
                <a:gd name="connsiteX6" fmla="*/ 347287 w 2143708"/>
                <a:gd name="connsiteY6" fmla="*/ 47776 h 433197"/>
                <a:gd name="connsiteX7" fmla="*/ 405132 w 2143708"/>
                <a:gd name="connsiteY7" fmla="*/ 106264 h 433197"/>
                <a:gd name="connsiteX8" fmla="*/ 347287 w 2143708"/>
                <a:gd name="connsiteY8" fmla="*/ 163253 h 433197"/>
                <a:gd name="connsiteX9" fmla="*/ 289656 w 2143708"/>
                <a:gd name="connsiteY9" fmla="*/ 106264 h 433197"/>
                <a:gd name="connsiteX10" fmla="*/ 347287 w 2143708"/>
                <a:gd name="connsiteY10" fmla="*/ 47776 h 433197"/>
                <a:gd name="connsiteX11" fmla="*/ 347287 w 2143708"/>
                <a:gd name="connsiteY11" fmla="*/ 140971 h 433197"/>
                <a:gd name="connsiteX12" fmla="*/ 375138 w 2143708"/>
                <a:gd name="connsiteY12" fmla="*/ 102836 h 433197"/>
                <a:gd name="connsiteX13" fmla="*/ 347287 w 2143708"/>
                <a:gd name="connsiteY13" fmla="*/ 70057 h 433197"/>
                <a:gd name="connsiteX14" fmla="*/ 319649 w 2143708"/>
                <a:gd name="connsiteY14" fmla="*/ 102836 h 433197"/>
                <a:gd name="connsiteX15" fmla="*/ 347287 w 2143708"/>
                <a:gd name="connsiteY15" fmla="*/ 140971 h 433197"/>
                <a:gd name="connsiteX16" fmla="*/ 427628 w 2143708"/>
                <a:gd name="connsiteY16" fmla="*/ 50347 h 433197"/>
                <a:gd name="connsiteX17" fmla="*/ 454836 w 2143708"/>
                <a:gd name="connsiteY17" fmla="*/ 50347 h 433197"/>
                <a:gd name="connsiteX18" fmla="*/ 454836 w 2143708"/>
                <a:gd name="connsiteY18" fmla="*/ 65344 h 433197"/>
                <a:gd name="connsiteX19" fmla="*/ 455265 w 2143708"/>
                <a:gd name="connsiteY19" fmla="*/ 65344 h 433197"/>
                <a:gd name="connsiteX20" fmla="*/ 491472 w 2143708"/>
                <a:gd name="connsiteY20" fmla="*/ 47776 h 433197"/>
                <a:gd name="connsiteX21" fmla="*/ 528964 w 2143708"/>
                <a:gd name="connsiteY21" fmla="*/ 91053 h 433197"/>
                <a:gd name="connsiteX22" fmla="*/ 528964 w 2143708"/>
                <a:gd name="connsiteY22" fmla="*/ 160682 h 433197"/>
                <a:gd name="connsiteX23" fmla="*/ 500256 w 2143708"/>
                <a:gd name="connsiteY23" fmla="*/ 160682 h 433197"/>
                <a:gd name="connsiteX24" fmla="*/ 500256 w 2143708"/>
                <a:gd name="connsiteY24" fmla="*/ 101765 h 433197"/>
                <a:gd name="connsiteX25" fmla="*/ 481617 w 2143708"/>
                <a:gd name="connsiteY25" fmla="*/ 70057 h 433197"/>
                <a:gd name="connsiteX26" fmla="*/ 456336 w 2143708"/>
                <a:gd name="connsiteY26" fmla="*/ 106693 h 433197"/>
                <a:gd name="connsiteX27" fmla="*/ 456336 w 2143708"/>
                <a:gd name="connsiteY27" fmla="*/ 160682 h 433197"/>
                <a:gd name="connsiteX28" fmla="*/ 427628 w 2143708"/>
                <a:gd name="connsiteY28" fmla="*/ 160682 h 433197"/>
                <a:gd name="connsiteX29" fmla="*/ 632015 w 2143708"/>
                <a:gd name="connsiteY29" fmla="*/ 148256 h 433197"/>
                <a:gd name="connsiteX30" fmla="*/ 631586 w 2143708"/>
                <a:gd name="connsiteY30" fmla="*/ 148256 h 433197"/>
                <a:gd name="connsiteX31" fmla="*/ 597736 w 2143708"/>
                <a:gd name="connsiteY31" fmla="*/ 163253 h 433197"/>
                <a:gd name="connsiteX32" fmla="*/ 551460 w 2143708"/>
                <a:gd name="connsiteY32" fmla="*/ 105193 h 433197"/>
                <a:gd name="connsiteX33" fmla="*/ 597736 w 2143708"/>
                <a:gd name="connsiteY33" fmla="*/ 47776 h 433197"/>
                <a:gd name="connsiteX34" fmla="*/ 630729 w 2143708"/>
                <a:gd name="connsiteY34" fmla="*/ 63201 h 433197"/>
                <a:gd name="connsiteX35" fmla="*/ 631158 w 2143708"/>
                <a:gd name="connsiteY35" fmla="*/ 63201 h 433197"/>
                <a:gd name="connsiteX36" fmla="*/ 631158 w 2143708"/>
                <a:gd name="connsiteY36" fmla="*/ 0 h 433197"/>
                <a:gd name="connsiteX37" fmla="*/ 659866 w 2143708"/>
                <a:gd name="connsiteY37" fmla="*/ 0 h 433197"/>
                <a:gd name="connsiteX38" fmla="*/ 659866 w 2143708"/>
                <a:gd name="connsiteY38" fmla="*/ 160682 h 433197"/>
                <a:gd name="connsiteX39" fmla="*/ 632015 w 2143708"/>
                <a:gd name="connsiteY39" fmla="*/ 160682 h 433197"/>
                <a:gd name="connsiteX40" fmla="*/ 605663 w 2143708"/>
                <a:gd name="connsiteY40" fmla="*/ 140971 h 433197"/>
                <a:gd name="connsiteX41" fmla="*/ 630944 w 2143708"/>
                <a:gd name="connsiteY41" fmla="*/ 105193 h 433197"/>
                <a:gd name="connsiteX42" fmla="*/ 605234 w 2143708"/>
                <a:gd name="connsiteY42" fmla="*/ 70057 h 433197"/>
                <a:gd name="connsiteX43" fmla="*/ 581454 w 2143708"/>
                <a:gd name="connsiteY43" fmla="*/ 105193 h 433197"/>
                <a:gd name="connsiteX44" fmla="*/ 605663 w 2143708"/>
                <a:gd name="connsiteY44" fmla="*/ 140971 h 433197"/>
                <a:gd name="connsiteX45" fmla="*/ 739993 w 2143708"/>
                <a:gd name="connsiteY45" fmla="*/ 47776 h 433197"/>
                <a:gd name="connsiteX46" fmla="*/ 797838 w 2143708"/>
                <a:gd name="connsiteY46" fmla="*/ 106264 h 433197"/>
                <a:gd name="connsiteX47" fmla="*/ 739993 w 2143708"/>
                <a:gd name="connsiteY47" fmla="*/ 163253 h 433197"/>
                <a:gd name="connsiteX48" fmla="*/ 682362 w 2143708"/>
                <a:gd name="connsiteY48" fmla="*/ 106264 h 433197"/>
                <a:gd name="connsiteX49" fmla="*/ 739993 w 2143708"/>
                <a:gd name="connsiteY49" fmla="*/ 47776 h 433197"/>
                <a:gd name="connsiteX50" fmla="*/ 739993 w 2143708"/>
                <a:gd name="connsiteY50" fmla="*/ 140971 h 433197"/>
                <a:gd name="connsiteX51" fmla="*/ 767844 w 2143708"/>
                <a:gd name="connsiteY51" fmla="*/ 102836 h 433197"/>
                <a:gd name="connsiteX52" fmla="*/ 739993 w 2143708"/>
                <a:gd name="connsiteY52" fmla="*/ 70057 h 433197"/>
                <a:gd name="connsiteX53" fmla="*/ 712356 w 2143708"/>
                <a:gd name="connsiteY53" fmla="*/ 102836 h 433197"/>
                <a:gd name="connsiteX54" fmla="*/ 739993 w 2143708"/>
                <a:gd name="connsiteY54" fmla="*/ 140971 h 433197"/>
                <a:gd name="connsiteX55" fmla="*/ 820334 w 2143708"/>
                <a:gd name="connsiteY55" fmla="*/ 50347 h 433197"/>
                <a:gd name="connsiteX56" fmla="*/ 847543 w 2143708"/>
                <a:gd name="connsiteY56" fmla="*/ 50347 h 433197"/>
                <a:gd name="connsiteX57" fmla="*/ 847543 w 2143708"/>
                <a:gd name="connsiteY57" fmla="*/ 65344 h 433197"/>
                <a:gd name="connsiteX58" fmla="*/ 847971 w 2143708"/>
                <a:gd name="connsiteY58" fmla="*/ 65344 h 433197"/>
                <a:gd name="connsiteX59" fmla="*/ 884178 w 2143708"/>
                <a:gd name="connsiteY59" fmla="*/ 47776 h 433197"/>
                <a:gd name="connsiteX60" fmla="*/ 921670 w 2143708"/>
                <a:gd name="connsiteY60" fmla="*/ 91053 h 433197"/>
                <a:gd name="connsiteX61" fmla="*/ 921670 w 2143708"/>
                <a:gd name="connsiteY61" fmla="*/ 160682 h 433197"/>
                <a:gd name="connsiteX62" fmla="*/ 892962 w 2143708"/>
                <a:gd name="connsiteY62" fmla="*/ 160682 h 433197"/>
                <a:gd name="connsiteX63" fmla="*/ 892962 w 2143708"/>
                <a:gd name="connsiteY63" fmla="*/ 101765 h 433197"/>
                <a:gd name="connsiteX64" fmla="*/ 874323 w 2143708"/>
                <a:gd name="connsiteY64" fmla="*/ 70057 h 433197"/>
                <a:gd name="connsiteX65" fmla="*/ 849042 w 2143708"/>
                <a:gd name="connsiteY65" fmla="*/ 106693 h 433197"/>
                <a:gd name="connsiteX66" fmla="*/ 849042 w 2143708"/>
                <a:gd name="connsiteY66" fmla="*/ 160682 h 433197"/>
                <a:gd name="connsiteX67" fmla="*/ 820334 w 2143708"/>
                <a:gd name="connsiteY67" fmla="*/ 160682 h 433197"/>
                <a:gd name="connsiteX68" fmla="*/ 1011866 w 2143708"/>
                <a:gd name="connsiteY68" fmla="*/ 11141 h 433197"/>
                <a:gd name="connsiteX69" fmla="*/ 1048716 w 2143708"/>
                <a:gd name="connsiteY69" fmla="*/ 11141 h 433197"/>
                <a:gd name="connsiteX70" fmla="*/ 1105705 w 2143708"/>
                <a:gd name="connsiteY70" fmla="*/ 122975 h 433197"/>
                <a:gd name="connsiteX71" fmla="*/ 1106133 w 2143708"/>
                <a:gd name="connsiteY71" fmla="*/ 122975 h 433197"/>
                <a:gd name="connsiteX72" fmla="*/ 1106133 w 2143708"/>
                <a:gd name="connsiteY72" fmla="*/ 11141 h 433197"/>
                <a:gd name="connsiteX73" fmla="*/ 1134841 w 2143708"/>
                <a:gd name="connsiteY73" fmla="*/ 11141 h 433197"/>
                <a:gd name="connsiteX74" fmla="*/ 1134841 w 2143708"/>
                <a:gd name="connsiteY74" fmla="*/ 160682 h 433197"/>
                <a:gd name="connsiteX75" fmla="*/ 1098206 w 2143708"/>
                <a:gd name="connsiteY75" fmla="*/ 160682 h 433197"/>
                <a:gd name="connsiteX76" fmla="*/ 1041003 w 2143708"/>
                <a:gd name="connsiteY76" fmla="*/ 48847 h 433197"/>
                <a:gd name="connsiteX77" fmla="*/ 1040575 w 2143708"/>
                <a:gd name="connsiteY77" fmla="*/ 48847 h 433197"/>
                <a:gd name="connsiteX78" fmla="*/ 1040575 w 2143708"/>
                <a:gd name="connsiteY78" fmla="*/ 160682 h 433197"/>
                <a:gd name="connsiteX79" fmla="*/ 1011866 w 2143708"/>
                <a:gd name="connsiteY79" fmla="*/ 160682 h 433197"/>
                <a:gd name="connsiteX80" fmla="*/ 1216039 w 2143708"/>
                <a:gd name="connsiteY80" fmla="*/ 47776 h 433197"/>
                <a:gd name="connsiteX81" fmla="*/ 1273885 w 2143708"/>
                <a:gd name="connsiteY81" fmla="*/ 106264 h 433197"/>
                <a:gd name="connsiteX82" fmla="*/ 1216039 w 2143708"/>
                <a:gd name="connsiteY82" fmla="*/ 163253 h 433197"/>
                <a:gd name="connsiteX83" fmla="*/ 1158408 w 2143708"/>
                <a:gd name="connsiteY83" fmla="*/ 106264 h 433197"/>
                <a:gd name="connsiteX84" fmla="*/ 1216039 w 2143708"/>
                <a:gd name="connsiteY84" fmla="*/ 47776 h 433197"/>
                <a:gd name="connsiteX85" fmla="*/ 1216039 w 2143708"/>
                <a:gd name="connsiteY85" fmla="*/ 140971 h 433197"/>
                <a:gd name="connsiteX86" fmla="*/ 1243891 w 2143708"/>
                <a:gd name="connsiteY86" fmla="*/ 102836 h 433197"/>
                <a:gd name="connsiteX87" fmla="*/ 1216039 w 2143708"/>
                <a:gd name="connsiteY87" fmla="*/ 70057 h 433197"/>
                <a:gd name="connsiteX88" fmla="*/ 1188402 w 2143708"/>
                <a:gd name="connsiteY88" fmla="*/ 102836 h 433197"/>
                <a:gd name="connsiteX89" fmla="*/ 1216039 w 2143708"/>
                <a:gd name="connsiteY89" fmla="*/ 140971 h 433197"/>
                <a:gd name="connsiteX90" fmla="*/ 1297023 w 2143708"/>
                <a:gd name="connsiteY90" fmla="*/ 50347 h 433197"/>
                <a:gd name="connsiteX91" fmla="*/ 1322518 w 2143708"/>
                <a:gd name="connsiteY91" fmla="*/ 50347 h 433197"/>
                <a:gd name="connsiteX92" fmla="*/ 1322518 w 2143708"/>
                <a:gd name="connsiteY92" fmla="*/ 75413 h 433197"/>
                <a:gd name="connsiteX93" fmla="*/ 1322946 w 2143708"/>
                <a:gd name="connsiteY93" fmla="*/ 75413 h 433197"/>
                <a:gd name="connsiteX94" fmla="*/ 1353154 w 2143708"/>
                <a:gd name="connsiteY94" fmla="*/ 47776 h 433197"/>
                <a:gd name="connsiteX95" fmla="*/ 1361938 w 2143708"/>
                <a:gd name="connsiteY95" fmla="*/ 48633 h 433197"/>
                <a:gd name="connsiteX96" fmla="*/ 1361938 w 2143708"/>
                <a:gd name="connsiteY96" fmla="*/ 77556 h 433197"/>
                <a:gd name="connsiteX97" fmla="*/ 1349084 w 2143708"/>
                <a:gd name="connsiteY97" fmla="*/ 75199 h 433197"/>
                <a:gd name="connsiteX98" fmla="*/ 1325731 w 2143708"/>
                <a:gd name="connsiteY98" fmla="*/ 120190 h 433197"/>
                <a:gd name="connsiteX99" fmla="*/ 1325731 w 2143708"/>
                <a:gd name="connsiteY99" fmla="*/ 160682 h 433197"/>
                <a:gd name="connsiteX100" fmla="*/ 1297023 w 2143708"/>
                <a:gd name="connsiteY100" fmla="*/ 160682 h 433197"/>
                <a:gd name="connsiteX101" fmla="*/ 1389147 w 2143708"/>
                <a:gd name="connsiteY101" fmla="*/ 71343 h 433197"/>
                <a:gd name="connsiteX102" fmla="*/ 1367937 w 2143708"/>
                <a:gd name="connsiteY102" fmla="*/ 71343 h 433197"/>
                <a:gd name="connsiteX103" fmla="*/ 1367937 w 2143708"/>
                <a:gd name="connsiteY103" fmla="*/ 50347 h 433197"/>
                <a:gd name="connsiteX104" fmla="*/ 1389147 w 2143708"/>
                <a:gd name="connsiteY104" fmla="*/ 50347 h 433197"/>
                <a:gd name="connsiteX105" fmla="*/ 1389147 w 2143708"/>
                <a:gd name="connsiteY105" fmla="*/ 28280 h 433197"/>
                <a:gd name="connsiteX106" fmla="*/ 1417855 w 2143708"/>
                <a:gd name="connsiteY106" fmla="*/ 19068 h 433197"/>
                <a:gd name="connsiteX107" fmla="*/ 1417855 w 2143708"/>
                <a:gd name="connsiteY107" fmla="*/ 50347 h 433197"/>
                <a:gd name="connsiteX108" fmla="*/ 1443350 w 2143708"/>
                <a:gd name="connsiteY108" fmla="*/ 50347 h 433197"/>
                <a:gd name="connsiteX109" fmla="*/ 1443350 w 2143708"/>
                <a:gd name="connsiteY109" fmla="*/ 71343 h 433197"/>
                <a:gd name="connsiteX110" fmla="*/ 1417855 w 2143708"/>
                <a:gd name="connsiteY110" fmla="*/ 71343 h 433197"/>
                <a:gd name="connsiteX111" fmla="*/ 1417855 w 2143708"/>
                <a:gd name="connsiteY111" fmla="*/ 122761 h 433197"/>
                <a:gd name="connsiteX112" fmla="*/ 1431353 w 2143708"/>
                <a:gd name="connsiteY112" fmla="*/ 140971 h 433197"/>
                <a:gd name="connsiteX113" fmla="*/ 1444422 w 2143708"/>
                <a:gd name="connsiteY113" fmla="*/ 137972 h 433197"/>
                <a:gd name="connsiteX114" fmla="*/ 1445279 w 2143708"/>
                <a:gd name="connsiteY114" fmla="*/ 160682 h 433197"/>
                <a:gd name="connsiteX115" fmla="*/ 1424069 w 2143708"/>
                <a:gd name="connsiteY115" fmla="*/ 163253 h 433197"/>
                <a:gd name="connsiteX116" fmla="*/ 1389147 w 2143708"/>
                <a:gd name="connsiteY116" fmla="*/ 127474 h 433197"/>
                <a:gd name="connsiteX117" fmla="*/ 1463061 w 2143708"/>
                <a:gd name="connsiteY117" fmla="*/ 0 h 433197"/>
                <a:gd name="connsiteX118" fmla="*/ 1491769 w 2143708"/>
                <a:gd name="connsiteY118" fmla="*/ 0 h 433197"/>
                <a:gd name="connsiteX119" fmla="*/ 1491769 w 2143708"/>
                <a:gd name="connsiteY119" fmla="*/ 65344 h 433197"/>
                <a:gd name="connsiteX120" fmla="*/ 1492198 w 2143708"/>
                <a:gd name="connsiteY120" fmla="*/ 65344 h 433197"/>
                <a:gd name="connsiteX121" fmla="*/ 1526905 w 2143708"/>
                <a:gd name="connsiteY121" fmla="*/ 47776 h 433197"/>
                <a:gd name="connsiteX122" fmla="*/ 1564397 w 2143708"/>
                <a:gd name="connsiteY122" fmla="*/ 91053 h 433197"/>
                <a:gd name="connsiteX123" fmla="*/ 1564397 w 2143708"/>
                <a:gd name="connsiteY123" fmla="*/ 160682 h 433197"/>
                <a:gd name="connsiteX124" fmla="*/ 1535689 w 2143708"/>
                <a:gd name="connsiteY124" fmla="*/ 160682 h 433197"/>
                <a:gd name="connsiteX125" fmla="*/ 1535689 w 2143708"/>
                <a:gd name="connsiteY125" fmla="*/ 101765 h 433197"/>
                <a:gd name="connsiteX126" fmla="*/ 1517050 w 2143708"/>
                <a:gd name="connsiteY126" fmla="*/ 70057 h 433197"/>
                <a:gd name="connsiteX127" fmla="*/ 1491769 w 2143708"/>
                <a:gd name="connsiteY127" fmla="*/ 106693 h 433197"/>
                <a:gd name="connsiteX128" fmla="*/ 1491769 w 2143708"/>
                <a:gd name="connsiteY128" fmla="*/ 160682 h 433197"/>
                <a:gd name="connsiteX129" fmla="*/ 1463061 w 2143708"/>
                <a:gd name="connsiteY129" fmla="*/ 160682 h 433197"/>
                <a:gd name="connsiteX130" fmla="*/ 1640882 w 2143708"/>
                <a:gd name="connsiteY130" fmla="*/ 11141 h 433197"/>
                <a:gd name="connsiteX131" fmla="*/ 1672375 w 2143708"/>
                <a:gd name="connsiteY131" fmla="*/ 11141 h 433197"/>
                <a:gd name="connsiteX132" fmla="*/ 1700227 w 2143708"/>
                <a:gd name="connsiteY132" fmla="*/ 130688 h 433197"/>
                <a:gd name="connsiteX133" fmla="*/ 1700655 w 2143708"/>
                <a:gd name="connsiteY133" fmla="*/ 130688 h 433197"/>
                <a:gd name="connsiteX134" fmla="*/ 1726150 w 2143708"/>
                <a:gd name="connsiteY134" fmla="*/ 11141 h 433197"/>
                <a:gd name="connsiteX135" fmla="*/ 1766856 w 2143708"/>
                <a:gd name="connsiteY135" fmla="*/ 11141 h 433197"/>
                <a:gd name="connsiteX136" fmla="*/ 1793208 w 2143708"/>
                <a:gd name="connsiteY136" fmla="*/ 130688 h 433197"/>
                <a:gd name="connsiteX137" fmla="*/ 1793637 w 2143708"/>
                <a:gd name="connsiteY137" fmla="*/ 130688 h 433197"/>
                <a:gd name="connsiteX138" fmla="*/ 1821702 w 2143708"/>
                <a:gd name="connsiteY138" fmla="*/ 11141 h 433197"/>
                <a:gd name="connsiteX139" fmla="*/ 1850839 w 2143708"/>
                <a:gd name="connsiteY139" fmla="*/ 11141 h 433197"/>
                <a:gd name="connsiteX140" fmla="*/ 1811847 w 2143708"/>
                <a:gd name="connsiteY140" fmla="*/ 160682 h 433197"/>
                <a:gd name="connsiteX141" fmla="*/ 1773283 w 2143708"/>
                <a:gd name="connsiteY141" fmla="*/ 160682 h 433197"/>
                <a:gd name="connsiteX142" fmla="*/ 1746289 w 2143708"/>
                <a:gd name="connsiteY142" fmla="*/ 41135 h 433197"/>
                <a:gd name="connsiteX143" fmla="*/ 1745860 w 2143708"/>
                <a:gd name="connsiteY143" fmla="*/ 41135 h 433197"/>
                <a:gd name="connsiteX144" fmla="*/ 1719294 w 2143708"/>
                <a:gd name="connsiteY144" fmla="*/ 160682 h 433197"/>
                <a:gd name="connsiteX145" fmla="*/ 1680517 w 2143708"/>
                <a:gd name="connsiteY145" fmla="*/ 160682 h 433197"/>
                <a:gd name="connsiteX146" fmla="*/ 1952390 w 2143708"/>
                <a:gd name="connsiteY146" fmla="*/ 154469 h 433197"/>
                <a:gd name="connsiteX147" fmla="*/ 1914469 w 2143708"/>
                <a:gd name="connsiteY147" fmla="*/ 163253 h 433197"/>
                <a:gd name="connsiteX148" fmla="*/ 1856838 w 2143708"/>
                <a:gd name="connsiteY148" fmla="*/ 106050 h 433197"/>
                <a:gd name="connsiteX149" fmla="*/ 1908042 w 2143708"/>
                <a:gd name="connsiteY149" fmla="*/ 47776 h 433197"/>
                <a:gd name="connsiteX150" fmla="*/ 1960531 w 2143708"/>
                <a:gd name="connsiteY150" fmla="*/ 114405 h 433197"/>
                <a:gd name="connsiteX151" fmla="*/ 1884261 w 2143708"/>
                <a:gd name="connsiteY151" fmla="*/ 114405 h 433197"/>
                <a:gd name="connsiteX152" fmla="*/ 1915755 w 2143708"/>
                <a:gd name="connsiteY152" fmla="*/ 142257 h 433197"/>
                <a:gd name="connsiteX153" fmla="*/ 1952390 w 2143708"/>
                <a:gd name="connsiteY153" fmla="*/ 131116 h 433197"/>
                <a:gd name="connsiteX154" fmla="*/ 1933108 w 2143708"/>
                <a:gd name="connsiteY154" fmla="*/ 94695 h 433197"/>
                <a:gd name="connsiteX155" fmla="*/ 1909756 w 2143708"/>
                <a:gd name="connsiteY155" fmla="*/ 68772 h 433197"/>
                <a:gd name="connsiteX156" fmla="*/ 1884261 w 2143708"/>
                <a:gd name="connsiteY156" fmla="*/ 94695 h 433197"/>
                <a:gd name="connsiteX157" fmla="*/ 2048585 w 2143708"/>
                <a:gd name="connsiteY157" fmla="*/ 73485 h 433197"/>
                <a:gd name="connsiteX158" fmla="*/ 2022876 w 2143708"/>
                <a:gd name="connsiteY158" fmla="*/ 68772 h 433197"/>
                <a:gd name="connsiteX159" fmla="*/ 2005951 w 2143708"/>
                <a:gd name="connsiteY159" fmla="*/ 80984 h 433197"/>
                <a:gd name="connsiteX160" fmla="*/ 2055869 w 2143708"/>
                <a:gd name="connsiteY160" fmla="*/ 127260 h 433197"/>
                <a:gd name="connsiteX161" fmla="*/ 2009593 w 2143708"/>
                <a:gd name="connsiteY161" fmla="*/ 163253 h 433197"/>
                <a:gd name="connsiteX162" fmla="*/ 1977028 w 2143708"/>
                <a:gd name="connsiteY162" fmla="*/ 158539 h 433197"/>
                <a:gd name="connsiteX163" fmla="*/ 1978742 w 2143708"/>
                <a:gd name="connsiteY163" fmla="*/ 134973 h 433197"/>
                <a:gd name="connsiteX164" fmla="*/ 2007022 w 2143708"/>
                <a:gd name="connsiteY164" fmla="*/ 142257 h 433197"/>
                <a:gd name="connsiteX165" fmla="*/ 2025875 w 2143708"/>
                <a:gd name="connsiteY165" fmla="*/ 128760 h 433197"/>
                <a:gd name="connsiteX166" fmla="*/ 1975957 w 2143708"/>
                <a:gd name="connsiteY166" fmla="*/ 82055 h 433197"/>
                <a:gd name="connsiteX167" fmla="*/ 2019234 w 2143708"/>
                <a:gd name="connsiteY167" fmla="*/ 47776 h 433197"/>
                <a:gd name="connsiteX168" fmla="*/ 2050513 w 2143708"/>
                <a:gd name="connsiteY168" fmla="*/ 51847 h 433197"/>
                <a:gd name="connsiteX169" fmla="*/ 2087577 w 2143708"/>
                <a:gd name="connsiteY169" fmla="*/ 71343 h 433197"/>
                <a:gd name="connsiteX170" fmla="*/ 2066367 w 2143708"/>
                <a:gd name="connsiteY170" fmla="*/ 71343 h 433197"/>
                <a:gd name="connsiteX171" fmla="*/ 2066367 w 2143708"/>
                <a:gd name="connsiteY171" fmla="*/ 50347 h 433197"/>
                <a:gd name="connsiteX172" fmla="*/ 2087577 w 2143708"/>
                <a:gd name="connsiteY172" fmla="*/ 50347 h 433197"/>
                <a:gd name="connsiteX173" fmla="*/ 2087577 w 2143708"/>
                <a:gd name="connsiteY173" fmla="*/ 28280 h 433197"/>
                <a:gd name="connsiteX174" fmla="*/ 2116285 w 2143708"/>
                <a:gd name="connsiteY174" fmla="*/ 19068 h 433197"/>
                <a:gd name="connsiteX175" fmla="*/ 2116285 w 2143708"/>
                <a:gd name="connsiteY175" fmla="*/ 50347 h 433197"/>
                <a:gd name="connsiteX176" fmla="*/ 2141780 w 2143708"/>
                <a:gd name="connsiteY176" fmla="*/ 50347 h 433197"/>
                <a:gd name="connsiteX177" fmla="*/ 2141780 w 2143708"/>
                <a:gd name="connsiteY177" fmla="*/ 71343 h 433197"/>
                <a:gd name="connsiteX178" fmla="*/ 2116285 w 2143708"/>
                <a:gd name="connsiteY178" fmla="*/ 71343 h 433197"/>
                <a:gd name="connsiteX179" fmla="*/ 2116285 w 2143708"/>
                <a:gd name="connsiteY179" fmla="*/ 122761 h 433197"/>
                <a:gd name="connsiteX180" fmla="*/ 2129783 w 2143708"/>
                <a:gd name="connsiteY180" fmla="*/ 140971 h 433197"/>
                <a:gd name="connsiteX181" fmla="*/ 2142851 w 2143708"/>
                <a:gd name="connsiteY181" fmla="*/ 137972 h 433197"/>
                <a:gd name="connsiteX182" fmla="*/ 2143708 w 2143708"/>
                <a:gd name="connsiteY182" fmla="*/ 160682 h 433197"/>
                <a:gd name="connsiteX183" fmla="*/ 2122498 w 2143708"/>
                <a:gd name="connsiteY183" fmla="*/ 163253 h 433197"/>
                <a:gd name="connsiteX184" fmla="*/ 2087577 w 2143708"/>
                <a:gd name="connsiteY184" fmla="*/ 127474 h 433197"/>
                <a:gd name="connsiteX185" fmla="*/ 0 w 2143708"/>
                <a:gd name="connsiteY185" fmla="*/ 236095 h 433197"/>
                <a:gd name="connsiteX186" fmla="*/ 29994 w 2143708"/>
                <a:gd name="connsiteY186" fmla="*/ 236095 h 433197"/>
                <a:gd name="connsiteX187" fmla="*/ 29994 w 2143708"/>
                <a:gd name="connsiteY187" fmla="*/ 322435 h 433197"/>
                <a:gd name="connsiteX188" fmla="*/ 61059 w 2143708"/>
                <a:gd name="connsiteY188" fmla="*/ 364640 h 433197"/>
                <a:gd name="connsiteX189" fmla="*/ 92124 w 2143708"/>
                <a:gd name="connsiteY189" fmla="*/ 322435 h 433197"/>
                <a:gd name="connsiteX190" fmla="*/ 92124 w 2143708"/>
                <a:gd name="connsiteY190" fmla="*/ 236095 h 433197"/>
                <a:gd name="connsiteX191" fmla="*/ 122118 w 2143708"/>
                <a:gd name="connsiteY191" fmla="*/ 236095 h 433197"/>
                <a:gd name="connsiteX192" fmla="*/ 122118 w 2143708"/>
                <a:gd name="connsiteY192" fmla="*/ 331647 h 433197"/>
                <a:gd name="connsiteX193" fmla="*/ 61059 w 2143708"/>
                <a:gd name="connsiteY193" fmla="*/ 388207 h 433197"/>
                <a:gd name="connsiteX194" fmla="*/ 0 w 2143708"/>
                <a:gd name="connsiteY194" fmla="*/ 331647 h 433197"/>
                <a:gd name="connsiteX195" fmla="*/ 153183 w 2143708"/>
                <a:gd name="connsiteY195" fmla="*/ 275301 h 433197"/>
                <a:gd name="connsiteX196" fmla="*/ 180392 w 2143708"/>
                <a:gd name="connsiteY196" fmla="*/ 275301 h 433197"/>
                <a:gd name="connsiteX197" fmla="*/ 180392 w 2143708"/>
                <a:gd name="connsiteY197" fmla="*/ 290298 h 433197"/>
                <a:gd name="connsiteX198" fmla="*/ 180820 w 2143708"/>
                <a:gd name="connsiteY198" fmla="*/ 290298 h 433197"/>
                <a:gd name="connsiteX199" fmla="*/ 217027 w 2143708"/>
                <a:gd name="connsiteY199" fmla="*/ 272730 h 433197"/>
                <a:gd name="connsiteX200" fmla="*/ 254520 w 2143708"/>
                <a:gd name="connsiteY200" fmla="*/ 316007 h 433197"/>
                <a:gd name="connsiteX201" fmla="*/ 254520 w 2143708"/>
                <a:gd name="connsiteY201" fmla="*/ 385636 h 433197"/>
                <a:gd name="connsiteX202" fmla="*/ 225811 w 2143708"/>
                <a:gd name="connsiteY202" fmla="*/ 385636 h 433197"/>
                <a:gd name="connsiteX203" fmla="*/ 225811 w 2143708"/>
                <a:gd name="connsiteY203" fmla="*/ 326719 h 433197"/>
                <a:gd name="connsiteX204" fmla="*/ 207172 w 2143708"/>
                <a:gd name="connsiteY204" fmla="*/ 295012 h 433197"/>
                <a:gd name="connsiteX205" fmla="*/ 181892 w 2143708"/>
                <a:gd name="connsiteY205" fmla="*/ 331647 h 433197"/>
                <a:gd name="connsiteX206" fmla="*/ 181892 w 2143708"/>
                <a:gd name="connsiteY206" fmla="*/ 385636 h 433197"/>
                <a:gd name="connsiteX207" fmla="*/ 153183 w 2143708"/>
                <a:gd name="connsiteY207" fmla="*/ 385636 h 433197"/>
                <a:gd name="connsiteX208" fmla="*/ 284728 w 2143708"/>
                <a:gd name="connsiteY208" fmla="*/ 227739 h 433197"/>
                <a:gd name="connsiteX209" fmla="*/ 313436 w 2143708"/>
                <a:gd name="connsiteY209" fmla="*/ 227739 h 433197"/>
                <a:gd name="connsiteX210" fmla="*/ 313436 w 2143708"/>
                <a:gd name="connsiteY210" fmla="*/ 255162 h 433197"/>
                <a:gd name="connsiteX211" fmla="*/ 284728 w 2143708"/>
                <a:gd name="connsiteY211" fmla="*/ 255162 h 433197"/>
                <a:gd name="connsiteX212" fmla="*/ 284728 w 2143708"/>
                <a:gd name="connsiteY212" fmla="*/ 275301 h 433197"/>
                <a:gd name="connsiteX213" fmla="*/ 313436 w 2143708"/>
                <a:gd name="connsiteY213" fmla="*/ 275301 h 433197"/>
                <a:gd name="connsiteX214" fmla="*/ 313436 w 2143708"/>
                <a:gd name="connsiteY214" fmla="*/ 385636 h 433197"/>
                <a:gd name="connsiteX215" fmla="*/ 284728 w 2143708"/>
                <a:gd name="connsiteY215" fmla="*/ 385636 h 433197"/>
                <a:gd name="connsiteX216" fmla="*/ 331433 w 2143708"/>
                <a:gd name="connsiteY216" fmla="*/ 275301 h 433197"/>
                <a:gd name="connsiteX217" fmla="*/ 362284 w 2143708"/>
                <a:gd name="connsiteY217" fmla="*/ 275301 h 433197"/>
                <a:gd name="connsiteX218" fmla="*/ 389707 w 2143708"/>
                <a:gd name="connsiteY218" fmla="*/ 355642 h 433197"/>
                <a:gd name="connsiteX219" fmla="*/ 390135 w 2143708"/>
                <a:gd name="connsiteY219" fmla="*/ 355642 h 433197"/>
                <a:gd name="connsiteX220" fmla="*/ 416701 w 2143708"/>
                <a:gd name="connsiteY220" fmla="*/ 275301 h 433197"/>
                <a:gd name="connsiteX221" fmla="*/ 445410 w 2143708"/>
                <a:gd name="connsiteY221" fmla="*/ 275301 h 433197"/>
                <a:gd name="connsiteX222" fmla="*/ 404704 w 2143708"/>
                <a:gd name="connsiteY222" fmla="*/ 385636 h 433197"/>
                <a:gd name="connsiteX223" fmla="*/ 372353 w 2143708"/>
                <a:gd name="connsiteY223" fmla="*/ 385636 h 433197"/>
                <a:gd name="connsiteX224" fmla="*/ 551245 w 2143708"/>
                <a:gd name="connsiteY224" fmla="*/ 379423 h 433197"/>
                <a:gd name="connsiteX225" fmla="*/ 513325 w 2143708"/>
                <a:gd name="connsiteY225" fmla="*/ 388207 h 433197"/>
                <a:gd name="connsiteX226" fmla="*/ 455693 w 2143708"/>
                <a:gd name="connsiteY226" fmla="*/ 331004 h 433197"/>
                <a:gd name="connsiteX227" fmla="*/ 506897 w 2143708"/>
                <a:gd name="connsiteY227" fmla="*/ 272730 h 433197"/>
                <a:gd name="connsiteX228" fmla="*/ 559387 w 2143708"/>
                <a:gd name="connsiteY228" fmla="*/ 339360 h 433197"/>
                <a:gd name="connsiteX229" fmla="*/ 483116 w 2143708"/>
                <a:gd name="connsiteY229" fmla="*/ 339360 h 433197"/>
                <a:gd name="connsiteX230" fmla="*/ 514610 w 2143708"/>
                <a:gd name="connsiteY230" fmla="*/ 367211 h 433197"/>
                <a:gd name="connsiteX231" fmla="*/ 551245 w 2143708"/>
                <a:gd name="connsiteY231" fmla="*/ 356071 h 433197"/>
                <a:gd name="connsiteX232" fmla="*/ 531964 w 2143708"/>
                <a:gd name="connsiteY232" fmla="*/ 319649 h 433197"/>
                <a:gd name="connsiteX233" fmla="*/ 508611 w 2143708"/>
                <a:gd name="connsiteY233" fmla="*/ 293726 h 433197"/>
                <a:gd name="connsiteX234" fmla="*/ 483116 w 2143708"/>
                <a:gd name="connsiteY234" fmla="*/ 319649 h 433197"/>
                <a:gd name="connsiteX235" fmla="*/ 582525 w 2143708"/>
                <a:gd name="connsiteY235" fmla="*/ 275301 h 433197"/>
                <a:gd name="connsiteX236" fmla="*/ 608020 w 2143708"/>
                <a:gd name="connsiteY236" fmla="*/ 275301 h 433197"/>
                <a:gd name="connsiteX237" fmla="*/ 608020 w 2143708"/>
                <a:gd name="connsiteY237" fmla="*/ 300368 h 433197"/>
                <a:gd name="connsiteX238" fmla="*/ 608448 w 2143708"/>
                <a:gd name="connsiteY238" fmla="*/ 300368 h 433197"/>
                <a:gd name="connsiteX239" fmla="*/ 638656 w 2143708"/>
                <a:gd name="connsiteY239" fmla="*/ 272730 h 433197"/>
                <a:gd name="connsiteX240" fmla="*/ 647440 w 2143708"/>
                <a:gd name="connsiteY240" fmla="*/ 273587 h 433197"/>
                <a:gd name="connsiteX241" fmla="*/ 647440 w 2143708"/>
                <a:gd name="connsiteY241" fmla="*/ 302510 h 433197"/>
                <a:gd name="connsiteX242" fmla="*/ 634586 w 2143708"/>
                <a:gd name="connsiteY242" fmla="*/ 300153 h 433197"/>
                <a:gd name="connsiteX243" fmla="*/ 611233 w 2143708"/>
                <a:gd name="connsiteY243" fmla="*/ 345144 h 433197"/>
                <a:gd name="connsiteX244" fmla="*/ 611233 w 2143708"/>
                <a:gd name="connsiteY244" fmla="*/ 385636 h 433197"/>
                <a:gd name="connsiteX245" fmla="*/ 582525 w 2143708"/>
                <a:gd name="connsiteY245" fmla="*/ 385636 h 433197"/>
                <a:gd name="connsiteX246" fmla="*/ 730780 w 2143708"/>
                <a:gd name="connsiteY246" fmla="*/ 298439 h 433197"/>
                <a:gd name="connsiteX247" fmla="*/ 705071 w 2143708"/>
                <a:gd name="connsiteY247" fmla="*/ 293726 h 433197"/>
                <a:gd name="connsiteX248" fmla="*/ 688146 w 2143708"/>
                <a:gd name="connsiteY248" fmla="*/ 305938 h 433197"/>
                <a:gd name="connsiteX249" fmla="*/ 738065 w 2143708"/>
                <a:gd name="connsiteY249" fmla="*/ 352214 h 433197"/>
                <a:gd name="connsiteX250" fmla="*/ 691788 w 2143708"/>
                <a:gd name="connsiteY250" fmla="*/ 388207 h 433197"/>
                <a:gd name="connsiteX251" fmla="*/ 659224 w 2143708"/>
                <a:gd name="connsiteY251" fmla="*/ 383494 h 433197"/>
                <a:gd name="connsiteX252" fmla="*/ 660938 w 2143708"/>
                <a:gd name="connsiteY252" fmla="*/ 359927 h 433197"/>
                <a:gd name="connsiteX253" fmla="*/ 689217 w 2143708"/>
                <a:gd name="connsiteY253" fmla="*/ 367211 h 433197"/>
                <a:gd name="connsiteX254" fmla="*/ 708071 w 2143708"/>
                <a:gd name="connsiteY254" fmla="*/ 353714 h 433197"/>
                <a:gd name="connsiteX255" fmla="*/ 658152 w 2143708"/>
                <a:gd name="connsiteY255" fmla="*/ 307009 h 433197"/>
                <a:gd name="connsiteX256" fmla="*/ 701429 w 2143708"/>
                <a:gd name="connsiteY256" fmla="*/ 272730 h 433197"/>
                <a:gd name="connsiteX257" fmla="*/ 732709 w 2143708"/>
                <a:gd name="connsiteY257" fmla="*/ 276801 h 433197"/>
                <a:gd name="connsiteX258" fmla="*/ 760989 w 2143708"/>
                <a:gd name="connsiteY258" fmla="*/ 227739 h 433197"/>
                <a:gd name="connsiteX259" fmla="*/ 789697 w 2143708"/>
                <a:gd name="connsiteY259" fmla="*/ 227739 h 433197"/>
                <a:gd name="connsiteX260" fmla="*/ 789697 w 2143708"/>
                <a:gd name="connsiteY260" fmla="*/ 255162 h 433197"/>
                <a:gd name="connsiteX261" fmla="*/ 760989 w 2143708"/>
                <a:gd name="connsiteY261" fmla="*/ 255162 h 433197"/>
                <a:gd name="connsiteX262" fmla="*/ 760989 w 2143708"/>
                <a:gd name="connsiteY262" fmla="*/ 275301 h 433197"/>
                <a:gd name="connsiteX263" fmla="*/ 789697 w 2143708"/>
                <a:gd name="connsiteY263" fmla="*/ 275301 h 433197"/>
                <a:gd name="connsiteX264" fmla="*/ 789697 w 2143708"/>
                <a:gd name="connsiteY264" fmla="*/ 385636 h 433197"/>
                <a:gd name="connsiteX265" fmla="*/ 760989 w 2143708"/>
                <a:gd name="connsiteY265" fmla="*/ 385636 h 433197"/>
                <a:gd name="connsiteX266" fmla="*/ 829332 w 2143708"/>
                <a:gd name="connsiteY266" fmla="*/ 296297 h 433197"/>
                <a:gd name="connsiteX267" fmla="*/ 808122 w 2143708"/>
                <a:gd name="connsiteY267" fmla="*/ 296297 h 433197"/>
                <a:gd name="connsiteX268" fmla="*/ 808122 w 2143708"/>
                <a:gd name="connsiteY268" fmla="*/ 275301 h 433197"/>
                <a:gd name="connsiteX269" fmla="*/ 829332 w 2143708"/>
                <a:gd name="connsiteY269" fmla="*/ 275301 h 433197"/>
                <a:gd name="connsiteX270" fmla="*/ 829332 w 2143708"/>
                <a:gd name="connsiteY270" fmla="*/ 253234 h 433197"/>
                <a:gd name="connsiteX271" fmla="*/ 858040 w 2143708"/>
                <a:gd name="connsiteY271" fmla="*/ 244022 h 433197"/>
                <a:gd name="connsiteX272" fmla="*/ 858040 w 2143708"/>
                <a:gd name="connsiteY272" fmla="*/ 275301 h 433197"/>
                <a:gd name="connsiteX273" fmla="*/ 883535 w 2143708"/>
                <a:gd name="connsiteY273" fmla="*/ 275301 h 433197"/>
                <a:gd name="connsiteX274" fmla="*/ 883535 w 2143708"/>
                <a:gd name="connsiteY274" fmla="*/ 296297 h 433197"/>
                <a:gd name="connsiteX275" fmla="*/ 858040 w 2143708"/>
                <a:gd name="connsiteY275" fmla="*/ 296297 h 433197"/>
                <a:gd name="connsiteX276" fmla="*/ 858040 w 2143708"/>
                <a:gd name="connsiteY276" fmla="*/ 347715 h 433197"/>
                <a:gd name="connsiteX277" fmla="*/ 871538 w 2143708"/>
                <a:gd name="connsiteY277" fmla="*/ 365926 h 433197"/>
                <a:gd name="connsiteX278" fmla="*/ 884606 w 2143708"/>
                <a:gd name="connsiteY278" fmla="*/ 362926 h 433197"/>
                <a:gd name="connsiteX279" fmla="*/ 885463 w 2143708"/>
                <a:gd name="connsiteY279" fmla="*/ 385636 h 433197"/>
                <a:gd name="connsiteX280" fmla="*/ 864253 w 2143708"/>
                <a:gd name="connsiteY280" fmla="*/ 388207 h 433197"/>
                <a:gd name="connsiteX281" fmla="*/ 829332 w 2143708"/>
                <a:gd name="connsiteY281" fmla="*/ 352428 h 433197"/>
                <a:gd name="connsiteX282" fmla="*/ 949093 w 2143708"/>
                <a:gd name="connsiteY282" fmla="*/ 355856 h 433197"/>
                <a:gd name="connsiteX283" fmla="*/ 949522 w 2143708"/>
                <a:gd name="connsiteY283" fmla="*/ 355856 h 433197"/>
                <a:gd name="connsiteX284" fmla="*/ 976088 w 2143708"/>
                <a:gd name="connsiteY284" fmla="*/ 275301 h 433197"/>
                <a:gd name="connsiteX285" fmla="*/ 1005225 w 2143708"/>
                <a:gd name="connsiteY285" fmla="*/ 275301 h 433197"/>
                <a:gd name="connsiteX286" fmla="*/ 963876 w 2143708"/>
                <a:gd name="connsiteY286" fmla="*/ 384779 h 433197"/>
                <a:gd name="connsiteX287" fmla="*/ 918028 w 2143708"/>
                <a:gd name="connsiteY287" fmla="*/ 433198 h 433197"/>
                <a:gd name="connsiteX288" fmla="*/ 897675 w 2143708"/>
                <a:gd name="connsiteY288" fmla="*/ 430198 h 433197"/>
                <a:gd name="connsiteX289" fmla="*/ 899603 w 2143708"/>
                <a:gd name="connsiteY289" fmla="*/ 408988 h 433197"/>
                <a:gd name="connsiteX290" fmla="*/ 914386 w 2143708"/>
                <a:gd name="connsiteY290" fmla="*/ 410917 h 433197"/>
                <a:gd name="connsiteX291" fmla="*/ 933025 w 2143708"/>
                <a:gd name="connsiteY291" fmla="*/ 391206 h 433197"/>
                <a:gd name="connsiteX292" fmla="*/ 890819 w 2143708"/>
                <a:gd name="connsiteY292" fmla="*/ 275301 h 433197"/>
                <a:gd name="connsiteX293" fmla="*/ 922527 w 2143708"/>
                <a:gd name="connsiteY293" fmla="*/ 275301 h 433197"/>
                <a:gd name="connsiteX294" fmla="*/ 1084495 w 2143708"/>
                <a:gd name="connsiteY294" fmla="*/ 236095 h 433197"/>
                <a:gd name="connsiteX295" fmla="*/ 1114488 w 2143708"/>
                <a:gd name="connsiteY295" fmla="*/ 236095 h 433197"/>
                <a:gd name="connsiteX296" fmla="*/ 1114488 w 2143708"/>
                <a:gd name="connsiteY296" fmla="*/ 296511 h 433197"/>
                <a:gd name="connsiteX297" fmla="*/ 1174476 w 2143708"/>
                <a:gd name="connsiteY297" fmla="*/ 296511 h 433197"/>
                <a:gd name="connsiteX298" fmla="*/ 1174476 w 2143708"/>
                <a:gd name="connsiteY298" fmla="*/ 236095 h 433197"/>
                <a:gd name="connsiteX299" fmla="*/ 1204470 w 2143708"/>
                <a:gd name="connsiteY299" fmla="*/ 236095 h 433197"/>
                <a:gd name="connsiteX300" fmla="*/ 1204470 w 2143708"/>
                <a:gd name="connsiteY300" fmla="*/ 385636 h 433197"/>
                <a:gd name="connsiteX301" fmla="*/ 1174476 w 2143708"/>
                <a:gd name="connsiteY301" fmla="*/ 385636 h 433197"/>
                <a:gd name="connsiteX302" fmla="*/ 1174476 w 2143708"/>
                <a:gd name="connsiteY302" fmla="*/ 320078 h 433197"/>
                <a:gd name="connsiteX303" fmla="*/ 1114488 w 2143708"/>
                <a:gd name="connsiteY303" fmla="*/ 320078 h 433197"/>
                <a:gd name="connsiteX304" fmla="*/ 1114488 w 2143708"/>
                <a:gd name="connsiteY304" fmla="*/ 385636 h 433197"/>
                <a:gd name="connsiteX305" fmla="*/ 1084495 w 2143708"/>
                <a:gd name="connsiteY305" fmla="*/ 385636 h 433197"/>
                <a:gd name="connsiteX306" fmla="*/ 1325089 w 2143708"/>
                <a:gd name="connsiteY306" fmla="*/ 379423 h 433197"/>
                <a:gd name="connsiteX307" fmla="*/ 1287168 w 2143708"/>
                <a:gd name="connsiteY307" fmla="*/ 388207 h 433197"/>
                <a:gd name="connsiteX308" fmla="*/ 1229537 w 2143708"/>
                <a:gd name="connsiteY308" fmla="*/ 331004 h 433197"/>
                <a:gd name="connsiteX309" fmla="*/ 1280740 w 2143708"/>
                <a:gd name="connsiteY309" fmla="*/ 272730 h 433197"/>
                <a:gd name="connsiteX310" fmla="*/ 1333230 w 2143708"/>
                <a:gd name="connsiteY310" fmla="*/ 339360 h 433197"/>
                <a:gd name="connsiteX311" fmla="*/ 1256960 w 2143708"/>
                <a:gd name="connsiteY311" fmla="*/ 339360 h 433197"/>
                <a:gd name="connsiteX312" fmla="*/ 1288453 w 2143708"/>
                <a:gd name="connsiteY312" fmla="*/ 367211 h 433197"/>
                <a:gd name="connsiteX313" fmla="*/ 1325089 w 2143708"/>
                <a:gd name="connsiteY313" fmla="*/ 356071 h 433197"/>
                <a:gd name="connsiteX314" fmla="*/ 1305807 w 2143708"/>
                <a:gd name="connsiteY314" fmla="*/ 319649 h 433197"/>
                <a:gd name="connsiteX315" fmla="*/ 1282454 w 2143708"/>
                <a:gd name="connsiteY315" fmla="*/ 293726 h 433197"/>
                <a:gd name="connsiteX316" fmla="*/ 1256960 w 2143708"/>
                <a:gd name="connsiteY316" fmla="*/ 319649 h 433197"/>
                <a:gd name="connsiteX317" fmla="*/ 1360653 w 2143708"/>
                <a:gd name="connsiteY317" fmla="*/ 281086 h 433197"/>
                <a:gd name="connsiteX318" fmla="*/ 1399002 w 2143708"/>
                <a:gd name="connsiteY318" fmla="*/ 272730 h 433197"/>
                <a:gd name="connsiteX319" fmla="*/ 1446564 w 2143708"/>
                <a:gd name="connsiteY319" fmla="*/ 319221 h 433197"/>
                <a:gd name="connsiteX320" fmla="*/ 1446564 w 2143708"/>
                <a:gd name="connsiteY320" fmla="*/ 333361 h 433197"/>
                <a:gd name="connsiteX321" fmla="*/ 1446992 w 2143708"/>
                <a:gd name="connsiteY321" fmla="*/ 360998 h 433197"/>
                <a:gd name="connsiteX322" fmla="*/ 1448278 w 2143708"/>
                <a:gd name="connsiteY322" fmla="*/ 385636 h 433197"/>
                <a:gd name="connsiteX323" fmla="*/ 1422997 w 2143708"/>
                <a:gd name="connsiteY323" fmla="*/ 385636 h 433197"/>
                <a:gd name="connsiteX324" fmla="*/ 1421712 w 2143708"/>
                <a:gd name="connsiteY324" fmla="*/ 369139 h 433197"/>
                <a:gd name="connsiteX325" fmla="*/ 1421283 w 2143708"/>
                <a:gd name="connsiteY325" fmla="*/ 369139 h 433197"/>
                <a:gd name="connsiteX326" fmla="*/ 1387219 w 2143708"/>
                <a:gd name="connsiteY326" fmla="*/ 388207 h 433197"/>
                <a:gd name="connsiteX327" fmla="*/ 1348655 w 2143708"/>
                <a:gd name="connsiteY327" fmla="*/ 355428 h 433197"/>
                <a:gd name="connsiteX328" fmla="*/ 1367509 w 2143708"/>
                <a:gd name="connsiteY328" fmla="*/ 323934 h 433197"/>
                <a:gd name="connsiteX329" fmla="*/ 1404572 w 2143708"/>
                <a:gd name="connsiteY329" fmla="*/ 317507 h 433197"/>
                <a:gd name="connsiteX330" fmla="*/ 1420426 w 2143708"/>
                <a:gd name="connsiteY330" fmla="*/ 317507 h 433197"/>
                <a:gd name="connsiteX331" fmla="*/ 1395574 w 2143708"/>
                <a:gd name="connsiteY331" fmla="*/ 293726 h 433197"/>
                <a:gd name="connsiteX332" fmla="*/ 1361510 w 2143708"/>
                <a:gd name="connsiteY332" fmla="*/ 305724 h 433197"/>
                <a:gd name="connsiteX333" fmla="*/ 1394289 w 2143708"/>
                <a:gd name="connsiteY333" fmla="*/ 367211 h 433197"/>
                <a:gd name="connsiteX334" fmla="*/ 1414428 w 2143708"/>
                <a:gd name="connsiteY334" fmla="*/ 357356 h 433197"/>
                <a:gd name="connsiteX335" fmla="*/ 1420426 w 2143708"/>
                <a:gd name="connsiteY335" fmla="*/ 334646 h 433197"/>
                <a:gd name="connsiteX336" fmla="*/ 1408000 w 2143708"/>
                <a:gd name="connsiteY336" fmla="*/ 334646 h 433197"/>
                <a:gd name="connsiteX337" fmla="*/ 1376078 w 2143708"/>
                <a:gd name="connsiteY337" fmla="*/ 353714 h 433197"/>
                <a:gd name="connsiteX338" fmla="*/ 1394289 w 2143708"/>
                <a:gd name="connsiteY338" fmla="*/ 367211 h 433197"/>
                <a:gd name="connsiteX339" fmla="*/ 1475487 w 2143708"/>
                <a:gd name="connsiteY339" fmla="*/ 224954 h 433197"/>
                <a:gd name="connsiteX340" fmla="*/ 1504195 w 2143708"/>
                <a:gd name="connsiteY340" fmla="*/ 224954 h 433197"/>
                <a:gd name="connsiteX341" fmla="*/ 1504195 w 2143708"/>
                <a:gd name="connsiteY341" fmla="*/ 385636 h 433197"/>
                <a:gd name="connsiteX342" fmla="*/ 1475487 w 2143708"/>
                <a:gd name="connsiteY342" fmla="*/ 385636 h 433197"/>
                <a:gd name="connsiteX343" fmla="*/ 1543830 w 2143708"/>
                <a:gd name="connsiteY343" fmla="*/ 296297 h 433197"/>
                <a:gd name="connsiteX344" fmla="*/ 1522620 w 2143708"/>
                <a:gd name="connsiteY344" fmla="*/ 296297 h 433197"/>
                <a:gd name="connsiteX345" fmla="*/ 1522620 w 2143708"/>
                <a:gd name="connsiteY345" fmla="*/ 275301 h 433197"/>
                <a:gd name="connsiteX346" fmla="*/ 1543830 w 2143708"/>
                <a:gd name="connsiteY346" fmla="*/ 275301 h 433197"/>
                <a:gd name="connsiteX347" fmla="*/ 1543830 w 2143708"/>
                <a:gd name="connsiteY347" fmla="*/ 253234 h 433197"/>
                <a:gd name="connsiteX348" fmla="*/ 1572538 w 2143708"/>
                <a:gd name="connsiteY348" fmla="*/ 244022 h 433197"/>
                <a:gd name="connsiteX349" fmla="*/ 1572538 w 2143708"/>
                <a:gd name="connsiteY349" fmla="*/ 275301 h 433197"/>
                <a:gd name="connsiteX350" fmla="*/ 1598033 w 2143708"/>
                <a:gd name="connsiteY350" fmla="*/ 275301 h 433197"/>
                <a:gd name="connsiteX351" fmla="*/ 1598033 w 2143708"/>
                <a:gd name="connsiteY351" fmla="*/ 296297 h 433197"/>
                <a:gd name="connsiteX352" fmla="*/ 1572538 w 2143708"/>
                <a:gd name="connsiteY352" fmla="*/ 296297 h 433197"/>
                <a:gd name="connsiteX353" fmla="*/ 1572538 w 2143708"/>
                <a:gd name="connsiteY353" fmla="*/ 347715 h 433197"/>
                <a:gd name="connsiteX354" fmla="*/ 1586036 w 2143708"/>
                <a:gd name="connsiteY354" fmla="*/ 365926 h 433197"/>
                <a:gd name="connsiteX355" fmla="*/ 1599104 w 2143708"/>
                <a:gd name="connsiteY355" fmla="*/ 362926 h 433197"/>
                <a:gd name="connsiteX356" fmla="*/ 1599961 w 2143708"/>
                <a:gd name="connsiteY356" fmla="*/ 385636 h 433197"/>
                <a:gd name="connsiteX357" fmla="*/ 1578752 w 2143708"/>
                <a:gd name="connsiteY357" fmla="*/ 388207 h 433197"/>
                <a:gd name="connsiteX358" fmla="*/ 1543830 w 2143708"/>
                <a:gd name="connsiteY358" fmla="*/ 352428 h 433197"/>
                <a:gd name="connsiteX359" fmla="*/ 1617744 w 2143708"/>
                <a:gd name="connsiteY359" fmla="*/ 224954 h 433197"/>
                <a:gd name="connsiteX360" fmla="*/ 1646452 w 2143708"/>
                <a:gd name="connsiteY360" fmla="*/ 224954 h 433197"/>
                <a:gd name="connsiteX361" fmla="*/ 1646452 w 2143708"/>
                <a:gd name="connsiteY361" fmla="*/ 290298 h 433197"/>
                <a:gd name="connsiteX362" fmla="*/ 1646881 w 2143708"/>
                <a:gd name="connsiteY362" fmla="*/ 290298 h 433197"/>
                <a:gd name="connsiteX363" fmla="*/ 1681588 w 2143708"/>
                <a:gd name="connsiteY363" fmla="*/ 272730 h 433197"/>
                <a:gd name="connsiteX364" fmla="*/ 1719080 w 2143708"/>
                <a:gd name="connsiteY364" fmla="*/ 316007 h 433197"/>
                <a:gd name="connsiteX365" fmla="*/ 1719080 w 2143708"/>
                <a:gd name="connsiteY365" fmla="*/ 385636 h 433197"/>
                <a:gd name="connsiteX366" fmla="*/ 1690372 w 2143708"/>
                <a:gd name="connsiteY366" fmla="*/ 385636 h 433197"/>
                <a:gd name="connsiteX367" fmla="*/ 1690372 w 2143708"/>
                <a:gd name="connsiteY367" fmla="*/ 326719 h 433197"/>
                <a:gd name="connsiteX368" fmla="*/ 1671733 w 2143708"/>
                <a:gd name="connsiteY368" fmla="*/ 295012 h 433197"/>
                <a:gd name="connsiteX369" fmla="*/ 1646452 w 2143708"/>
                <a:gd name="connsiteY369" fmla="*/ 331647 h 433197"/>
                <a:gd name="connsiteX370" fmla="*/ 1646452 w 2143708"/>
                <a:gd name="connsiteY370" fmla="*/ 385636 h 433197"/>
                <a:gd name="connsiteX371" fmla="*/ 1617744 w 2143708"/>
                <a:gd name="connsiteY371" fmla="*/ 385636 h 433197"/>
                <a:gd name="connsiteX372" fmla="*/ 1820167 w 2143708"/>
                <a:gd name="connsiteY372" fmla="*/ 299082 h 433197"/>
                <a:gd name="connsiteX373" fmla="*/ 1800671 w 2143708"/>
                <a:gd name="connsiteY373" fmla="*/ 295012 h 433197"/>
                <a:gd name="connsiteX374" fmla="*/ 1771534 w 2143708"/>
                <a:gd name="connsiteY374" fmla="*/ 329933 h 433197"/>
                <a:gd name="connsiteX375" fmla="*/ 1801314 w 2143708"/>
                <a:gd name="connsiteY375" fmla="*/ 365926 h 433197"/>
                <a:gd name="connsiteX376" fmla="*/ 1823380 w 2143708"/>
                <a:gd name="connsiteY376" fmla="*/ 360784 h 433197"/>
                <a:gd name="connsiteX377" fmla="*/ 1824666 w 2143708"/>
                <a:gd name="connsiteY377" fmla="*/ 384565 h 433197"/>
                <a:gd name="connsiteX378" fmla="*/ 1795957 w 2143708"/>
                <a:gd name="connsiteY378" fmla="*/ 388207 h 433197"/>
                <a:gd name="connsiteX379" fmla="*/ 1741540 w 2143708"/>
                <a:gd name="connsiteY379" fmla="*/ 329933 h 433197"/>
                <a:gd name="connsiteX380" fmla="*/ 1794886 w 2143708"/>
                <a:gd name="connsiteY380" fmla="*/ 272730 h 433197"/>
                <a:gd name="connsiteX381" fmla="*/ 1822738 w 2143708"/>
                <a:gd name="connsiteY381" fmla="*/ 276372 h 433197"/>
                <a:gd name="connsiteX382" fmla="*/ 1848661 w 2143708"/>
                <a:gd name="connsiteY382" fmla="*/ 281086 h 433197"/>
                <a:gd name="connsiteX383" fmla="*/ 1887010 w 2143708"/>
                <a:gd name="connsiteY383" fmla="*/ 272730 h 433197"/>
                <a:gd name="connsiteX384" fmla="*/ 1934572 w 2143708"/>
                <a:gd name="connsiteY384" fmla="*/ 319221 h 433197"/>
                <a:gd name="connsiteX385" fmla="*/ 1934572 w 2143708"/>
                <a:gd name="connsiteY385" fmla="*/ 333361 h 433197"/>
                <a:gd name="connsiteX386" fmla="*/ 1935001 w 2143708"/>
                <a:gd name="connsiteY386" fmla="*/ 360998 h 433197"/>
                <a:gd name="connsiteX387" fmla="*/ 1936286 w 2143708"/>
                <a:gd name="connsiteY387" fmla="*/ 385636 h 433197"/>
                <a:gd name="connsiteX388" fmla="*/ 1911006 w 2143708"/>
                <a:gd name="connsiteY388" fmla="*/ 385636 h 433197"/>
                <a:gd name="connsiteX389" fmla="*/ 1909720 w 2143708"/>
                <a:gd name="connsiteY389" fmla="*/ 369139 h 433197"/>
                <a:gd name="connsiteX390" fmla="*/ 1909292 w 2143708"/>
                <a:gd name="connsiteY390" fmla="*/ 369139 h 433197"/>
                <a:gd name="connsiteX391" fmla="*/ 1875227 w 2143708"/>
                <a:gd name="connsiteY391" fmla="*/ 388207 h 433197"/>
                <a:gd name="connsiteX392" fmla="*/ 1836663 w 2143708"/>
                <a:gd name="connsiteY392" fmla="*/ 355428 h 433197"/>
                <a:gd name="connsiteX393" fmla="*/ 1855517 w 2143708"/>
                <a:gd name="connsiteY393" fmla="*/ 323934 h 433197"/>
                <a:gd name="connsiteX394" fmla="*/ 1892581 w 2143708"/>
                <a:gd name="connsiteY394" fmla="*/ 317507 h 433197"/>
                <a:gd name="connsiteX395" fmla="*/ 1908435 w 2143708"/>
                <a:gd name="connsiteY395" fmla="*/ 317507 h 433197"/>
                <a:gd name="connsiteX396" fmla="*/ 1883583 w 2143708"/>
                <a:gd name="connsiteY396" fmla="*/ 293726 h 433197"/>
                <a:gd name="connsiteX397" fmla="*/ 1849518 w 2143708"/>
                <a:gd name="connsiteY397" fmla="*/ 305724 h 433197"/>
                <a:gd name="connsiteX398" fmla="*/ 1882297 w 2143708"/>
                <a:gd name="connsiteY398" fmla="*/ 367211 h 433197"/>
                <a:gd name="connsiteX399" fmla="*/ 1902436 w 2143708"/>
                <a:gd name="connsiteY399" fmla="*/ 357356 h 433197"/>
                <a:gd name="connsiteX400" fmla="*/ 1908435 w 2143708"/>
                <a:gd name="connsiteY400" fmla="*/ 334646 h 433197"/>
                <a:gd name="connsiteX401" fmla="*/ 1896009 w 2143708"/>
                <a:gd name="connsiteY401" fmla="*/ 334646 h 433197"/>
                <a:gd name="connsiteX402" fmla="*/ 1864086 w 2143708"/>
                <a:gd name="connsiteY402" fmla="*/ 353714 h 433197"/>
                <a:gd name="connsiteX403" fmla="*/ 1882297 w 2143708"/>
                <a:gd name="connsiteY403" fmla="*/ 367211 h 433197"/>
                <a:gd name="connsiteX404" fmla="*/ 1963495 w 2143708"/>
                <a:gd name="connsiteY404" fmla="*/ 275301 h 433197"/>
                <a:gd name="connsiteX405" fmla="*/ 1988990 w 2143708"/>
                <a:gd name="connsiteY405" fmla="*/ 275301 h 433197"/>
                <a:gd name="connsiteX406" fmla="*/ 1988990 w 2143708"/>
                <a:gd name="connsiteY406" fmla="*/ 300368 h 433197"/>
                <a:gd name="connsiteX407" fmla="*/ 1989418 w 2143708"/>
                <a:gd name="connsiteY407" fmla="*/ 300368 h 433197"/>
                <a:gd name="connsiteX408" fmla="*/ 2019626 w 2143708"/>
                <a:gd name="connsiteY408" fmla="*/ 272730 h 433197"/>
                <a:gd name="connsiteX409" fmla="*/ 2028410 w 2143708"/>
                <a:gd name="connsiteY409" fmla="*/ 273587 h 433197"/>
                <a:gd name="connsiteX410" fmla="*/ 2028410 w 2143708"/>
                <a:gd name="connsiteY410" fmla="*/ 302510 h 433197"/>
                <a:gd name="connsiteX411" fmla="*/ 2015556 w 2143708"/>
                <a:gd name="connsiteY411" fmla="*/ 300153 h 433197"/>
                <a:gd name="connsiteX412" fmla="*/ 1992203 w 2143708"/>
                <a:gd name="connsiteY412" fmla="*/ 345144 h 433197"/>
                <a:gd name="connsiteX413" fmla="*/ 1992203 w 2143708"/>
                <a:gd name="connsiteY413" fmla="*/ 385636 h 433197"/>
                <a:gd name="connsiteX414" fmla="*/ 1963495 w 2143708"/>
                <a:gd name="connsiteY414" fmla="*/ 385636 h 433197"/>
                <a:gd name="connsiteX415" fmla="*/ 2130818 w 2143708"/>
                <a:gd name="connsiteY415" fmla="*/ 379423 h 433197"/>
                <a:gd name="connsiteX416" fmla="*/ 2092897 w 2143708"/>
                <a:gd name="connsiteY416" fmla="*/ 388207 h 433197"/>
                <a:gd name="connsiteX417" fmla="*/ 2035266 w 2143708"/>
                <a:gd name="connsiteY417" fmla="*/ 331004 h 433197"/>
                <a:gd name="connsiteX418" fmla="*/ 2086470 w 2143708"/>
                <a:gd name="connsiteY418" fmla="*/ 272730 h 433197"/>
                <a:gd name="connsiteX419" fmla="*/ 2138960 w 2143708"/>
                <a:gd name="connsiteY419" fmla="*/ 339360 h 433197"/>
                <a:gd name="connsiteX420" fmla="*/ 2062689 w 2143708"/>
                <a:gd name="connsiteY420" fmla="*/ 339360 h 433197"/>
                <a:gd name="connsiteX421" fmla="*/ 2094183 w 2143708"/>
                <a:gd name="connsiteY421" fmla="*/ 367211 h 433197"/>
                <a:gd name="connsiteX422" fmla="*/ 2130818 w 2143708"/>
                <a:gd name="connsiteY422" fmla="*/ 356071 h 433197"/>
                <a:gd name="connsiteX423" fmla="*/ 2111536 w 2143708"/>
                <a:gd name="connsiteY423" fmla="*/ 319649 h 433197"/>
                <a:gd name="connsiteX424" fmla="*/ 2088184 w 2143708"/>
                <a:gd name="connsiteY424" fmla="*/ 293726 h 433197"/>
                <a:gd name="connsiteX425" fmla="*/ 2062689 w 2143708"/>
                <a:gd name="connsiteY425" fmla="*/ 319649 h 4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143708" h="433197">
                  <a:moveTo>
                    <a:pt x="192175" y="11141"/>
                  </a:moveTo>
                  <a:lnTo>
                    <a:pt x="222169" y="11141"/>
                  </a:lnTo>
                  <a:lnTo>
                    <a:pt x="222169" y="137115"/>
                  </a:lnTo>
                  <a:lnTo>
                    <a:pt x="280229" y="137115"/>
                  </a:lnTo>
                  <a:lnTo>
                    <a:pt x="280229" y="160682"/>
                  </a:lnTo>
                  <a:lnTo>
                    <a:pt x="192175" y="160682"/>
                  </a:lnTo>
                  <a:close/>
                  <a:moveTo>
                    <a:pt x="347287" y="47776"/>
                  </a:moveTo>
                  <a:cubicBezTo>
                    <a:pt x="380066" y="47776"/>
                    <a:pt x="405132" y="69843"/>
                    <a:pt x="405132" y="106264"/>
                  </a:cubicBezTo>
                  <a:cubicBezTo>
                    <a:pt x="405132" y="137972"/>
                    <a:pt x="383922" y="163253"/>
                    <a:pt x="347287" y="163253"/>
                  </a:cubicBezTo>
                  <a:cubicBezTo>
                    <a:pt x="310866" y="163253"/>
                    <a:pt x="289656" y="137972"/>
                    <a:pt x="289656" y="106264"/>
                  </a:cubicBezTo>
                  <a:cubicBezTo>
                    <a:pt x="289656" y="69843"/>
                    <a:pt x="314722" y="47776"/>
                    <a:pt x="347287" y="47776"/>
                  </a:cubicBezTo>
                  <a:close/>
                  <a:moveTo>
                    <a:pt x="347287" y="140971"/>
                  </a:moveTo>
                  <a:cubicBezTo>
                    <a:pt x="369354" y="140971"/>
                    <a:pt x="375138" y="121261"/>
                    <a:pt x="375138" y="102836"/>
                  </a:cubicBezTo>
                  <a:cubicBezTo>
                    <a:pt x="375138" y="85911"/>
                    <a:pt x="366140" y="70057"/>
                    <a:pt x="347287" y="70057"/>
                  </a:cubicBezTo>
                  <a:cubicBezTo>
                    <a:pt x="328648" y="70057"/>
                    <a:pt x="319649" y="86340"/>
                    <a:pt x="319649" y="102836"/>
                  </a:cubicBezTo>
                  <a:cubicBezTo>
                    <a:pt x="319649" y="121047"/>
                    <a:pt x="325434" y="140971"/>
                    <a:pt x="347287" y="140971"/>
                  </a:cubicBezTo>
                  <a:close/>
                  <a:moveTo>
                    <a:pt x="427628" y="50347"/>
                  </a:moveTo>
                  <a:lnTo>
                    <a:pt x="454836" y="50347"/>
                  </a:lnTo>
                  <a:lnTo>
                    <a:pt x="454836" y="65344"/>
                  </a:lnTo>
                  <a:lnTo>
                    <a:pt x="455265" y="65344"/>
                  </a:lnTo>
                  <a:cubicBezTo>
                    <a:pt x="464263" y="52704"/>
                    <a:pt x="476475" y="47776"/>
                    <a:pt x="491472" y="47776"/>
                  </a:cubicBezTo>
                  <a:cubicBezTo>
                    <a:pt x="517609" y="47776"/>
                    <a:pt x="528964" y="66201"/>
                    <a:pt x="528964" y="91053"/>
                  </a:cubicBezTo>
                  <a:lnTo>
                    <a:pt x="528964" y="160682"/>
                  </a:lnTo>
                  <a:lnTo>
                    <a:pt x="500256" y="160682"/>
                  </a:lnTo>
                  <a:lnTo>
                    <a:pt x="500256" y="101765"/>
                  </a:lnTo>
                  <a:cubicBezTo>
                    <a:pt x="500256" y="88268"/>
                    <a:pt x="500041" y="70057"/>
                    <a:pt x="481617" y="70057"/>
                  </a:cubicBezTo>
                  <a:cubicBezTo>
                    <a:pt x="460835" y="70057"/>
                    <a:pt x="456336" y="92553"/>
                    <a:pt x="456336" y="106693"/>
                  </a:cubicBezTo>
                  <a:lnTo>
                    <a:pt x="456336" y="160682"/>
                  </a:lnTo>
                  <a:lnTo>
                    <a:pt x="427628" y="160682"/>
                  </a:lnTo>
                  <a:close/>
                  <a:moveTo>
                    <a:pt x="632015" y="148256"/>
                  </a:moveTo>
                  <a:lnTo>
                    <a:pt x="631586" y="148256"/>
                  </a:lnTo>
                  <a:cubicBezTo>
                    <a:pt x="623017" y="158968"/>
                    <a:pt x="611233" y="163253"/>
                    <a:pt x="597736" y="163253"/>
                  </a:cubicBezTo>
                  <a:cubicBezTo>
                    <a:pt x="563886" y="163253"/>
                    <a:pt x="551460" y="135401"/>
                    <a:pt x="551460" y="105193"/>
                  </a:cubicBezTo>
                  <a:cubicBezTo>
                    <a:pt x="551460" y="74771"/>
                    <a:pt x="563886" y="47776"/>
                    <a:pt x="597736" y="47776"/>
                  </a:cubicBezTo>
                  <a:cubicBezTo>
                    <a:pt x="612090" y="47776"/>
                    <a:pt x="622160" y="52704"/>
                    <a:pt x="630729" y="63201"/>
                  </a:cubicBezTo>
                  <a:lnTo>
                    <a:pt x="631158" y="63201"/>
                  </a:lnTo>
                  <a:lnTo>
                    <a:pt x="631158" y="0"/>
                  </a:lnTo>
                  <a:lnTo>
                    <a:pt x="659866" y="0"/>
                  </a:lnTo>
                  <a:lnTo>
                    <a:pt x="659866" y="160682"/>
                  </a:lnTo>
                  <a:lnTo>
                    <a:pt x="632015" y="160682"/>
                  </a:lnTo>
                  <a:close/>
                  <a:moveTo>
                    <a:pt x="605663" y="140971"/>
                  </a:moveTo>
                  <a:cubicBezTo>
                    <a:pt x="624731" y="140971"/>
                    <a:pt x="630944" y="120833"/>
                    <a:pt x="630944" y="105193"/>
                  </a:cubicBezTo>
                  <a:cubicBezTo>
                    <a:pt x="630944" y="89767"/>
                    <a:pt x="623659" y="70057"/>
                    <a:pt x="605234" y="70057"/>
                  </a:cubicBezTo>
                  <a:cubicBezTo>
                    <a:pt x="586595" y="70057"/>
                    <a:pt x="581454" y="90410"/>
                    <a:pt x="581454" y="105193"/>
                  </a:cubicBezTo>
                  <a:cubicBezTo>
                    <a:pt x="581454" y="120404"/>
                    <a:pt x="586810" y="140971"/>
                    <a:pt x="605663" y="140971"/>
                  </a:cubicBezTo>
                  <a:close/>
                  <a:moveTo>
                    <a:pt x="739993" y="47776"/>
                  </a:moveTo>
                  <a:cubicBezTo>
                    <a:pt x="772772" y="47776"/>
                    <a:pt x="797838" y="69843"/>
                    <a:pt x="797838" y="106264"/>
                  </a:cubicBezTo>
                  <a:cubicBezTo>
                    <a:pt x="797838" y="137972"/>
                    <a:pt x="776628" y="163253"/>
                    <a:pt x="739993" y="163253"/>
                  </a:cubicBezTo>
                  <a:cubicBezTo>
                    <a:pt x="703572" y="163253"/>
                    <a:pt x="682362" y="137972"/>
                    <a:pt x="682362" y="106264"/>
                  </a:cubicBezTo>
                  <a:cubicBezTo>
                    <a:pt x="682362" y="69843"/>
                    <a:pt x="707428" y="47776"/>
                    <a:pt x="739993" y="47776"/>
                  </a:cubicBezTo>
                  <a:close/>
                  <a:moveTo>
                    <a:pt x="739993" y="140971"/>
                  </a:moveTo>
                  <a:cubicBezTo>
                    <a:pt x="762060" y="140971"/>
                    <a:pt x="767844" y="121261"/>
                    <a:pt x="767844" y="102836"/>
                  </a:cubicBezTo>
                  <a:cubicBezTo>
                    <a:pt x="767844" y="85911"/>
                    <a:pt x="758846" y="70057"/>
                    <a:pt x="739993" y="70057"/>
                  </a:cubicBezTo>
                  <a:cubicBezTo>
                    <a:pt x="721354" y="70057"/>
                    <a:pt x="712356" y="86340"/>
                    <a:pt x="712356" y="102836"/>
                  </a:cubicBezTo>
                  <a:cubicBezTo>
                    <a:pt x="712356" y="121047"/>
                    <a:pt x="718140" y="140971"/>
                    <a:pt x="739993" y="140971"/>
                  </a:cubicBezTo>
                  <a:close/>
                  <a:moveTo>
                    <a:pt x="820334" y="50347"/>
                  </a:moveTo>
                  <a:lnTo>
                    <a:pt x="847543" y="50347"/>
                  </a:lnTo>
                  <a:lnTo>
                    <a:pt x="847543" y="65344"/>
                  </a:lnTo>
                  <a:lnTo>
                    <a:pt x="847971" y="65344"/>
                  </a:lnTo>
                  <a:cubicBezTo>
                    <a:pt x="856969" y="52704"/>
                    <a:pt x="869181" y="47776"/>
                    <a:pt x="884178" y="47776"/>
                  </a:cubicBezTo>
                  <a:cubicBezTo>
                    <a:pt x="910316" y="47776"/>
                    <a:pt x="921670" y="66201"/>
                    <a:pt x="921670" y="91053"/>
                  </a:cubicBezTo>
                  <a:lnTo>
                    <a:pt x="921670" y="160682"/>
                  </a:lnTo>
                  <a:lnTo>
                    <a:pt x="892962" y="160682"/>
                  </a:lnTo>
                  <a:lnTo>
                    <a:pt x="892962" y="101765"/>
                  </a:lnTo>
                  <a:cubicBezTo>
                    <a:pt x="892962" y="88268"/>
                    <a:pt x="892748" y="70057"/>
                    <a:pt x="874323" y="70057"/>
                  </a:cubicBezTo>
                  <a:cubicBezTo>
                    <a:pt x="853541" y="70057"/>
                    <a:pt x="849042" y="92553"/>
                    <a:pt x="849042" y="106693"/>
                  </a:cubicBezTo>
                  <a:lnTo>
                    <a:pt x="849042" y="160682"/>
                  </a:lnTo>
                  <a:lnTo>
                    <a:pt x="820334" y="160682"/>
                  </a:lnTo>
                  <a:close/>
                  <a:moveTo>
                    <a:pt x="1011866" y="11141"/>
                  </a:moveTo>
                  <a:lnTo>
                    <a:pt x="1048716" y="11141"/>
                  </a:lnTo>
                  <a:lnTo>
                    <a:pt x="1105705" y="122975"/>
                  </a:lnTo>
                  <a:lnTo>
                    <a:pt x="1106133" y="122975"/>
                  </a:lnTo>
                  <a:lnTo>
                    <a:pt x="1106133" y="11141"/>
                  </a:lnTo>
                  <a:lnTo>
                    <a:pt x="1134841" y="11141"/>
                  </a:lnTo>
                  <a:lnTo>
                    <a:pt x="1134841" y="160682"/>
                  </a:lnTo>
                  <a:lnTo>
                    <a:pt x="1098206" y="160682"/>
                  </a:lnTo>
                  <a:lnTo>
                    <a:pt x="1041003" y="48847"/>
                  </a:lnTo>
                  <a:lnTo>
                    <a:pt x="1040575" y="48847"/>
                  </a:lnTo>
                  <a:lnTo>
                    <a:pt x="1040575" y="160682"/>
                  </a:lnTo>
                  <a:lnTo>
                    <a:pt x="1011866" y="160682"/>
                  </a:lnTo>
                  <a:close/>
                  <a:moveTo>
                    <a:pt x="1216039" y="47776"/>
                  </a:moveTo>
                  <a:cubicBezTo>
                    <a:pt x="1248818" y="47776"/>
                    <a:pt x="1273885" y="69843"/>
                    <a:pt x="1273885" y="106264"/>
                  </a:cubicBezTo>
                  <a:cubicBezTo>
                    <a:pt x="1273885" y="137972"/>
                    <a:pt x="1252675" y="163253"/>
                    <a:pt x="1216039" y="163253"/>
                  </a:cubicBezTo>
                  <a:cubicBezTo>
                    <a:pt x="1179618" y="163253"/>
                    <a:pt x="1158408" y="137972"/>
                    <a:pt x="1158408" y="106264"/>
                  </a:cubicBezTo>
                  <a:cubicBezTo>
                    <a:pt x="1158408" y="69843"/>
                    <a:pt x="1183474" y="47776"/>
                    <a:pt x="1216039" y="47776"/>
                  </a:cubicBezTo>
                  <a:close/>
                  <a:moveTo>
                    <a:pt x="1216039" y="140971"/>
                  </a:moveTo>
                  <a:cubicBezTo>
                    <a:pt x="1238106" y="140971"/>
                    <a:pt x="1243891" y="121261"/>
                    <a:pt x="1243891" y="102836"/>
                  </a:cubicBezTo>
                  <a:cubicBezTo>
                    <a:pt x="1243891" y="85911"/>
                    <a:pt x="1234893" y="70057"/>
                    <a:pt x="1216039" y="70057"/>
                  </a:cubicBezTo>
                  <a:cubicBezTo>
                    <a:pt x="1197400" y="70057"/>
                    <a:pt x="1188402" y="86340"/>
                    <a:pt x="1188402" y="102836"/>
                  </a:cubicBezTo>
                  <a:cubicBezTo>
                    <a:pt x="1188402" y="121047"/>
                    <a:pt x="1194187" y="140971"/>
                    <a:pt x="1216039" y="140971"/>
                  </a:cubicBezTo>
                  <a:close/>
                  <a:moveTo>
                    <a:pt x="1297023" y="50347"/>
                  </a:moveTo>
                  <a:lnTo>
                    <a:pt x="1322518" y="50347"/>
                  </a:lnTo>
                  <a:lnTo>
                    <a:pt x="1322518" y="75413"/>
                  </a:lnTo>
                  <a:lnTo>
                    <a:pt x="1322946" y="75413"/>
                  </a:lnTo>
                  <a:cubicBezTo>
                    <a:pt x="1324232" y="65130"/>
                    <a:pt x="1336015" y="47776"/>
                    <a:pt x="1353154" y="47776"/>
                  </a:cubicBezTo>
                  <a:cubicBezTo>
                    <a:pt x="1355939" y="47776"/>
                    <a:pt x="1358939" y="47776"/>
                    <a:pt x="1361938" y="48633"/>
                  </a:cubicBezTo>
                  <a:lnTo>
                    <a:pt x="1361938" y="77556"/>
                  </a:lnTo>
                  <a:cubicBezTo>
                    <a:pt x="1359367" y="76056"/>
                    <a:pt x="1354226" y="75199"/>
                    <a:pt x="1349084" y="75199"/>
                  </a:cubicBezTo>
                  <a:cubicBezTo>
                    <a:pt x="1325731" y="75199"/>
                    <a:pt x="1325731" y="104336"/>
                    <a:pt x="1325731" y="120190"/>
                  </a:cubicBezTo>
                  <a:lnTo>
                    <a:pt x="1325731" y="160682"/>
                  </a:lnTo>
                  <a:lnTo>
                    <a:pt x="1297023" y="160682"/>
                  </a:lnTo>
                  <a:close/>
                  <a:moveTo>
                    <a:pt x="1389147" y="71343"/>
                  </a:moveTo>
                  <a:lnTo>
                    <a:pt x="1367937" y="71343"/>
                  </a:lnTo>
                  <a:lnTo>
                    <a:pt x="1367937" y="50347"/>
                  </a:lnTo>
                  <a:lnTo>
                    <a:pt x="1389147" y="50347"/>
                  </a:lnTo>
                  <a:lnTo>
                    <a:pt x="1389147" y="28280"/>
                  </a:lnTo>
                  <a:lnTo>
                    <a:pt x="1417855" y="19068"/>
                  </a:lnTo>
                  <a:lnTo>
                    <a:pt x="1417855" y="50347"/>
                  </a:lnTo>
                  <a:lnTo>
                    <a:pt x="1443350" y="50347"/>
                  </a:lnTo>
                  <a:lnTo>
                    <a:pt x="1443350" y="71343"/>
                  </a:lnTo>
                  <a:lnTo>
                    <a:pt x="1417855" y="71343"/>
                  </a:lnTo>
                  <a:lnTo>
                    <a:pt x="1417855" y="122761"/>
                  </a:lnTo>
                  <a:cubicBezTo>
                    <a:pt x="1417855" y="132187"/>
                    <a:pt x="1420426" y="140971"/>
                    <a:pt x="1431353" y="140971"/>
                  </a:cubicBezTo>
                  <a:cubicBezTo>
                    <a:pt x="1436495" y="140971"/>
                    <a:pt x="1441422" y="139900"/>
                    <a:pt x="1444422" y="137972"/>
                  </a:cubicBezTo>
                  <a:lnTo>
                    <a:pt x="1445279" y="160682"/>
                  </a:lnTo>
                  <a:cubicBezTo>
                    <a:pt x="1439280" y="162396"/>
                    <a:pt x="1432638" y="163253"/>
                    <a:pt x="1424069" y="163253"/>
                  </a:cubicBezTo>
                  <a:cubicBezTo>
                    <a:pt x="1401573" y="163253"/>
                    <a:pt x="1389147" y="149327"/>
                    <a:pt x="1389147" y="127474"/>
                  </a:cubicBezTo>
                  <a:close/>
                  <a:moveTo>
                    <a:pt x="1463061" y="0"/>
                  </a:moveTo>
                  <a:lnTo>
                    <a:pt x="1491769" y="0"/>
                  </a:lnTo>
                  <a:lnTo>
                    <a:pt x="1491769" y="65344"/>
                  </a:lnTo>
                  <a:lnTo>
                    <a:pt x="1492198" y="65344"/>
                  </a:lnTo>
                  <a:cubicBezTo>
                    <a:pt x="1499482" y="54632"/>
                    <a:pt x="1511908" y="47776"/>
                    <a:pt x="1526905" y="47776"/>
                  </a:cubicBezTo>
                  <a:cubicBezTo>
                    <a:pt x="1553042" y="47776"/>
                    <a:pt x="1564397" y="66201"/>
                    <a:pt x="1564397" y="91053"/>
                  </a:cubicBezTo>
                  <a:lnTo>
                    <a:pt x="1564397" y="160682"/>
                  </a:lnTo>
                  <a:lnTo>
                    <a:pt x="1535689" y="160682"/>
                  </a:lnTo>
                  <a:lnTo>
                    <a:pt x="1535689" y="101765"/>
                  </a:lnTo>
                  <a:cubicBezTo>
                    <a:pt x="1535689" y="88268"/>
                    <a:pt x="1535475" y="70057"/>
                    <a:pt x="1517050" y="70057"/>
                  </a:cubicBezTo>
                  <a:cubicBezTo>
                    <a:pt x="1496268" y="70057"/>
                    <a:pt x="1491769" y="92553"/>
                    <a:pt x="1491769" y="106693"/>
                  </a:cubicBezTo>
                  <a:lnTo>
                    <a:pt x="1491769" y="160682"/>
                  </a:lnTo>
                  <a:lnTo>
                    <a:pt x="1463061" y="160682"/>
                  </a:lnTo>
                  <a:close/>
                  <a:moveTo>
                    <a:pt x="1640882" y="11141"/>
                  </a:moveTo>
                  <a:lnTo>
                    <a:pt x="1672375" y="11141"/>
                  </a:lnTo>
                  <a:lnTo>
                    <a:pt x="1700227" y="130688"/>
                  </a:lnTo>
                  <a:lnTo>
                    <a:pt x="1700655" y="130688"/>
                  </a:lnTo>
                  <a:lnTo>
                    <a:pt x="1726150" y="11141"/>
                  </a:lnTo>
                  <a:lnTo>
                    <a:pt x="1766856" y="11141"/>
                  </a:lnTo>
                  <a:lnTo>
                    <a:pt x="1793208" y="130688"/>
                  </a:lnTo>
                  <a:lnTo>
                    <a:pt x="1793637" y="130688"/>
                  </a:lnTo>
                  <a:lnTo>
                    <a:pt x="1821702" y="11141"/>
                  </a:lnTo>
                  <a:lnTo>
                    <a:pt x="1850839" y="11141"/>
                  </a:lnTo>
                  <a:lnTo>
                    <a:pt x="1811847" y="160682"/>
                  </a:lnTo>
                  <a:lnTo>
                    <a:pt x="1773283" y="160682"/>
                  </a:lnTo>
                  <a:lnTo>
                    <a:pt x="1746289" y="41135"/>
                  </a:lnTo>
                  <a:lnTo>
                    <a:pt x="1745860" y="41135"/>
                  </a:lnTo>
                  <a:lnTo>
                    <a:pt x="1719294" y="160682"/>
                  </a:lnTo>
                  <a:lnTo>
                    <a:pt x="1680517" y="160682"/>
                  </a:lnTo>
                  <a:close/>
                  <a:moveTo>
                    <a:pt x="1952390" y="154469"/>
                  </a:moveTo>
                  <a:cubicBezTo>
                    <a:pt x="1941892" y="160253"/>
                    <a:pt x="1929895" y="163253"/>
                    <a:pt x="1914469" y="163253"/>
                  </a:cubicBezTo>
                  <a:cubicBezTo>
                    <a:pt x="1878048" y="163253"/>
                    <a:pt x="1856838" y="142257"/>
                    <a:pt x="1856838" y="106050"/>
                  </a:cubicBezTo>
                  <a:cubicBezTo>
                    <a:pt x="1856838" y="74128"/>
                    <a:pt x="1873763" y="47776"/>
                    <a:pt x="1908042" y="47776"/>
                  </a:cubicBezTo>
                  <a:cubicBezTo>
                    <a:pt x="1948962" y="47776"/>
                    <a:pt x="1960531" y="75842"/>
                    <a:pt x="1960531" y="114405"/>
                  </a:cubicBezTo>
                  <a:lnTo>
                    <a:pt x="1884261" y="114405"/>
                  </a:lnTo>
                  <a:cubicBezTo>
                    <a:pt x="1885546" y="132187"/>
                    <a:pt x="1897972" y="142257"/>
                    <a:pt x="1915755" y="142257"/>
                  </a:cubicBezTo>
                  <a:cubicBezTo>
                    <a:pt x="1929680" y="142257"/>
                    <a:pt x="1941678" y="137115"/>
                    <a:pt x="1952390" y="131116"/>
                  </a:cubicBezTo>
                  <a:close/>
                  <a:moveTo>
                    <a:pt x="1933108" y="94695"/>
                  </a:moveTo>
                  <a:cubicBezTo>
                    <a:pt x="1932251" y="80769"/>
                    <a:pt x="1925824" y="68772"/>
                    <a:pt x="1909756" y="68772"/>
                  </a:cubicBezTo>
                  <a:cubicBezTo>
                    <a:pt x="1893688" y="68772"/>
                    <a:pt x="1885546" y="79912"/>
                    <a:pt x="1884261" y="94695"/>
                  </a:cubicBezTo>
                  <a:close/>
                  <a:moveTo>
                    <a:pt x="2048585" y="73485"/>
                  </a:moveTo>
                  <a:cubicBezTo>
                    <a:pt x="2039801" y="70486"/>
                    <a:pt x="2033374" y="68772"/>
                    <a:pt x="2022876" y="68772"/>
                  </a:cubicBezTo>
                  <a:cubicBezTo>
                    <a:pt x="2015163" y="68772"/>
                    <a:pt x="2005951" y="71557"/>
                    <a:pt x="2005951" y="80984"/>
                  </a:cubicBezTo>
                  <a:cubicBezTo>
                    <a:pt x="2005951" y="98551"/>
                    <a:pt x="2055869" y="87411"/>
                    <a:pt x="2055869" y="127260"/>
                  </a:cubicBezTo>
                  <a:cubicBezTo>
                    <a:pt x="2055869" y="152969"/>
                    <a:pt x="2032945" y="163253"/>
                    <a:pt x="2009593" y="163253"/>
                  </a:cubicBezTo>
                  <a:cubicBezTo>
                    <a:pt x="1998666" y="163253"/>
                    <a:pt x="1987526" y="161324"/>
                    <a:pt x="1977028" y="158539"/>
                  </a:cubicBezTo>
                  <a:lnTo>
                    <a:pt x="1978742" y="134973"/>
                  </a:lnTo>
                  <a:cubicBezTo>
                    <a:pt x="1987740" y="139472"/>
                    <a:pt x="1997167" y="142257"/>
                    <a:pt x="2007022" y="142257"/>
                  </a:cubicBezTo>
                  <a:cubicBezTo>
                    <a:pt x="2014306" y="142257"/>
                    <a:pt x="2025875" y="139472"/>
                    <a:pt x="2025875" y="128760"/>
                  </a:cubicBezTo>
                  <a:cubicBezTo>
                    <a:pt x="2025875" y="107121"/>
                    <a:pt x="1975957" y="121904"/>
                    <a:pt x="1975957" y="82055"/>
                  </a:cubicBezTo>
                  <a:cubicBezTo>
                    <a:pt x="1975957" y="58274"/>
                    <a:pt x="1996738" y="47776"/>
                    <a:pt x="2019234" y="47776"/>
                  </a:cubicBezTo>
                  <a:cubicBezTo>
                    <a:pt x="2032731" y="47776"/>
                    <a:pt x="2041515" y="49918"/>
                    <a:pt x="2050513" y="51847"/>
                  </a:cubicBezTo>
                  <a:close/>
                  <a:moveTo>
                    <a:pt x="2087577" y="71343"/>
                  </a:moveTo>
                  <a:lnTo>
                    <a:pt x="2066367" y="71343"/>
                  </a:lnTo>
                  <a:lnTo>
                    <a:pt x="2066367" y="50347"/>
                  </a:lnTo>
                  <a:lnTo>
                    <a:pt x="2087577" y="50347"/>
                  </a:lnTo>
                  <a:lnTo>
                    <a:pt x="2087577" y="28280"/>
                  </a:lnTo>
                  <a:lnTo>
                    <a:pt x="2116285" y="19068"/>
                  </a:lnTo>
                  <a:lnTo>
                    <a:pt x="2116285" y="50347"/>
                  </a:lnTo>
                  <a:lnTo>
                    <a:pt x="2141780" y="50347"/>
                  </a:lnTo>
                  <a:lnTo>
                    <a:pt x="2141780" y="71343"/>
                  </a:lnTo>
                  <a:lnTo>
                    <a:pt x="2116285" y="71343"/>
                  </a:lnTo>
                  <a:lnTo>
                    <a:pt x="2116285" y="122761"/>
                  </a:lnTo>
                  <a:cubicBezTo>
                    <a:pt x="2116285" y="132187"/>
                    <a:pt x="2118856" y="140971"/>
                    <a:pt x="2129783" y="140971"/>
                  </a:cubicBezTo>
                  <a:cubicBezTo>
                    <a:pt x="2134925" y="140971"/>
                    <a:pt x="2139852" y="139900"/>
                    <a:pt x="2142851" y="137972"/>
                  </a:cubicBezTo>
                  <a:lnTo>
                    <a:pt x="2143708" y="160682"/>
                  </a:lnTo>
                  <a:cubicBezTo>
                    <a:pt x="2137710" y="162396"/>
                    <a:pt x="2131068" y="163253"/>
                    <a:pt x="2122498" y="163253"/>
                  </a:cubicBezTo>
                  <a:cubicBezTo>
                    <a:pt x="2100003" y="163253"/>
                    <a:pt x="2087577" y="149327"/>
                    <a:pt x="2087577" y="127474"/>
                  </a:cubicBezTo>
                  <a:close/>
                  <a:moveTo>
                    <a:pt x="0" y="236095"/>
                  </a:moveTo>
                  <a:lnTo>
                    <a:pt x="29994" y="236095"/>
                  </a:lnTo>
                  <a:lnTo>
                    <a:pt x="29994" y="322435"/>
                  </a:lnTo>
                  <a:cubicBezTo>
                    <a:pt x="29994" y="347929"/>
                    <a:pt x="38135" y="364640"/>
                    <a:pt x="61059" y="364640"/>
                  </a:cubicBezTo>
                  <a:cubicBezTo>
                    <a:pt x="83983" y="364640"/>
                    <a:pt x="92124" y="347929"/>
                    <a:pt x="92124" y="322435"/>
                  </a:cubicBezTo>
                  <a:lnTo>
                    <a:pt x="92124" y="236095"/>
                  </a:lnTo>
                  <a:lnTo>
                    <a:pt x="122118" y="236095"/>
                  </a:lnTo>
                  <a:lnTo>
                    <a:pt x="122118" y="331647"/>
                  </a:lnTo>
                  <a:cubicBezTo>
                    <a:pt x="122118" y="371710"/>
                    <a:pt x="99408" y="388207"/>
                    <a:pt x="61059" y="388207"/>
                  </a:cubicBezTo>
                  <a:cubicBezTo>
                    <a:pt x="22710" y="388207"/>
                    <a:pt x="0" y="371710"/>
                    <a:pt x="0" y="331647"/>
                  </a:cubicBezTo>
                  <a:close/>
                  <a:moveTo>
                    <a:pt x="153183" y="275301"/>
                  </a:moveTo>
                  <a:lnTo>
                    <a:pt x="180392" y="275301"/>
                  </a:lnTo>
                  <a:lnTo>
                    <a:pt x="180392" y="290298"/>
                  </a:lnTo>
                  <a:lnTo>
                    <a:pt x="180820" y="290298"/>
                  </a:lnTo>
                  <a:cubicBezTo>
                    <a:pt x="189819" y="277658"/>
                    <a:pt x="202030" y="272730"/>
                    <a:pt x="217027" y="272730"/>
                  </a:cubicBezTo>
                  <a:cubicBezTo>
                    <a:pt x="243165" y="272730"/>
                    <a:pt x="254520" y="291155"/>
                    <a:pt x="254520" y="316007"/>
                  </a:cubicBezTo>
                  <a:lnTo>
                    <a:pt x="254520" y="385636"/>
                  </a:lnTo>
                  <a:lnTo>
                    <a:pt x="225811" y="385636"/>
                  </a:lnTo>
                  <a:lnTo>
                    <a:pt x="225811" y="326719"/>
                  </a:lnTo>
                  <a:cubicBezTo>
                    <a:pt x="225811" y="313222"/>
                    <a:pt x="225597" y="295012"/>
                    <a:pt x="207172" y="295012"/>
                  </a:cubicBezTo>
                  <a:cubicBezTo>
                    <a:pt x="186391" y="295012"/>
                    <a:pt x="181892" y="317507"/>
                    <a:pt x="181892" y="331647"/>
                  </a:cubicBezTo>
                  <a:lnTo>
                    <a:pt x="181892" y="385636"/>
                  </a:lnTo>
                  <a:lnTo>
                    <a:pt x="153183" y="385636"/>
                  </a:lnTo>
                  <a:close/>
                  <a:moveTo>
                    <a:pt x="284728" y="227739"/>
                  </a:moveTo>
                  <a:lnTo>
                    <a:pt x="313436" y="227739"/>
                  </a:lnTo>
                  <a:lnTo>
                    <a:pt x="313436" y="255162"/>
                  </a:lnTo>
                  <a:lnTo>
                    <a:pt x="284728" y="255162"/>
                  </a:lnTo>
                  <a:close/>
                  <a:moveTo>
                    <a:pt x="284728" y="275301"/>
                  </a:moveTo>
                  <a:lnTo>
                    <a:pt x="313436" y="275301"/>
                  </a:lnTo>
                  <a:lnTo>
                    <a:pt x="313436" y="385636"/>
                  </a:lnTo>
                  <a:lnTo>
                    <a:pt x="284728" y="385636"/>
                  </a:lnTo>
                  <a:close/>
                  <a:moveTo>
                    <a:pt x="331433" y="275301"/>
                  </a:moveTo>
                  <a:lnTo>
                    <a:pt x="362284" y="275301"/>
                  </a:lnTo>
                  <a:lnTo>
                    <a:pt x="389707" y="355642"/>
                  </a:lnTo>
                  <a:lnTo>
                    <a:pt x="390135" y="355642"/>
                  </a:lnTo>
                  <a:lnTo>
                    <a:pt x="416701" y="275301"/>
                  </a:lnTo>
                  <a:lnTo>
                    <a:pt x="445410" y="275301"/>
                  </a:lnTo>
                  <a:lnTo>
                    <a:pt x="404704" y="385636"/>
                  </a:lnTo>
                  <a:lnTo>
                    <a:pt x="372353" y="385636"/>
                  </a:lnTo>
                  <a:close/>
                  <a:moveTo>
                    <a:pt x="551245" y="379423"/>
                  </a:moveTo>
                  <a:cubicBezTo>
                    <a:pt x="540748" y="385208"/>
                    <a:pt x="528750" y="388207"/>
                    <a:pt x="513325" y="388207"/>
                  </a:cubicBezTo>
                  <a:cubicBezTo>
                    <a:pt x="476903" y="388207"/>
                    <a:pt x="455693" y="367211"/>
                    <a:pt x="455693" y="331004"/>
                  </a:cubicBezTo>
                  <a:cubicBezTo>
                    <a:pt x="455693" y="299082"/>
                    <a:pt x="472619" y="272730"/>
                    <a:pt x="506897" y="272730"/>
                  </a:cubicBezTo>
                  <a:cubicBezTo>
                    <a:pt x="547818" y="272730"/>
                    <a:pt x="559387" y="300796"/>
                    <a:pt x="559387" y="339360"/>
                  </a:cubicBezTo>
                  <a:lnTo>
                    <a:pt x="483116" y="339360"/>
                  </a:lnTo>
                  <a:cubicBezTo>
                    <a:pt x="484402" y="357142"/>
                    <a:pt x="496828" y="367211"/>
                    <a:pt x="514610" y="367211"/>
                  </a:cubicBezTo>
                  <a:cubicBezTo>
                    <a:pt x="528536" y="367211"/>
                    <a:pt x="540533" y="362069"/>
                    <a:pt x="551245" y="356071"/>
                  </a:cubicBezTo>
                  <a:close/>
                  <a:moveTo>
                    <a:pt x="531964" y="319649"/>
                  </a:moveTo>
                  <a:cubicBezTo>
                    <a:pt x="531107" y="305724"/>
                    <a:pt x="524679" y="293726"/>
                    <a:pt x="508611" y="293726"/>
                  </a:cubicBezTo>
                  <a:cubicBezTo>
                    <a:pt x="492543" y="293726"/>
                    <a:pt x="484402" y="304867"/>
                    <a:pt x="483116" y="319649"/>
                  </a:cubicBezTo>
                  <a:close/>
                  <a:moveTo>
                    <a:pt x="582525" y="275301"/>
                  </a:moveTo>
                  <a:lnTo>
                    <a:pt x="608020" y="275301"/>
                  </a:lnTo>
                  <a:lnTo>
                    <a:pt x="608020" y="300368"/>
                  </a:lnTo>
                  <a:lnTo>
                    <a:pt x="608448" y="300368"/>
                  </a:lnTo>
                  <a:cubicBezTo>
                    <a:pt x="609734" y="290084"/>
                    <a:pt x="621517" y="272730"/>
                    <a:pt x="638656" y="272730"/>
                  </a:cubicBezTo>
                  <a:cubicBezTo>
                    <a:pt x="641441" y="272730"/>
                    <a:pt x="644441" y="272730"/>
                    <a:pt x="647440" y="273587"/>
                  </a:cubicBezTo>
                  <a:lnTo>
                    <a:pt x="647440" y="302510"/>
                  </a:lnTo>
                  <a:cubicBezTo>
                    <a:pt x="644869" y="301010"/>
                    <a:pt x="639728" y="300153"/>
                    <a:pt x="634586" y="300153"/>
                  </a:cubicBezTo>
                  <a:cubicBezTo>
                    <a:pt x="611233" y="300153"/>
                    <a:pt x="611233" y="329290"/>
                    <a:pt x="611233" y="345144"/>
                  </a:cubicBezTo>
                  <a:lnTo>
                    <a:pt x="611233" y="385636"/>
                  </a:lnTo>
                  <a:lnTo>
                    <a:pt x="582525" y="385636"/>
                  </a:lnTo>
                  <a:close/>
                  <a:moveTo>
                    <a:pt x="730780" y="298439"/>
                  </a:moveTo>
                  <a:cubicBezTo>
                    <a:pt x="721997" y="295440"/>
                    <a:pt x="715569" y="293726"/>
                    <a:pt x="705071" y="293726"/>
                  </a:cubicBezTo>
                  <a:cubicBezTo>
                    <a:pt x="697359" y="293726"/>
                    <a:pt x="688146" y="296511"/>
                    <a:pt x="688146" y="305938"/>
                  </a:cubicBezTo>
                  <a:cubicBezTo>
                    <a:pt x="688146" y="323506"/>
                    <a:pt x="738065" y="312365"/>
                    <a:pt x="738065" y="352214"/>
                  </a:cubicBezTo>
                  <a:cubicBezTo>
                    <a:pt x="738065" y="377923"/>
                    <a:pt x="715141" y="388207"/>
                    <a:pt x="691788" y="388207"/>
                  </a:cubicBezTo>
                  <a:cubicBezTo>
                    <a:pt x="680862" y="388207"/>
                    <a:pt x="669721" y="386279"/>
                    <a:pt x="659224" y="383494"/>
                  </a:cubicBezTo>
                  <a:lnTo>
                    <a:pt x="660938" y="359927"/>
                  </a:lnTo>
                  <a:cubicBezTo>
                    <a:pt x="669936" y="364426"/>
                    <a:pt x="679362" y="367211"/>
                    <a:pt x="689217" y="367211"/>
                  </a:cubicBezTo>
                  <a:cubicBezTo>
                    <a:pt x="696502" y="367211"/>
                    <a:pt x="708071" y="364426"/>
                    <a:pt x="708071" y="353714"/>
                  </a:cubicBezTo>
                  <a:cubicBezTo>
                    <a:pt x="708071" y="332075"/>
                    <a:pt x="658152" y="346858"/>
                    <a:pt x="658152" y="307009"/>
                  </a:cubicBezTo>
                  <a:cubicBezTo>
                    <a:pt x="658152" y="283228"/>
                    <a:pt x="678934" y="272730"/>
                    <a:pt x="701429" y="272730"/>
                  </a:cubicBezTo>
                  <a:cubicBezTo>
                    <a:pt x="714927" y="272730"/>
                    <a:pt x="723710" y="274873"/>
                    <a:pt x="732709" y="276801"/>
                  </a:cubicBezTo>
                  <a:close/>
                  <a:moveTo>
                    <a:pt x="760989" y="227739"/>
                  </a:moveTo>
                  <a:lnTo>
                    <a:pt x="789697" y="227739"/>
                  </a:lnTo>
                  <a:lnTo>
                    <a:pt x="789697" y="255162"/>
                  </a:lnTo>
                  <a:lnTo>
                    <a:pt x="760989" y="255162"/>
                  </a:lnTo>
                  <a:close/>
                  <a:moveTo>
                    <a:pt x="760989" y="275301"/>
                  </a:moveTo>
                  <a:lnTo>
                    <a:pt x="789697" y="275301"/>
                  </a:lnTo>
                  <a:lnTo>
                    <a:pt x="789697" y="385636"/>
                  </a:lnTo>
                  <a:lnTo>
                    <a:pt x="760989" y="385636"/>
                  </a:lnTo>
                  <a:close/>
                  <a:moveTo>
                    <a:pt x="829332" y="296297"/>
                  </a:moveTo>
                  <a:lnTo>
                    <a:pt x="808122" y="296297"/>
                  </a:lnTo>
                  <a:lnTo>
                    <a:pt x="808122" y="275301"/>
                  </a:lnTo>
                  <a:lnTo>
                    <a:pt x="829332" y="275301"/>
                  </a:lnTo>
                  <a:lnTo>
                    <a:pt x="829332" y="253234"/>
                  </a:lnTo>
                  <a:lnTo>
                    <a:pt x="858040" y="244022"/>
                  </a:lnTo>
                  <a:lnTo>
                    <a:pt x="858040" y="275301"/>
                  </a:lnTo>
                  <a:lnTo>
                    <a:pt x="883535" y="275301"/>
                  </a:lnTo>
                  <a:lnTo>
                    <a:pt x="883535" y="296297"/>
                  </a:lnTo>
                  <a:lnTo>
                    <a:pt x="858040" y="296297"/>
                  </a:lnTo>
                  <a:lnTo>
                    <a:pt x="858040" y="347715"/>
                  </a:lnTo>
                  <a:cubicBezTo>
                    <a:pt x="858040" y="357142"/>
                    <a:pt x="860611" y="365926"/>
                    <a:pt x="871538" y="365926"/>
                  </a:cubicBezTo>
                  <a:cubicBezTo>
                    <a:pt x="876679" y="365926"/>
                    <a:pt x="881607" y="364855"/>
                    <a:pt x="884606" y="362926"/>
                  </a:cubicBezTo>
                  <a:lnTo>
                    <a:pt x="885463" y="385636"/>
                  </a:lnTo>
                  <a:cubicBezTo>
                    <a:pt x="879465" y="387350"/>
                    <a:pt x="872823" y="388207"/>
                    <a:pt x="864253" y="388207"/>
                  </a:cubicBezTo>
                  <a:cubicBezTo>
                    <a:pt x="841758" y="388207"/>
                    <a:pt x="829332" y="374281"/>
                    <a:pt x="829332" y="352428"/>
                  </a:cubicBezTo>
                  <a:close/>
                  <a:moveTo>
                    <a:pt x="949093" y="355856"/>
                  </a:moveTo>
                  <a:lnTo>
                    <a:pt x="949522" y="355856"/>
                  </a:lnTo>
                  <a:lnTo>
                    <a:pt x="976088" y="275301"/>
                  </a:lnTo>
                  <a:lnTo>
                    <a:pt x="1005225" y="275301"/>
                  </a:lnTo>
                  <a:lnTo>
                    <a:pt x="963876" y="384779"/>
                  </a:lnTo>
                  <a:cubicBezTo>
                    <a:pt x="954664" y="409203"/>
                    <a:pt x="948022" y="433198"/>
                    <a:pt x="918028" y="433198"/>
                  </a:cubicBezTo>
                  <a:cubicBezTo>
                    <a:pt x="911172" y="433198"/>
                    <a:pt x="904317" y="432127"/>
                    <a:pt x="897675" y="430198"/>
                  </a:cubicBezTo>
                  <a:lnTo>
                    <a:pt x="899603" y="408988"/>
                  </a:lnTo>
                  <a:cubicBezTo>
                    <a:pt x="903246" y="410274"/>
                    <a:pt x="907316" y="410917"/>
                    <a:pt x="914386" y="410917"/>
                  </a:cubicBezTo>
                  <a:cubicBezTo>
                    <a:pt x="925955" y="410917"/>
                    <a:pt x="933025" y="402990"/>
                    <a:pt x="933025" y="391206"/>
                  </a:cubicBezTo>
                  <a:lnTo>
                    <a:pt x="890819" y="275301"/>
                  </a:lnTo>
                  <a:lnTo>
                    <a:pt x="922527" y="275301"/>
                  </a:lnTo>
                  <a:close/>
                  <a:moveTo>
                    <a:pt x="1084495" y="236095"/>
                  </a:moveTo>
                  <a:lnTo>
                    <a:pt x="1114488" y="236095"/>
                  </a:lnTo>
                  <a:lnTo>
                    <a:pt x="1114488" y="296511"/>
                  </a:lnTo>
                  <a:lnTo>
                    <a:pt x="1174476" y="296511"/>
                  </a:lnTo>
                  <a:lnTo>
                    <a:pt x="1174476" y="236095"/>
                  </a:lnTo>
                  <a:lnTo>
                    <a:pt x="1204470" y="236095"/>
                  </a:lnTo>
                  <a:lnTo>
                    <a:pt x="1204470" y="385636"/>
                  </a:lnTo>
                  <a:lnTo>
                    <a:pt x="1174476" y="385636"/>
                  </a:lnTo>
                  <a:lnTo>
                    <a:pt x="1174476" y="320078"/>
                  </a:lnTo>
                  <a:lnTo>
                    <a:pt x="1114488" y="320078"/>
                  </a:lnTo>
                  <a:lnTo>
                    <a:pt x="1114488" y="385636"/>
                  </a:lnTo>
                  <a:lnTo>
                    <a:pt x="1084495" y="385636"/>
                  </a:lnTo>
                  <a:close/>
                  <a:moveTo>
                    <a:pt x="1325089" y="379423"/>
                  </a:moveTo>
                  <a:cubicBezTo>
                    <a:pt x="1314591" y="385208"/>
                    <a:pt x="1302593" y="388207"/>
                    <a:pt x="1287168" y="388207"/>
                  </a:cubicBezTo>
                  <a:cubicBezTo>
                    <a:pt x="1250747" y="388207"/>
                    <a:pt x="1229537" y="367211"/>
                    <a:pt x="1229537" y="331004"/>
                  </a:cubicBezTo>
                  <a:cubicBezTo>
                    <a:pt x="1229537" y="299082"/>
                    <a:pt x="1246462" y="272730"/>
                    <a:pt x="1280740" y="272730"/>
                  </a:cubicBezTo>
                  <a:cubicBezTo>
                    <a:pt x="1321661" y="272730"/>
                    <a:pt x="1333230" y="300796"/>
                    <a:pt x="1333230" y="339360"/>
                  </a:cubicBezTo>
                  <a:lnTo>
                    <a:pt x="1256960" y="339360"/>
                  </a:lnTo>
                  <a:cubicBezTo>
                    <a:pt x="1258245" y="357142"/>
                    <a:pt x="1270671" y="367211"/>
                    <a:pt x="1288453" y="367211"/>
                  </a:cubicBezTo>
                  <a:cubicBezTo>
                    <a:pt x="1302379" y="367211"/>
                    <a:pt x="1314377" y="362069"/>
                    <a:pt x="1325089" y="356071"/>
                  </a:cubicBezTo>
                  <a:close/>
                  <a:moveTo>
                    <a:pt x="1305807" y="319649"/>
                  </a:moveTo>
                  <a:cubicBezTo>
                    <a:pt x="1304950" y="305724"/>
                    <a:pt x="1298523" y="293726"/>
                    <a:pt x="1282454" y="293726"/>
                  </a:cubicBezTo>
                  <a:cubicBezTo>
                    <a:pt x="1266386" y="293726"/>
                    <a:pt x="1258245" y="304867"/>
                    <a:pt x="1256960" y="319649"/>
                  </a:cubicBezTo>
                  <a:close/>
                  <a:moveTo>
                    <a:pt x="1360653" y="281086"/>
                  </a:moveTo>
                  <a:cubicBezTo>
                    <a:pt x="1371793" y="275944"/>
                    <a:pt x="1386790" y="272730"/>
                    <a:pt x="1399002" y="272730"/>
                  </a:cubicBezTo>
                  <a:cubicBezTo>
                    <a:pt x="1432638" y="272730"/>
                    <a:pt x="1446564" y="286656"/>
                    <a:pt x="1446564" y="319221"/>
                  </a:cubicBezTo>
                  <a:lnTo>
                    <a:pt x="1446564" y="333361"/>
                  </a:lnTo>
                  <a:cubicBezTo>
                    <a:pt x="1446564" y="344501"/>
                    <a:pt x="1446778" y="352857"/>
                    <a:pt x="1446992" y="360998"/>
                  </a:cubicBezTo>
                  <a:cubicBezTo>
                    <a:pt x="1447207" y="369354"/>
                    <a:pt x="1447635" y="377066"/>
                    <a:pt x="1448278" y="385636"/>
                  </a:cubicBezTo>
                  <a:lnTo>
                    <a:pt x="1422997" y="385636"/>
                  </a:lnTo>
                  <a:cubicBezTo>
                    <a:pt x="1421926" y="379851"/>
                    <a:pt x="1421926" y="372567"/>
                    <a:pt x="1421712" y="369139"/>
                  </a:cubicBezTo>
                  <a:lnTo>
                    <a:pt x="1421283" y="369139"/>
                  </a:lnTo>
                  <a:cubicBezTo>
                    <a:pt x="1414642" y="381351"/>
                    <a:pt x="1400288" y="388207"/>
                    <a:pt x="1387219" y="388207"/>
                  </a:cubicBezTo>
                  <a:cubicBezTo>
                    <a:pt x="1367723" y="388207"/>
                    <a:pt x="1348655" y="376424"/>
                    <a:pt x="1348655" y="355428"/>
                  </a:cubicBezTo>
                  <a:cubicBezTo>
                    <a:pt x="1348655" y="338931"/>
                    <a:pt x="1356582" y="329290"/>
                    <a:pt x="1367509" y="323934"/>
                  </a:cubicBezTo>
                  <a:cubicBezTo>
                    <a:pt x="1378435" y="318578"/>
                    <a:pt x="1392575" y="317507"/>
                    <a:pt x="1404572" y="317507"/>
                  </a:cubicBezTo>
                  <a:lnTo>
                    <a:pt x="1420426" y="317507"/>
                  </a:lnTo>
                  <a:cubicBezTo>
                    <a:pt x="1420426" y="299725"/>
                    <a:pt x="1412499" y="293726"/>
                    <a:pt x="1395574" y="293726"/>
                  </a:cubicBezTo>
                  <a:cubicBezTo>
                    <a:pt x="1383363" y="293726"/>
                    <a:pt x="1371151" y="298439"/>
                    <a:pt x="1361510" y="305724"/>
                  </a:cubicBezTo>
                  <a:close/>
                  <a:moveTo>
                    <a:pt x="1394289" y="367211"/>
                  </a:moveTo>
                  <a:cubicBezTo>
                    <a:pt x="1403073" y="367211"/>
                    <a:pt x="1409929" y="363355"/>
                    <a:pt x="1414428" y="357356"/>
                  </a:cubicBezTo>
                  <a:cubicBezTo>
                    <a:pt x="1419141" y="351143"/>
                    <a:pt x="1420426" y="343216"/>
                    <a:pt x="1420426" y="334646"/>
                  </a:cubicBezTo>
                  <a:lnTo>
                    <a:pt x="1408000" y="334646"/>
                  </a:lnTo>
                  <a:cubicBezTo>
                    <a:pt x="1395146" y="334646"/>
                    <a:pt x="1376078" y="336789"/>
                    <a:pt x="1376078" y="353714"/>
                  </a:cubicBezTo>
                  <a:cubicBezTo>
                    <a:pt x="1376078" y="363141"/>
                    <a:pt x="1384005" y="367211"/>
                    <a:pt x="1394289" y="367211"/>
                  </a:cubicBezTo>
                  <a:close/>
                  <a:moveTo>
                    <a:pt x="1475487" y="224954"/>
                  </a:moveTo>
                  <a:lnTo>
                    <a:pt x="1504195" y="224954"/>
                  </a:lnTo>
                  <a:lnTo>
                    <a:pt x="1504195" y="385636"/>
                  </a:lnTo>
                  <a:lnTo>
                    <a:pt x="1475487" y="385636"/>
                  </a:lnTo>
                  <a:close/>
                  <a:moveTo>
                    <a:pt x="1543830" y="296297"/>
                  </a:moveTo>
                  <a:lnTo>
                    <a:pt x="1522620" y="296297"/>
                  </a:lnTo>
                  <a:lnTo>
                    <a:pt x="1522620" y="275301"/>
                  </a:lnTo>
                  <a:lnTo>
                    <a:pt x="1543830" y="275301"/>
                  </a:lnTo>
                  <a:lnTo>
                    <a:pt x="1543830" y="253234"/>
                  </a:lnTo>
                  <a:lnTo>
                    <a:pt x="1572538" y="244022"/>
                  </a:lnTo>
                  <a:lnTo>
                    <a:pt x="1572538" y="275301"/>
                  </a:lnTo>
                  <a:lnTo>
                    <a:pt x="1598033" y="275301"/>
                  </a:lnTo>
                  <a:lnTo>
                    <a:pt x="1598033" y="296297"/>
                  </a:lnTo>
                  <a:lnTo>
                    <a:pt x="1572538" y="296297"/>
                  </a:lnTo>
                  <a:lnTo>
                    <a:pt x="1572538" y="347715"/>
                  </a:lnTo>
                  <a:cubicBezTo>
                    <a:pt x="1572538" y="357142"/>
                    <a:pt x="1575109" y="365926"/>
                    <a:pt x="1586036" y="365926"/>
                  </a:cubicBezTo>
                  <a:cubicBezTo>
                    <a:pt x="1591178" y="365926"/>
                    <a:pt x="1596105" y="364855"/>
                    <a:pt x="1599104" y="362926"/>
                  </a:cubicBezTo>
                  <a:lnTo>
                    <a:pt x="1599961" y="385636"/>
                  </a:lnTo>
                  <a:cubicBezTo>
                    <a:pt x="1593963" y="387350"/>
                    <a:pt x="1587321" y="388207"/>
                    <a:pt x="1578752" y="388207"/>
                  </a:cubicBezTo>
                  <a:cubicBezTo>
                    <a:pt x="1556256" y="388207"/>
                    <a:pt x="1543830" y="374281"/>
                    <a:pt x="1543830" y="352428"/>
                  </a:cubicBezTo>
                  <a:close/>
                  <a:moveTo>
                    <a:pt x="1617744" y="224954"/>
                  </a:moveTo>
                  <a:lnTo>
                    <a:pt x="1646452" y="224954"/>
                  </a:lnTo>
                  <a:lnTo>
                    <a:pt x="1646452" y="290298"/>
                  </a:lnTo>
                  <a:lnTo>
                    <a:pt x="1646881" y="290298"/>
                  </a:lnTo>
                  <a:cubicBezTo>
                    <a:pt x="1654165" y="279586"/>
                    <a:pt x="1666591" y="272730"/>
                    <a:pt x="1681588" y="272730"/>
                  </a:cubicBezTo>
                  <a:cubicBezTo>
                    <a:pt x="1707725" y="272730"/>
                    <a:pt x="1719080" y="291155"/>
                    <a:pt x="1719080" y="316007"/>
                  </a:cubicBezTo>
                  <a:lnTo>
                    <a:pt x="1719080" y="385636"/>
                  </a:lnTo>
                  <a:lnTo>
                    <a:pt x="1690372" y="385636"/>
                  </a:lnTo>
                  <a:lnTo>
                    <a:pt x="1690372" y="326719"/>
                  </a:lnTo>
                  <a:cubicBezTo>
                    <a:pt x="1690372" y="313222"/>
                    <a:pt x="1690157" y="295012"/>
                    <a:pt x="1671733" y="295012"/>
                  </a:cubicBezTo>
                  <a:cubicBezTo>
                    <a:pt x="1650951" y="295012"/>
                    <a:pt x="1646452" y="317507"/>
                    <a:pt x="1646452" y="331647"/>
                  </a:cubicBezTo>
                  <a:lnTo>
                    <a:pt x="1646452" y="385636"/>
                  </a:lnTo>
                  <a:lnTo>
                    <a:pt x="1617744" y="385636"/>
                  </a:lnTo>
                  <a:close/>
                  <a:moveTo>
                    <a:pt x="1820167" y="299082"/>
                  </a:moveTo>
                  <a:cubicBezTo>
                    <a:pt x="1815025" y="296725"/>
                    <a:pt x="1809455" y="295012"/>
                    <a:pt x="1800671" y="295012"/>
                  </a:cubicBezTo>
                  <a:cubicBezTo>
                    <a:pt x="1782889" y="295012"/>
                    <a:pt x="1771534" y="309152"/>
                    <a:pt x="1771534" y="329933"/>
                  </a:cubicBezTo>
                  <a:cubicBezTo>
                    <a:pt x="1771534" y="350286"/>
                    <a:pt x="1781175" y="365926"/>
                    <a:pt x="1801314" y="365926"/>
                  </a:cubicBezTo>
                  <a:cubicBezTo>
                    <a:pt x="1809455" y="365926"/>
                    <a:pt x="1818453" y="362926"/>
                    <a:pt x="1823380" y="360784"/>
                  </a:cubicBezTo>
                  <a:lnTo>
                    <a:pt x="1824666" y="384565"/>
                  </a:lnTo>
                  <a:cubicBezTo>
                    <a:pt x="1816311" y="387136"/>
                    <a:pt x="1807741" y="388207"/>
                    <a:pt x="1795957" y="388207"/>
                  </a:cubicBezTo>
                  <a:cubicBezTo>
                    <a:pt x="1759750" y="388207"/>
                    <a:pt x="1741540" y="363569"/>
                    <a:pt x="1741540" y="329933"/>
                  </a:cubicBezTo>
                  <a:cubicBezTo>
                    <a:pt x="1741540" y="298011"/>
                    <a:pt x="1760393" y="272730"/>
                    <a:pt x="1794886" y="272730"/>
                  </a:cubicBezTo>
                  <a:cubicBezTo>
                    <a:pt x="1806455" y="272730"/>
                    <a:pt x="1814811" y="274016"/>
                    <a:pt x="1822738" y="276372"/>
                  </a:cubicBezTo>
                  <a:close/>
                  <a:moveTo>
                    <a:pt x="1848661" y="281086"/>
                  </a:moveTo>
                  <a:cubicBezTo>
                    <a:pt x="1859802" y="275944"/>
                    <a:pt x="1874799" y="272730"/>
                    <a:pt x="1887010" y="272730"/>
                  </a:cubicBezTo>
                  <a:cubicBezTo>
                    <a:pt x="1920647" y="272730"/>
                    <a:pt x="1934572" y="286656"/>
                    <a:pt x="1934572" y="319221"/>
                  </a:cubicBezTo>
                  <a:lnTo>
                    <a:pt x="1934572" y="333361"/>
                  </a:lnTo>
                  <a:cubicBezTo>
                    <a:pt x="1934572" y="344501"/>
                    <a:pt x="1934786" y="352857"/>
                    <a:pt x="1935001" y="360998"/>
                  </a:cubicBezTo>
                  <a:cubicBezTo>
                    <a:pt x="1935215" y="369354"/>
                    <a:pt x="1935644" y="377066"/>
                    <a:pt x="1936286" y="385636"/>
                  </a:cubicBezTo>
                  <a:lnTo>
                    <a:pt x="1911006" y="385636"/>
                  </a:lnTo>
                  <a:cubicBezTo>
                    <a:pt x="1909934" y="379851"/>
                    <a:pt x="1909934" y="372567"/>
                    <a:pt x="1909720" y="369139"/>
                  </a:cubicBezTo>
                  <a:lnTo>
                    <a:pt x="1909292" y="369139"/>
                  </a:lnTo>
                  <a:cubicBezTo>
                    <a:pt x="1902650" y="381351"/>
                    <a:pt x="1888296" y="388207"/>
                    <a:pt x="1875227" y="388207"/>
                  </a:cubicBezTo>
                  <a:cubicBezTo>
                    <a:pt x="1855731" y="388207"/>
                    <a:pt x="1836663" y="376424"/>
                    <a:pt x="1836663" y="355428"/>
                  </a:cubicBezTo>
                  <a:cubicBezTo>
                    <a:pt x="1836663" y="338931"/>
                    <a:pt x="1844591" y="329290"/>
                    <a:pt x="1855517" y="323934"/>
                  </a:cubicBezTo>
                  <a:cubicBezTo>
                    <a:pt x="1866443" y="318578"/>
                    <a:pt x="1880583" y="317507"/>
                    <a:pt x="1892581" y="317507"/>
                  </a:cubicBezTo>
                  <a:lnTo>
                    <a:pt x="1908435" y="317507"/>
                  </a:lnTo>
                  <a:cubicBezTo>
                    <a:pt x="1908435" y="299725"/>
                    <a:pt x="1900508" y="293726"/>
                    <a:pt x="1883583" y="293726"/>
                  </a:cubicBezTo>
                  <a:cubicBezTo>
                    <a:pt x="1871371" y="293726"/>
                    <a:pt x="1859159" y="298439"/>
                    <a:pt x="1849518" y="305724"/>
                  </a:cubicBezTo>
                  <a:close/>
                  <a:moveTo>
                    <a:pt x="1882297" y="367211"/>
                  </a:moveTo>
                  <a:cubicBezTo>
                    <a:pt x="1891081" y="367211"/>
                    <a:pt x="1897937" y="363355"/>
                    <a:pt x="1902436" y="357356"/>
                  </a:cubicBezTo>
                  <a:cubicBezTo>
                    <a:pt x="1907149" y="351143"/>
                    <a:pt x="1908435" y="343216"/>
                    <a:pt x="1908435" y="334646"/>
                  </a:cubicBezTo>
                  <a:lnTo>
                    <a:pt x="1896009" y="334646"/>
                  </a:lnTo>
                  <a:cubicBezTo>
                    <a:pt x="1883154" y="334646"/>
                    <a:pt x="1864086" y="336789"/>
                    <a:pt x="1864086" y="353714"/>
                  </a:cubicBezTo>
                  <a:cubicBezTo>
                    <a:pt x="1864086" y="363141"/>
                    <a:pt x="1872014" y="367211"/>
                    <a:pt x="1882297" y="367211"/>
                  </a:cubicBezTo>
                  <a:close/>
                  <a:moveTo>
                    <a:pt x="1963495" y="275301"/>
                  </a:moveTo>
                  <a:lnTo>
                    <a:pt x="1988990" y="275301"/>
                  </a:lnTo>
                  <a:lnTo>
                    <a:pt x="1988990" y="300368"/>
                  </a:lnTo>
                  <a:lnTo>
                    <a:pt x="1989418" y="300368"/>
                  </a:lnTo>
                  <a:cubicBezTo>
                    <a:pt x="1990704" y="290084"/>
                    <a:pt x="2002487" y="272730"/>
                    <a:pt x="2019626" y="272730"/>
                  </a:cubicBezTo>
                  <a:cubicBezTo>
                    <a:pt x="2022412" y="272730"/>
                    <a:pt x="2025411" y="272730"/>
                    <a:pt x="2028410" y="273587"/>
                  </a:cubicBezTo>
                  <a:lnTo>
                    <a:pt x="2028410" y="302510"/>
                  </a:lnTo>
                  <a:cubicBezTo>
                    <a:pt x="2025839" y="301010"/>
                    <a:pt x="2020698" y="300153"/>
                    <a:pt x="2015556" y="300153"/>
                  </a:cubicBezTo>
                  <a:cubicBezTo>
                    <a:pt x="1992203" y="300153"/>
                    <a:pt x="1992203" y="329290"/>
                    <a:pt x="1992203" y="345144"/>
                  </a:cubicBezTo>
                  <a:lnTo>
                    <a:pt x="1992203" y="385636"/>
                  </a:lnTo>
                  <a:lnTo>
                    <a:pt x="1963495" y="385636"/>
                  </a:lnTo>
                  <a:close/>
                  <a:moveTo>
                    <a:pt x="2130818" y="379423"/>
                  </a:moveTo>
                  <a:cubicBezTo>
                    <a:pt x="2120320" y="385208"/>
                    <a:pt x="2108323" y="388207"/>
                    <a:pt x="2092897" y="388207"/>
                  </a:cubicBezTo>
                  <a:cubicBezTo>
                    <a:pt x="2056476" y="388207"/>
                    <a:pt x="2035266" y="367211"/>
                    <a:pt x="2035266" y="331004"/>
                  </a:cubicBezTo>
                  <a:cubicBezTo>
                    <a:pt x="2035266" y="299082"/>
                    <a:pt x="2052191" y="272730"/>
                    <a:pt x="2086470" y="272730"/>
                  </a:cubicBezTo>
                  <a:cubicBezTo>
                    <a:pt x="2127390" y="272730"/>
                    <a:pt x="2138960" y="300796"/>
                    <a:pt x="2138960" y="339360"/>
                  </a:cubicBezTo>
                  <a:lnTo>
                    <a:pt x="2062689" y="339360"/>
                  </a:lnTo>
                  <a:cubicBezTo>
                    <a:pt x="2063975" y="357142"/>
                    <a:pt x="2076401" y="367211"/>
                    <a:pt x="2094183" y="367211"/>
                  </a:cubicBezTo>
                  <a:cubicBezTo>
                    <a:pt x="2108109" y="367211"/>
                    <a:pt x="2120106" y="362069"/>
                    <a:pt x="2130818" y="356071"/>
                  </a:cubicBezTo>
                  <a:close/>
                  <a:moveTo>
                    <a:pt x="2111536" y="319649"/>
                  </a:moveTo>
                  <a:cubicBezTo>
                    <a:pt x="2110679" y="305724"/>
                    <a:pt x="2104252" y="293726"/>
                    <a:pt x="2088184" y="293726"/>
                  </a:cubicBezTo>
                  <a:cubicBezTo>
                    <a:pt x="2072116" y="293726"/>
                    <a:pt x="2063975" y="304867"/>
                    <a:pt x="2062689" y="319649"/>
                  </a:cubicBezTo>
                  <a:close/>
                </a:path>
              </a:pathLst>
            </a:custGeom>
            <a:solidFill>
              <a:srgbClr val="231F20"/>
            </a:solidFill>
            <a:ln w="357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B9CEB6C-7129-3A87-ACB2-CBD90770D249}"/>
                </a:ext>
              </a:extLst>
            </p:cNvPr>
            <p:cNvSpPr/>
            <p:nvPr/>
          </p:nvSpPr>
          <p:spPr>
            <a:xfrm>
              <a:off x="11092855" y="343946"/>
              <a:ext cx="754061" cy="303652"/>
            </a:xfrm>
            <a:custGeom>
              <a:avLst/>
              <a:gdLst>
                <a:gd name="connsiteX0" fmla="*/ 754061 w 754061"/>
                <a:gd name="connsiteY0" fmla="*/ 303653 h 303652"/>
                <a:gd name="connsiteX1" fmla="*/ 754061 w 754061"/>
                <a:gd name="connsiteY1" fmla="*/ 0 h 303652"/>
                <a:gd name="connsiteX2" fmla="*/ 0 w 754061"/>
                <a:gd name="connsiteY2" fmla="*/ 0 h 303652"/>
                <a:gd name="connsiteX3" fmla="*/ 0 w 754061"/>
                <a:gd name="connsiteY3" fmla="*/ 303653 h 303652"/>
                <a:gd name="connsiteX4" fmla="*/ 303153 w 754061"/>
                <a:gd name="connsiteY4" fmla="*/ 29315 h 303652"/>
                <a:gd name="connsiteX5" fmla="*/ 251092 w 754061"/>
                <a:gd name="connsiteY5" fmla="*/ 273730 h 303652"/>
                <a:gd name="connsiteX6" fmla="*/ 169394 w 754061"/>
                <a:gd name="connsiteY6" fmla="*/ 273730 h 303652"/>
                <a:gd name="connsiteX7" fmla="*/ 118047 w 754061"/>
                <a:gd name="connsiteY7" fmla="*/ 104622 h 303652"/>
                <a:gd name="connsiteX8" fmla="*/ 117333 w 754061"/>
                <a:gd name="connsiteY8" fmla="*/ 104622 h 303652"/>
                <a:gd name="connsiteX9" fmla="*/ 83162 w 754061"/>
                <a:gd name="connsiteY9" fmla="*/ 273730 h 303652"/>
                <a:gd name="connsiteX10" fmla="*/ 21210 w 754061"/>
                <a:gd name="connsiteY10" fmla="*/ 273730 h 303652"/>
                <a:gd name="connsiteX11" fmla="*/ 73699 w 754061"/>
                <a:gd name="connsiteY11" fmla="*/ 29315 h 303652"/>
                <a:gd name="connsiteX12" fmla="*/ 155683 w 754061"/>
                <a:gd name="connsiteY12" fmla="*/ 29315 h 303652"/>
                <a:gd name="connsiteX13" fmla="*/ 206030 w 754061"/>
                <a:gd name="connsiteY13" fmla="*/ 198817 h 303652"/>
                <a:gd name="connsiteX14" fmla="*/ 206708 w 754061"/>
                <a:gd name="connsiteY14" fmla="*/ 198817 h 303652"/>
                <a:gd name="connsiteX15" fmla="*/ 241201 w 754061"/>
                <a:gd name="connsiteY15" fmla="*/ 29315 h 303652"/>
                <a:gd name="connsiteX16" fmla="*/ 536820 w 754061"/>
                <a:gd name="connsiteY16" fmla="*/ 29315 h 303652"/>
                <a:gd name="connsiteX17" fmla="*/ 485794 w 754061"/>
                <a:gd name="connsiteY17" fmla="*/ 273730 h 303652"/>
                <a:gd name="connsiteX18" fmla="*/ 420022 w 754061"/>
                <a:gd name="connsiteY18" fmla="*/ 273730 h 303652"/>
                <a:gd name="connsiteX19" fmla="*/ 441839 w 754061"/>
                <a:gd name="connsiteY19" fmla="*/ 169037 h 303652"/>
                <a:gd name="connsiteX20" fmla="*/ 364033 w 754061"/>
                <a:gd name="connsiteY20" fmla="*/ 169037 h 303652"/>
                <a:gd name="connsiteX21" fmla="*/ 342216 w 754061"/>
                <a:gd name="connsiteY21" fmla="*/ 273730 h 303652"/>
                <a:gd name="connsiteX22" fmla="*/ 276444 w 754061"/>
                <a:gd name="connsiteY22" fmla="*/ 273730 h 303652"/>
                <a:gd name="connsiteX23" fmla="*/ 327469 w 754061"/>
                <a:gd name="connsiteY23" fmla="*/ 29315 h 303652"/>
                <a:gd name="connsiteX24" fmla="*/ 393242 w 754061"/>
                <a:gd name="connsiteY24" fmla="*/ 29315 h 303652"/>
                <a:gd name="connsiteX25" fmla="*/ 373924 w 754061"/>
                <a:gd name="connsiteY25" fmla="*/ 122832 h 303652"/>
                <a:gd name="connsiteX26" fmla="*/ 451694 w 754061"/>
                <a:gd name="connsiteY26" fmla="*/ 122832 h 303652"/>
                <a:gd name="connsiteX27" fmla="*/ 471047 w 754061"/>
                <a:gd name="connsiteY27" fmla="*/ 29315 h 303652"/>
                <a:gd name="connsiteX28" fmla="*/ 725817 w 754061"/>
                <a:gd name="connsiteY28" fmla="*/ 35957 h 303652"/>
                <a:gd name="connsiteX29" fmla="*/ 709963 w 754061"/>
                <a:gd name="connsiteY29" fmla="*/ 84626 h 303652"/>
                <a:gd name="connsiteX30" fmla="*/ 655796 w 754061"/>
                <a:gd name="connsiteY30" fmla="*/ 73449 h 303652"/>
                <a:gd name="connsiteX31" fmla="*/ 608627 w 754061"/>
                <a:gd name="connsiteY31" fmla="*/ 96909 h 303652"/>
                <a:gd name="connsiteX32" fmla="*/ 704000 w 754061"/>
                <a:gd name="connsiteY32" fmla="*/ 192854 h 303652"/>
                <a:gd name="connsiteX33" fmla="*/ 583989 w 754061"/>
                <a:gd name="connsiteY33" fmla="*/ 277944 h 303652"/>
                <a:gd name="connsiteX34" fmla="*/ 508004 w 754061"/>
                <a:gd name="connsiteY34" fmla="*/ 265303 h 303652"/>
                <a:gd name="connsiteX35" fmla="*/ 523501 w 754061"/>
                <a:gd name="connsiteY35" fmla="*/ 215599 h 303652"/>
                <a:gd name="connsiteX36" fmla="*/ 584024 w 754061"/>
                <a:gd name="connsiteY36" fmla="*/ 229632 h 303652"/>
                <a:gd name="connsiteX37" fmla="*/ 636442 w 754061"/>
                <a:gd name="connsiteY37" fmla="*/ 200566 h 303652"/>
                <a:gd name="connsiteX38" fmla="*/ 541069 w 754061"/>
                <a:gd name="connsiteY38" fmla="*/ 107121 h 303652"/>
                <a:gd name="connsiteX39" fmla="*/ 650547 w 754061"/>
                <a:gd name="connsiteY39" fmla="*/ 25173 h 303652"/>
                <a:gd name="connsiteX40" fmla="*/ 725817 w 754061"/>
                <a:gd name="connsiteY40" fmla="*/ 35957 h 30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061" h="303652">
                  <a:moveTo>
                    <a:pt x="754061" y="303653"/>
                  </a:moveTo>
                  <a:lnTo>
                    <a:pt x="754061" y="0"/>
                  </a:lnTo>
                  <a:lnTo>
                    <a:pt x="0" y="0"/>
                  </a:lnTo>
                  <a:lnTo>
                    <a:pt x="0" y="303653"/>
                  </a:lnTo>
                  <a:close/>
                  <a:moveTo>
                    <a:pt x="303153" y="29315"/>
                  </a:moveTo>
                  <a:lnTo>
                    <a:pt x="251092" y="273730"/>
                  </a:lnTo>
                  <a:lnTo>
                    <a:pt x="169394" y="273730"/>
                  </a:lnTo>
                  <a:lnTo>
                    <a:pt x="118047" y="104622"/>
                  </a:lnTo>
                  <a:lnTo>
                    <a:pt x="117333" y="104622"/>
                  </a:lnTo>
                  <a:lnTo>
                    <a:pt x="83162" y="273730"/>
                  </a:lnTo>
                  <a:lnTo>
                    <a:pt x="21210" y="273730"/>
                  </a:lnTo>
                  <a:lnTo>
                    <a:pt x="73699" y="29315"/>
                  </a:lnTo>
                  <a:lnTo>
                    <a:pt x="155683" y="29315"/>
                  </a:lnTo>
                  <a:lnTo>
                    <a:pt x="206030" y="198817"/>
                  </a:lnTo>
                  <a:lnTo>
                    <a:pt x="206708" y="198817"/>
                  </a:lnTo>
                  <a:lnTo>
                    <a:pt x="241201" y="29315"/>
                  </a:lnTo>
                  <a:close/>
                  <a:moveTo>
                    <a:pt x="536820" y="29315"/>
                  </a:moveTo>
                  <a:lnTo>
                    <a:pt x="485794" y="273730"/>
                  </a:lnTo>
                  <a:lnTo>
                    <a:pt x="420022" y="273730"/>
                  </a:lnTo>
                  <a:lnTo>
                    <a:pt x="441839" y="169037"/>
                  </a:lnTo>
                  <a:lnTo>
                    <a:pt x="364033" y="169037"/>
                  </a:lnTo>
                  <a:lnTo>
                    <a:pt x="342216" y="273730"/>
                  </a:lnTo>
                  <a:lnTo>
                    <a:pt x="276444" y="273730"/>
                  </a:lnTo>
                  <a:lnTo>
                    <a:pt x="327469" y="29315"/>
                  </a:lnTo>
                  <a:lnTo>
                    <a:pt x="393242" y="29315"/>
                  </a:lnTo>
                  <a:lnTo>
                    <a:pt x="373924" y="122832"/>
                  </a:lnTo>
                  <a:lnTo>
                    <a:pt x="451694" y="122832"/>
                  </a:lnTo>
                  <a:lnTo>
                    <a:pt x="471047" y="29315"/>
                  </a:lnTo>
                  <a:close/>
                  <a:moveTo>
                    <a:pt x="725817" y="35957"/>
                  </a:moveTo>
                  <a:lnTo>
                    <a:pt x="709963" y="84626"/>
                  </a:lnTo>
                  <a:cubicBezTo>
                    <a:pt x="697287" y="78698"/>
                    <a:pt x="680041" y="73449"/>
                    <a:pt x="655796" y="73449"/>
                  </a:cubicBezTo>
                  <a:cubicBezTo>
                    <a:pt x="629765" y="73449"/>
                    <a:pt x="608627" y="77270"/>
                    <a:pt x="608627" y="96909"/>
                  </a:cubicBezTo>
                  <a:cubicBezTo>
                    <a:pt x="608627" y="131545"/>
                    <a:pt x="704000" y="118619"/>
                    <a:pt x="704000" y="192854"/>
                  </a:cubicBezTo>
                  <a:cubicBezTo>
                    <a:pt x="704000" y="260411"/>
                    <a:pt x="640977" y="277944"/>
                    <a:pt x="583989" y="277944"/>
                  </a:cubicBezTo>
                  <a:cubicBezTo>
                    <a:pt x="558637" y="277944"/>
                    <a:pt x="529428" y="271980"/>
                    <a:pt x="508004" y="265303"/>
                  </a:cubicBezTo>
                  <a:lnTo>
                    <a:pt x="523501" y="215599"/>
                  </a:lnTo>
                  <a:cubicBezTo>
                    <a:pt x="536498" y="224026"/>
                    <a:pt x="562564" y="229632"/>
                    <a:pt x="584024" y="229632"/>
                  </a:cubicBezTo>
                  <a:cubicBezTo>
                    <a:pt x="604449" y="229632"/>
                    <a:pt x="636442" y="225776"/>
                    <a:pt x="636442" y="200566"/>
                  </a:cubicBezTo>
                  <a:cubicBezTo>
                    <a:pt x="636442" y="161324"/>
                    <a:pt x="541069" y="176036"/>
                    <a:pt x="541069" y="107121"/>
                  </a:cubicBezTo>
                  <a:cubicBezTo>
                    <a:pt x="541069" y="44062"/>
                    <a:pt x="596701" y="25173"/>
                    <a:pt x="650547" y="25173"/>
                  </a:cubicBezTo>
                  <a:cubicBezTo>
                    <a:pt x="680791" y="25102"/>
                    <a:pt x="709249" y="28280"/>
                    <a:pt x="725817" y="35957"/>
                  </a:cubicBezTo>
                  <a:close/>
                </a:path>
              </a:pathLst>
            </a:custGeom>
            <a:solidFill>
              <a:srgbClr val="005EB8"/>
            </a:solidFill>
            <a:ln w="3570" cap="flat">
              <a:noFill/>
              <a:prstDash val="solid"/>
              <a:miter/>
            </a:ln>
          </p:spPr>
          <p:txBody>
            <a:bodyPr rtlCol="0" anchor="ctr"/>
            <a:lstStyle/>
            <a:p>
              <a:endParaRPr lang="en-GB"/>
            </a:p>
          </p:txBody>
        </p:sp>
      </p:grpSp>
      <p:sp>
        <p:nvSpPr>
          <p:cNvPr id="8" name="TextBox 15">
            <a:extLst>
              <a:ext uri="{FF2B5EF4-FFF2-40B4-BE49-F238E27FC236}">
                <a16:creationId xmlns:a16="http://schemas.microsoft.com/office/drawing/2014/main" id="{88987B8A-8AC4-5D60-6001-E249BF4AE8AB}"/>
              </a:ext>
            </a:extLst>
          </p:cNvPr>
          <p:cNvSpPr txBox="1"/>
          <p:nvPr/>
        </p:nvSpPr>
        <p:spPr>
          <a:xfrm>
            <a:off x="4437675" y="688674"/>
            <a:ext cx="9412650" cy="578428"/>
          </a:xfrm>
          <a:prstGeom prst="rect">
            <a:avLst/>
          </a:prstGeom>
        </p:spPr>
        <p:txBody>
          <a:bodyPr lIns="0" tIns="0" rIns="0" bIns="0" rtlCol="0" anchor="t">
            <a:spAutoFit/>
          </a:bodyPr>
          <a:lstStyle/>
          <a:p>
            <a:pPr algn="ctr">
              <a:lnSpc>
                <a:spcPts val="5040"/>
              </a:lnSpc>
            </a:pPr>
            <a:r>
              <a:rPr lang="en-US" sz="3600" b="1" spc="-7" dirty="0">
                <a:solidFill>
                  <a:srgbClr val="242853"/>
                </a:solidFill>
                <a:latin typeface="Encode Sans Bold"/>
                <a:ea typeface="Encode Sans Bold"/>
                <a:cs typeface="Encode Sans Bold"/>
                <a:sym typeface="Encode Sans Bold"/>
              </a:rPr>
              <a:t>Clinic Information:</a:t>
            </a:r>
          </a:p>
        </p:txBody>
      </p:sp>
      <p:sp>
        <p:nvSpPr>
          <p:cNvPr id="9" name="TextBox 15">
            <a:extLst>
              <a:ext uri="{FF2B5EF4-FFF2-40B4-BE49-F238E27FC236}">
                <a16:creationId xmlns:a16="http://schemas.microsoft.com/office/drawing/2014/main" id="{CD92E34F-C49B-7C52-A296-7BC6B5704531}"/>
              </a:ext>
            </a:extLst>
          </p:cNvPr>
          <p:cNvSpPr txBox="1"/>
          <p:nvPr/>
        </p:nvSpPr>
        <p:spPr>
          <a:xfrm>
            <a:off x="1005782" y="2004573"/>
            <a:ext cx="16230599" cy="7309693"/>
          </a:xfrm>
          <a:prstGeom prst="rect">
            <a:avLst/>
          </a:prstGeom>
        </p:spPr>
        <p:txBody>
          <a:bodyPr wrap="square" lIns="0" tIns="0" rIns="0" bIns="0" rtlCol="0" anchor="t">
            <a:spAutoFit/>
          </a:bodyPr>
          <a:lstStyle/>
          <a:p>
            <a:pPr algn="ctr">
              <a:lnSpc>
                <a:spcPts val="3000"/>
              </a:lnSpc>
            </a:pPr>
            <a:r>
              <a:rPr lang="en-US" sz="2800" b="1" spc="-7" dirty="0">
                <a:solidFill>
                  <a:srgbClr val="242853"/>
                </a:solidFill>
                <a:latin typeface="Encode Sans" panose="020B0604020202020204" charset="0"/>
                <a:ea typeface="Encode Sans Bold"/>
                <a:cs typeface="Encode Sans Bold"/>
                <a:sym typeface="Encode Sans Bold"/>
              </a:rPr>
              <a:t>Patrick Clements Clinic at Central Middlesex Hospital - Brent</a:t>
            </a:r>
          </a:p>
          <a:p>
            <a:pPr algn="ctr">
              <a:lnSpc>
                <a:spcPts val="3000"/>
              </a:lnSpc>
            </a:pPr>
            <a:r>
              <a:rPr lang="en-GB" sz="2800" spc="-7" dirty="0">
                <a:solidFill>
                  <a:srgbClr val="242853"/>
                </a:solidFill>
                <a:latin typeface="Encode Sans" panose="020B0604020202020204" charset="0"/>
                <a:ea typeface="Encode Sans Bold"/>
                <a:cs typeface="Encode Sans Bold"/>
                <a:sym typeface="Encode Sans Bold"/>
              </a:rPr>
              <a:t>Acton Lane, London, NW10 7NS</a:t>
            </a:r>
          </a:p>
          <a:p>
            <a:pPr algn="ctr">
              <a:lnSpc>
                <a:spcPts val="3000"/>
              </a:lnSpc>
            </a:pPr>
            <a:r>
              <a:rPr lang="en-GB" sz="2800" spc="-7" dirty="0">
                <a:solidFill>
                  <a:srgbClr val="242853"/>
                </a:solidFill>
                <a:latin typeface="Encode Sans" panose="020B0604020202020204" charset="0"/>
                <a:ea typeface="Encode Sans Bold"/>
                <a:cs typeface="Encode Sans Bold"/>
                <a:sym typeface="Encode Sans Bold"/>
              </a:rPr>
              <a:t>Tel: </a:t>
            </a:r>
            <a:r>
              <a:rPr lang="en-GB" sz="2800" b="1" spc="-7" dirty="0">
                <a:solidFill>
                  <a:srgbClr val="242853"/>
                </a:solidFill>
                <a:latin typeface="Encode Sans" panose="020B0604020202020204" charset="0"/>
                <a:ea typeface="Encode Sans Bold"/>
                <a:cs typeface="Encode Sans Bold"/>
                <a:sym typeface="Encode Sans Bold"/>
              </a:rPr>
              <a:t>020 8453 2221</a:t>
            </a:r>
          </a:p>
          <a:p>
            <a:pPr algn="ctr">
              <a:lnSpc>
                <a:spcPts val="3000"/>
              </a:lnSpc>
            </a:pPr>
            <a:endParaRPr lang="en-GB" sz="2800" spc="-7" dirty="0">
              <a:solidFill>
                <a:srgbClr val="242853"/>
              </a:solidFill>
              <a:latin typeface="Encode Sans" panose="020B0604020202020204" charset="0"/>
              <a:ea typeface="Encode Sans Bold"/>
              <a:cs typeface="Encode Sans Bold"/>
              <a:sym typeface="Encode Sans Bold"/>
            </a:endParaRPr>
          </a:p>
          <a:p>
            <a:pPr algn="ctr">
              <a:lnSpc>
                <a:spcPts val="3000"/>
              </a:lnSpc>
            </a:pPr>
            <a:r>
              <a:rPr lang="en-GB" sz="2800" b="1" spc="-7" dirty="0">
                <a:solidFill>
                  <a:srgbClr val="242853"/>
                </a:solidFill>
                <a:latin typeface="Encode Sans" panose="020B0604020202020204" charset="0"/>
                <a:ea typeface="Encode Sans Bold"/>
                <a:cs typeface="Encode Sans Bold"/>
                <a:sym typeface="Encode Sans Bold"/>
              </a:rPr>
              <a:t>Mattock Lane Health Centre - Ealing</a:t>
            </a:r>
          </a:p>
          <a:p>
            <a:pPr algn="ctr">
              <a:lnSpc>
                <a:spcPts val="3000"/>
              </a:lnSpc>
            </a:pPr>
            <a:r>
              <a:rPr lang="en-US" sz="2800" spc="-7" dirty="0">
                <a:solidFill>
                  <a:srgbClr val="242853"/>
                </a:solidFill>
                <a:latin typeface="Encode Sans" panose="020B0604020202020204" charset="0"/>
                <a:ea typeface="Encode Sans Bold"/>
                <a:cs typeface="Encode Sans Bold"/>
                <a:sym typeface="Encode Sans Bold"/>
              </a:rPr>
              <a:t>78 Mattock Lane, Ealing, W13 9NZ</a:t>
            </a:r>
          </a:p>
          <a:p>
            <a:pPr algn="ctr">
              <a:lnSpc>
                <a:spcPts val="3000"/>
              </a:lnSpc>
            </a:pPr>
            <a:r>
              <a:rPr lang="en-US" sz="2800" spc="-7" dirty="0">
                <a:solidFill>
                  <a:srgbClr val="242853"/>
                </a:solidFill>
                <a:latin typeface="Encode Sans" panose="020B0604020202020204" charset="0"/>
                <a:ea typeface="Encode Sans Bold"/>
                <a:cs typeface="Encode Sans Bold"/>
                <a:sym typeface="Encode Sans Bold"/>
              </a:rPr>
              <a:t>Contraception Tel: </a:t>
            </a:r>
            <a:r>
              <a:rPr lang="en-US" sz="2800" b="1" spc="-7" dirty="0">
                <a:solidFill>
                  <a:srgbClr val="242853"/>
                </a:solidFill>
                <a:latin typeface="Encode Sans" panose="020B0604020202020204" charset="0"/>
                <a:ea typeface="Encode Sans Bold"/>
                <a:cs typeface="Encode Sans Bold"/>
                <a:sym typeface="Encode Sans Bold"/>
              </a:rPr>
              <a:t>020 3255 0084 </a:t>
            </a:r>
          </a:p>
          <a:p>
            <a:pPr algn="ctr">
              <a:lnSpc>
                <a:spcPts val="3000"/>
              </a:lnSpc>
            </a:pPr>
            <a:r>
              <a:rPr lang="en-US" sz="2800" spc="-7" dirty="0">
                <a:solidFill>
                  <a:srgbClr val="242853"/>
                </a:solidFill>
                <a:latin typeface="Encode Sans" panose="020B0604020202020204" charset="0"/>
                <a:ea typeface="Encode Sans Bold"/>
                <a:cs typeface="Encode Sans Bold"/>
                <a:sym typeface="Encode Sans Bold"/>
              </a:rPr>
              <a:t>Sexual Health Tel: </a:t>
            </a:r>
            <a:r>
              <a:rPr lang="en-US" sz="2800" b="1" spc="-7" dirty="0">
                <a:solidFill>
                  <a:srgbClr val="242853"/>
                </a:solidFill>
                <a:latin typeface="Encode Sans" panose="020B0604020202020204" charset="0"/>
                <a:ea typeface="Encode Sans Bold"/>
                <a:cs typeface="Encode Sans Bold"/>
                <a:sym typeface="Encode Sans Bold"/>
              </a:rPr>
              <a:t>020 8966 6380</a:t>
            </a:r>
          </a:p>
          <a:p>
            <a:pPr algn="ctr">
              <a:lnSpc>
                <a:spcPts val="3000"/>
              </a:lnSpc>
            </a:pPr>
            <a:endParaRPr lang="en-US" sz="2800" spc="-7" dirty="0">
              <a:solidFill>
                <a:srgbClr val="242853"/>
              </a:solidFill>
              <a:latin typeface="Encode Sans" panose="020B0604020202020204" charset="0"/>
              <a:ea typeface="Encode Sans Bold"/>
              <a:cs typeface="Encode Sans Bold"/>
              <a:sym typeface="Encode Sans Bold"/>
            </a:endParaRPr>
          </a:p>
          <a:p>
            <a:pPr algn="ctr">
              <a:lnSpc>
                <a:spcPts val="3000"/>
              </a:lnSpc>
            </a:pPr>
            <a:r>
              <a:rPr lang="en-US" sz="2800" b="1" spc="-7" dirty="0">
                <a:solidFill>
                  <a:srgbClr val="242853"/>
                </a:solidFill>
                <a:latin typeface="Encode Sans" panose="020B0604020202020204" charset="0"/>
                <a:ea typeface="Encode Sans Bold"/>
                <a:cs typeface="Encode Sans Bold"/>
                <a:sym typeface="Encode Sans Bold"/>
              </a:rPr>
              <a:t>Caryl Thomas Clinic - Harrow</a:t>
            </a:r>
          </a:p>
          <a:p>
            <a:pPr algn="ctr">
              <a:lnSpc>
                <a:spcPts val="3000"/>
              </a:lnSpc>
            </a:pPr>
            <a:r>
              <a:rPr lang="en-GB" sz="2800" spc="-7" dirty="0">
                <a:solidFill>
                  <a:srgbClr val="242853"/>
                </a:solidFill>
                <a:latin typeface="Encode Sans" panose="020B0604020202020204" charset="0"/>
                <a:ea typeface="Encode Sans Bold"/>
                <a:cs typeface="Encode Sans Bold"/>
                <a:sym typeface="Encode Sans Bold"/>
              </a:rPr>
              <a:t>Headstone Drive, Wealdstone, HA1 4UQ</a:t>
            </a:r>
          </a:p>
          <a:p>
            <a:pPr algn="ctr">
              <a:lnSpc>
                <a:spcPts val="3000"/>
              </a:lnSpc>
            </a:pPr>
            <a:r>
              <a:rPr lang="en-GB" sz="2800" spc="-7" dirty="0">
                <a:solidFill>
                  <a:srgbClr val="242853"/>
                </a:solidFill>
                <a:latin typeface="Encode Sans" panose="020B0604020202020204" charset="0"/>
                <a:ea typeface="Encode Sans Bold"/>
                <a:cs typeface="Encode Sans Bold"/>
                <a:sym typeface="Encode Sans Bold"/>
              </a:rPr>
              <a:t>Tel: </a:t>
            </a:r>
            <a:r>
              <a:rPr lang="en-GB" sz="2800" b="1" spc="-7" dirty="0">
                <a:solidFill>
                  <a:srgbClr val="242853"/>
                </a:solidFill>
                <a:latin typeface="Encode Sans" panose="020B0604020202020204" charset="0"/>
                <a:ea typeface="Encode Sans Bold"/>
                <a:cs typeface="Encode Sans Bold"/>
                <a:sym typeface="Encode Sans Bold"/>
              </a:rPr>
              <a:t>020 3893 8575</a:t>
            </a:r>
          </a:p>
          <a:p>
            <a:pPr algn="ctr">
              <a:lnSpc>
                <a:spcPts val="3000"/>
              </a:lnSpc>
            </a:pPr>
            <a:endParaRPr lang="en-GB" sz="2800" spc="-7" dirty="0">
              <a:solidFill>
                <a:srgbClr val="242853"/>
              </a:solidFill>
              <a:latin typeface="Encode Sans" panose="020B0604020202020204" charset="0"/>
              <a:ea typeface="Encode Sans Bold"/>
              <a:cs typeface="Encode Sans Bold"/>
              <a:sym typeface="Encode Sans Bold"/>
            </a:endParaRPr>
          </a:p>
          <a:p>
            <a:pPr algn="ctr">
              <a:lnSpc>
                <a:spcPts val="3000"/>
              </a:lnSpc>
            </a:pPr>
            <a:r>
              <a:rPr lang="en-GB" sz="2800" b="1" spc="-7" dirty="0">
                <a:solidFill>
                  <a:srgbClr val="242853"/>
                </a:solidFill>
                <a:latin typeface="Encode Sans" panose="020B0604020202020204" charset="0"/>
                <a:ea typeface="Encode Sans Bold"/>
                <a:cs typeface="Encode Sans Bold"/>
                <a:sym typeface="Encode Sans Bold"/>
              </a:rPr>
              <a:t>The Wakley Centre - Hillingdon</a:t>
            </a:r>
          </a:p>
          <a:p>
            <a:pPr algn="ctr">
              <a:lnSpc>
                <a:spcPts val="3000"/>
              </a:lnSpc>
            </a:pPr>
            <a:r>
              <a:rPr lang="en-GB" sz="2800" spc="-7" dirty="0">
                <a:solidFill>
                  <a:srgbClr val="242853"/>
                </a:solidFill>
                <a:latin typeface="Encode Sans" panose="020B0604020202020204" charset="0"/>
                <a:ea typeface="Encode Sans Bold"/>
                <a:cs typeface="Encode Sans Bold"/>
                <a:sym typeface="Encode Sans Bold"/>
              </a:rPr>
              <a:t>Grange Road, Hayes, UB3 2RR</a:t>
            </a:r>
          </a:p>
          <a:p>
            <a:pPr algn="ctr">
              <a:lnSpc>
                <a:spcPts val="3000"/>
              </a:lnSpc>
            </a:pPr>
            <a:r>
              <a:rPr lang="en-GB" sz="2800" spc="-7" dirty="0">
                <a:solidFill>
                  <a:srgbClr val="242853"/>
                </a:solidFill>
                <a:latin typeface="Encode Sans" panose="020B0604020202020204" charset="0"/>
                <a:ea typeface="Encode Sans Bold"/>
                <a:cs typeface="Encode Sans Bold"/>
                <a:sym typeface="Encode Sans Bold"/>
              </a:rPr>
              <a:t>Tel: </a:t>
            </a:r>
            <a:r>
              <a:rPr lang="en-GB" sz="2800" b="1" spc="-7" dirty="0">
                <a:solidFill>
                  <a:srgbClr val="242853"/>
                </a:solidFill>
                <a:latin typeface="Encode Sans" panose="020B0604020202020204" charset="0"/>
                <a:ea typeface="Encode Sans Bold"/>
                <a:cs typeface="Encode Sans Bold"/>
                <a:sym typeface="Encode Sans Bold"/>
              </a:rPr>
              <a:t>020 8453 2751 </a:t>
            </a:r>
            <a:r>
              <a:rPr lang="en-GB" sz="2800" spc="-7" dirty="0">
                <a:solidFill>
                  <a:srgbClr val="242853"/>
                </a:solidFill>
                <a:latin typeface="Encode Sans" panose="020B0604020202020204" charset="0"/>
                <a:ea typeface="Encode Sans Bold"/>
                <a:cs typeface="Encode Sans Bold"/>
                <a:sym typeface="Encode Sans Bold"/>
              </a:rPr>
              <a:t>or</a:t>
            </a:r>
            <a:r>
              <a:rPr lang="en-GB" sz="2800" b="1" spc="-7" dirty="0">
                <a:solidFill>
                  <a:srgbClr val="242853"/>
                </a:solidFill>
                <a:latin typeface="Encode Sans" panose="020B0604020202020204" charset="0"/>
                <a:ea typeface="Encode Sans Bold"/>
                <a:cs typeface="Encode Sans Bold"/>
                <a:sym typeface="Encode Sans Bold"/>
              </a:rPr>
              <a:t> 020 8453 2752</a:t>
            </a:r>
          </a:p>
          <a:p>
            <a:pPr algn="ctr">
              <a:lnSpc>
                <a:spcPts val="3000"/>
              </a:lnSpc>
            </a:pPr>
            <a:endParaRPr lang="en-US" sz="2800" b="1" spc="-7" dirty="0">
              <a:solidFill>
                <a:srgbClr val="242853"/>
              </a:solidFill>
              <a:latin typeface="Encode Sans" panose="020B0604020202020204" charset="0"/>
              <a:ea typeface="Encode Sans Bold"/>
              <a:cs typeface="Encode Sans Bold"/>
              <a:sym typeface="Encode Sans Bold"/>
            </a:endParaRPr>
          </a:p>
          <a:p>
            <a:pPr algn="ctr">
              <a:lnSpc>
                <a:spcPts val="3000"/>
              </a:lnSpc>
            </a:pPr>
            <a:r>
              <a:rPr lang="en-US" sz="2800" b="1" spc="-7" dirty="0">
                <a:solidFill>
                  <a:srgbClr val="242853"/>
                </a:solidFill>
                <a:latin typeface="Encode Sans" panose="020B0604020202020204" charset="0"/>
                <a:ea typeface="Encode Sans Bold"/>
                <a:cs typeface="Encode Sans Bold"/>
                <a:sym typeface="Encode Sans Bold"/>
              </a:rPr>
              <a:t>Find out more information about our opening times by visiting our website</a:t>
            </a:r>
          </a:p>
          <a:p>
            <a:pPr algn="ctr">
              <a:lnSpc>
                <a:spcPts val="3000"/>
              </a:lnSpc>
            </a:pPr>
            <a:r>
              <a:rPr lang="en-US" sz="2800" b="1" spc="-7" dirty="0">
                <a:solidFill>
                  <a:srgbClr val="242853"/>
                </a:solidFill>
                <a:latin typeface="Encode Sans" panose="020B0604020202020204" charset="0"/>
                <a:ea typeface="Encode Sans Bold"/>
                <a:cs typeface="Encode Sans Bold"/>
                <a:sym typeface="Encode Sans Bold"/>
              </a:rPr>
              <a:t>https://shc.lnwh.nhs.uk/clinics</a:t>
            </a:r>
            <a:endParaRPr lang="en-US" sz="4800" b="1" spc="-7" dirty="0">
              <a:solidFill>
                <a:srgbClr val="242853"/>
              </a:solidFill>
              <a:latin typeface="Encode Sans" panose="020B0604020202020204" charset="0"/>
              <a:ea typeface="Encode Sans Bold"/>
              <a:cs typeface="Encode Sans Bold"/>
              <a:sym typeface="Encode Sans Bold"/>
            </a:endParaRPr>
          </a:p>
        </p:txBody>
      </p:sp>
    </p:spTree>
    <p:extLst>
      <p:ext uri="{BB962C8B-B14F-4D97-AF65-F5344CB8AC3E}">
        <p14:creationId xmlns:p14="http://schemas.microsoft.com/office/powerpoint/2010/main" val="2195318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a:spLocks noGrp="1" noRot="1" noMove="1" noResize="1" noEditPoints="1" noAdjustHandles="1" noChangeArrowheads="1" noChangeShapeType="1"/>
          </p:cNvSpPr>
          <p:nvPr/>
        </p:nvSpPr>
        <p:spPr>
          <a:xfrm>
            <a:off x="863905" y="5585134"/>
            <a:ext cx="2588420" cy="628721"/>
          </a:xfrm>
          <a:custGeom>
            <a:avLst/>
            <a:gdLst/>
            <a:ahLst/>
            <a:cxnLst/>
            <a:rect l="l" t="t" r="r" b="b"/>
            <a:pathLst>
              <a:path w="2454205" h="596121">
                <a:moveTo>
                  <a:pt x="0" y="0"/>
                </a:moveTo>
                <a:lnTo>
                  <a:pt x="2454205" y="0"/>
                </a:lnTo>
                <a:lnTo>
                  <a:pt x="2454205" y="596121"/>
                </a:lnTo>
                <a:lnTo>
                  <a:pt x="0" y="596121"/>
                </a:lnTo>
                <a:close/>
              </a:path>
            </a:pathLst>
          </a:custGeom>
          <a:solidFill>
            <a:srgbClr val="000000">
              <a:alpha val="0"/>
            </a:srgbClr>
          </a:solidFill>
        </p:spPr>
        <p:txBody>
          <a:bodyPr/>
          <a:lstStyle/>
          <a:p>
            <a:endParaRPr lang="en-GB">
              <a:latin typeface="Encode Sans Medium" pitchFamily="2" charset="0"/>
            </a:endParaRPr>
          </a:p>
        </p:txBody>
      </p:sp>
      <p:sp>
        <p:nvSpPr>
          <p:cNvPr id="15" name="Freeform 15"/>
          <p:cNvSpPr>
            <a:spLocks noGrp="1" noRot="1" noMove="1" noResize="1" noEditPoints="1" noAdjustHandles="1" noChangeArrowheads="1" noChangeShapeType="1"/>
          </p:cNvSpPr>
          <p:nvPr/>
        </p:nvSpPr>
        <p:spPr>
          <a:xfrm>
            <a:off x="7983941" y="2830331"/>
            <a:ext cx="3505200" cy="628721"/>
          </a:xfrm>
          <a:custGeom>
            <a:avLst/>
            <a:gdLst/>
            <a:ahLst/>
            <a:cxnLst/>
            <a:rect l="l" t="t" r="r" b="b"/>
            <a:pathLst>
              <a:path w="3323449" h="596121">
                <a:moveTo>
                  <a:pt x="0" y="0"/>
                </a:moveTo>
                <a:lnTo>
                  <a:pt x="3323449" y="0"/>
                </a:lnTo>
                <a:lnTo>
                  <a:pt x="3323449" y="596121"/>
                </a:lnTo>
                <a:lnTo>
                  <a:pt x="0" y="596121"/>
                </a:lnTo>
                <a:close/>
              </a:path>
            </a:pathLst>
          </a:custGeom>
          <a:solidFill>
            <a:srgbClr val="000000">
              <a:alpha val="0"/>
            </a:srgbClr>
          </a:solidFill>
        </p:spPr>
        <p:txBody>
          <a:bodyPr/>
          <a:lstStyle/>
          <a:p>
            <a:endParaRPr lang="en-GB">
              <a:latin typeface="Encode Sans Medium" pitchFamily="2" charset="0"/>
            </a:endParaRPr>
          </a:p>
        </p:txBody>
      </p:sp>
      <p:sp>
        <p:nvSpPr>
          <p:cNvPr id="18" name="Freeform 18"/>
          <p:cNvSpPr>
            <a:spLocks noGrp="1" noRot="1" noMove="1" noResize="1" noEditPoints="1" noAdjustHandles="1" noChangeArrowheads="1" noChangeShapeType="1"/>
          </p:cNvSpPr>
          <p:nvPr/>
        </p:nvSpPr>
        <p:spPr>
          <a:xfrm>
            <a:off x="5169653" y="2620710"/>
            <a:ext cx="2586038" cy="628721"/>
          </a:xfrm>
          <a:custGeom>
            <a:avLst/>
            <a:gdLst/>
            <a:ahLst/>
            <a:cxnLst/>
            <a:rect l="l" t="t" r="r" b="b"/>
            <a:pathLst>
              <a:path w="2451947" h="596121">
                <a:moveTo>
                  <a:pt x="0" y="0"/>
                </a:moveTo>
                <a:lnTo>
                  <a:pt x="2451947" y="0"/>
                </a:lnTo>
                <a:lnTo>
                  <a:pt x="2451947" y="596121"/>
                </a:lnTo>
                <a:lnTo>
                  <a:pt x="0" y="596121"/>
                </a:lnTo>
                <a:close/>
              </a:path>
            </a:pathLst>
          </a:custGeom>
          <a:solidFill>
            <a:srgbClr val="000000">
              <a:alpha val="0"/>
            </a:srgbClr>
          </a:solidFill>
        </p:spPr>
        <p:txBody>
          <a:bodyPr/>
          <a:lstStyle/>
          <a:p>
            <a:endParaRPr lang="en-GB">
              <a:latin typeface="Encode Sans Medium" pitchFamily="2" charset="0"/>
            </a:endParaRPr>
          </a:p>
        </p:txBody>
      </p:sp>
      <p:sp>
        <p:nvSpPr>
          <p:cNvPr id="59" name="Freeform 59"/>
          <p:cNvSpPr>
            <a:spLocks noGrp="1" noRot="1" noMove="1" noResize="1" noEditPoints="1" noAdjustHandles="1" noChangeArrowheads="1" noChangeShapeType="1"/>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2"/>
            <a:stretch>
              <a:fillRect t="-422398" b="-22958"/>
            </a:stretch>
          </a:blipFill>
        </p:spPr>
        <p:txBody>
          <a:bodyPr/>
          <a:lstStyle/>
          <a:p>
            <a:endParaRPr lang="en-GB"/>
          </a:p>
        </p:txBody>
      </p:sp>
      <p:sp>
        <p:nvSpPr>
          <p:cNvPr id="61" name="Freeform 61"/>
          <p:cNvSpPr>
            <a:spLocks noGrp="1" noRot="1" noMove="1" noResize="1" noEditPoints="1" noAdjustHandles="1" noChangeArrowheads="1" noChangeShapeType="1"/>
          </p:cNvSpPr>
          <p:nvPr/>
        </p:nvSpPr>
        <p:spPr>
          <a:xfrm>
            <a:off x="1028700" y="416654"/>
            <a:ext cx="2258829" cy="592480"/>
          </a:xfrm>
          <a:custGeom>
            <a:avLst/>
            <a:gdLst/>
            <a:ahLst/>
            <a:cxnLst/>
            <a:rect l="l" t="t" r="r" b="b"/>
            <a:pathLst>
              <a:path w="2258829" h="592480">
                <a:moveTo>
                  <a:pt x="0" y="0"/>
                </a:moveTo>
                <a:lnTo>
                  <a:pt x="2258829" y="0"/>
                </a:lnTo>
                <a:lnTo>
                  <a:pt x="2258829" y="592480"/>
                </a:lnTo>
                <a:lnTo>
                  <a:pt x="0" y="592480"/>
                </a:lnTo>
                <a:lnTo>
                  <a:pt x="0" y="0"/>
                </a:lnTo>
                <a:close/>
              </a:path>
            </a:pathLst>
          </a:custGeom>
          <a:blipFill>
            <a:blip r:embed="rId3"/>
            <a:stretch>
              <a:fillRect/>
            </a:stretch>
          </a:blipFill>
        </p:spPr>
        <p:txBody>
          <a:bodyPr/>
          <a:lstStyle/>
          <a:p>
            <a:endParaRPr lang="en-GB"/>
          </a:p>
        </p:txBody>
      </p:sp>
      <p:sp>
        <p:nvSpPr>
          <p:cNvPr id="62" name="TextBox 62"/>
          <p:cNvSpPr txBox="1">
            <a:spLocks noGrp="1" noRot="1" noMove="1" noResize="1" noEditPoints="1" noAdjustHandles="1" noChangeArrowheads="1" noChangeShapeType="1"/>
          </p:cNvSpPr>
          <p:nvPr/>
        </p:nvSpPr>
        <p:spPr>
          <a:xfrm>
            <a:off x="4437675" y="1378683"/>
            <a:ext cx="9412650" cy="613377"/>
          </a:xfrm>
          <a:prstGeom prst="rect">
            <a:avLst/>
          </a:prstGeom>
        </p:spPr>
        <p:txBody>
          <a:bodyPr lIns="0" tIns="0" rIns="0" bIns="0" rtlCol="0" anchor="t">
            <a:spAutoFit/>
          </a:bodyPr>
          <a:lstStyle/>
          <a:p>
            <a:pPr algn="ctr">
              <a:lnSpc>
                <a:spcPts val="5040"/>
              </a:lnSpc>
            </a:pPr>
            <a:r>
              <a:rPr lang="en-US" sz="3600" b="1" spc="-7">
                <a:solidFill>
                  <a:srgbClr val="242853"/>
                </a:solidFill>
                <a:latin typeface="Encode Sans Bold"/>
                <a:ea typeface="Encode Sans Bold"/>
                <a:cs typeface="Encode Sans Bold"/>
                <a:sym typeface="Encode Sans Bold"/>
              </a:rPr>
              <a:t>We can support young people with…</a:t>
            </a:r>
          </a:p>
        </p:txBody>
      </p:sp>
      <p:grpSp>
        <p:nvGrpSpPr>
          <p:cNvPr id="70" name="Group 69">
            <a:extLst>
              <a:ext uri="{FF2B5EF4-FFF2-40B4-BE49-F238E27FC236}">
                <a16:creationId xmlns:a16="http://schemas.microsoft.com/office/drawing/2014/main" id="{F60912A2-9A8E-45D8-B19B-C69A2C5172C0}"/>
              </a:ext>
            </a:extLst>
          </p:cNvPr>
          <p:cNvGrpSpPr/>
          <p:nvPr/>
        </p:nvGrpSpPr>
        <p:grpSpPr>
          <a:xfrm>
            <a:off x="14536819" y="190500"/>
            <a:ext cx="2722481" cy="1188889"/>
            <a:chOff x="9693425" y="343946"/>
            <a:chExt cx="2153491" cy="940415"/>
          </a:xfrm>
        </p:grpSpPr>
        <p:sp>
          <p:nvSpPr>
            <p:cNvPr id="71" name="Freeform: Shape 70">
              <a:extLst>
                <a:ext uri="{FF2B5EF4-FFF2-40B4-BE49-F238E27FC236}">
                  <a16:creationId xmlns:a16="http://schemas.microsoft.com/office/drawing/2014/main" id="{B504BCD3-59B8-49CA-A3DB-212780FEF9A8}"/>
                </a:ext>
              </a:extLst>
            </p:cNvPr>
            <p:cNvSpPr/>
            <p:nvPr/>
          </p:nvSpPr>
          <p:spPr>
            <a:xfrm>
              <a:off x="11200905" y="1181240"/>
              <a:ext cx="640870" cy="103121"/>
            </a:xfrm>
            <a:custGeom>
              <a:avLst/>
              <a:gdLst>
                <a:gd name="connsiteX0" fmla="*/ 0 w 640870"/>
                <a:gd name="connsiteY0" fmla="*/ 1714 h 103121"/>
                <a:gd name="connsiteX1" fmla="*/ 24566 w 640870"/>
                <a:gd name="connsiteY1" fmla="*/ 1714 h 103121"/>
                <a:gd name="connsiteX2" fmla="*/ 62559 w 640870"/>
                <a:gd name="connsiteY2" fmla="*/ 76270 h 103121"/>
                <a:gd name="connsiteX3" fmla="*/ 62844 w 640870"/>
                <a:gd name="connsiteY3" fmla="*/ 76270 h 103121"/>
                <a:gd name="connsiteX4" fmla="*/ 62844 w 640870"/>
                <a:gd name="connsiteY4" fmla="*/ 1714 h 103121"/>
                <a:gd name="connsiteX5" fmla="*/ 81983 w 640870"/>
                <a:gd name="connsiteY5" fmla="*/ 1714 h 103121"/>
                <a:gd name="connsiteX6" fmla="*/ 81983 w 640870"/>
                <a:gd name="connsiteY6" fmla="*/ 101408 h 103121"/>
                <a:gd name="connsiteX7" fmla="*/ 57560 w 640870"/>
                <a:gd name="connsiteY7" fmla="*/ 101408 h 103121"/>
                <a:gd name="connsiteX8" fmla="*/ 19425 w 640870"/>
                <a:gd name="connsiteY8" fmla="*/ 26852 h 103121"/>
                <a:gd name="connsiteX9" fmla="*/ 19139 w 640870"/>
                <a:gd name="connsiteY9" fmla="*/ 26852 h 103121"/>
                <a:gd name="connsiteX10" fmla="*/ 19139 w 640870"/>
                <a:gd name="connsiteY10" fmla="*/ 101408 h 103121"/>
                <a:gd name="connsiteX11" fmla="*/ 0 w 640870"/>
                <a:gd name="connsiteY11" fmla="*/ 101408 h 103121"/>
                <a:gd name="connsiteX12" fmla="*/ 104122 w 640870"/>
                <a:gd name="connsiteY12" fmla="*/ 1714 h 103121"/>
                <a:gd name="connsiteX13" fmla="*/ 124118 w 640870"/>
                <a:gd name="connsiteY13" fmla="*/ 1714 h 103121"/>
                <a:gd name="connsiteX14" fmla="*/ 124118 w 640870"/>
                <a:gd name="connsiteY14" fmla="*/ 41991 h 103121"/>
                <a:gd name="connsiteX15" fmla="*/ 164110 w 640870"/>
                <a:gd name="connsiteY15" fmla="*/ 41991 h 103121"/>
                <a:gd name="connsiteX16" fmla="*/ 164110 w 640870"/>
                <a:gd name="connsiteY16" fmla="*/ 1714 h 103121"/>
                <a:gd name="connsiteX17" fmla="*/ 184106 w 640870"/>
                <a:gd name="connsiteY17" fmla="*/ 1714 h 103121"/>
                <a:gd name="connsiteX18" fmla="*/ 184106 w 640870"/>
                <a:gd name="connsiteY18" fmla="*/ 101408 h 103121"/>
                <a:gd name="connsiteX19" fmla="*/ 164110 w 640870"/>
                <a:gd name="connsiteY19" fmla="*/ 101408 h 103121"/>
                <a:gd name="connsiteX20" fmla="*/ 164110 w 640870"/>
                <a:gd name="connsiteY20" fmla="*/ 57703 h 103121"/>
                <a:gd name="connsiteX21" fmla="*/ 124118 w 640870"/>
                <a:gd name="connsiteY21" fmla="*/ 57703 h 103121"/>
                <a:gd name="connsiteX22" fmla="*/ 124118 w 640870"/>
                <a:gd name="connsiteY22" fmla="*/ 101408 h 103121"/>
                <a:gd name="connsiteX23" fmla="*/ 104122 w 640870"/>
                <a:gd name="connsiteY23" fmla="*/ 101408 h 103121"/>
                <a:gd name="connsiteX24" fmla="*/ 260804 w 640870"/>
                <a:gd name="connsiteY24" fmla="*/ 19996 h 103121"/>
                <a:gd name="connsiteX25" fmla="*/ 240523 w 640870"/>
                <a:gd name="connsiteY25" fmla="*/ 15711 h 103121"/>
                <a:gd name="connsiteX26" fmla="*/ 224812 w 640870"/>
                <a:gd name="connsiteY26" fmla="*/ 29565 h 103121"/>
                <a:gd name="connsiteX27" fmla="*/ 268517 w 640870"/>
                <a:gd name="connsiteY27" fmla="*/ 72985 h 103121"/>
                <a:gd name="connsiteX28" fmla="*/ 231096 w 640870"/>
                <a:gd name="connsiteY28" fmla="*/ 103122 h 103121"/>
                <a:gd name="connsiteX29" fmla="*/ 205530 w 640870"/>
                <a:gd name="connsiteY29" fmla="*/ 99266 h 103121"/>
                <a:gd name="connsiteX30" fmla="*/ 207387 w 640870"/>
                <a:gd name="connsiteY30" fmla="*/ 81269 h 103121"/>
                <a:gd name="connsiteX31" fmla="*/ 229953 w 640870"/>
                <a:gd name="connsiteY31" fmla="*/ 87411 h 103121"/>
                <a:gd name="connsiteX32" fmla="*/ 247664 w 640870"/>
                <a:gd name="connsiteY32" fmla="*/ 74556 h 103121"/>
                <a:gd name="connsiteX33" fmla="*/ 203959 w 640870"/>
                <a:gd name="connsiteY33" fmla="*/ 30422 h 103121"/>
                <a:gd name="connsiteX34" fmla="*/ 238809 w 640870"/>
                <a:gd name="connsiteY34" fmla="*/ 0 h 103121"/>
                <a:gd name="connsiteX35" fmla="*/ 262661 w 640870"/>
                <a:gd name="connsiteY35" fmla="*/ 3571 h 103121"/>
                <a:gd name="connsiteX36" fmla="*/ 344502 w 640870"/>
                <a:gd name="connsiteY36" fmla="*/ 17425 h 103121"/>
                <a:gd name="connsiteX37" fmla="*/ 315936 w 640870"/>
                <a:gd name="connsiteY37" fmla="*/ 17425 h 103121"/>
                <a:gd name="connsiteX38" fmla="*/ 315936 w 640870"/>
                <a:gd name="connsiteY38" fmla="*/ 1714 h 103121"/>
                <a:gd name="connsiteX39" fmla="*/ 393063 w 640870"/>
                <a:gd name="connsiteY39" fmla="*/ 1714 h 103121"/>
                <a:gd name="connsiteX40" fmla="*/ 393063 w 640870"/>
                <a:gd name="connsiteY40" fmla="*/ 17425 h 103121"/>
                <a:gd name="connsiteX41" fmla="*/ 364498 w 640870"/>
                <a:gd name="connsiteY41" fmla="*/ 17425 h 103121"/>
                <a:gd name="connsiteX42" fmla="*/ 364498 w 640870"/>
                <a:gd name="connsiteY42" fmla="*/ 101408 h 103121"/>
                <a:gd name="connsiteX43" fmla="*/ 344502 w 640870"/>
                <a:gd name="connsiteY43" fmla="*/ 101408 h 103121"/>
                <a:gd name="connsiteX44" fmla="*/ 391349 w 640870"/>
                <a:gd name="connsiteY44" fmla="*/ 27851 h 103121"/>
                <a:gd name="connsiteX45" fmla="*/ 408346 w 640870"/>
                <a:gd name="connsiteY45" fmla="*/ 27851 h 103121"/>
                <a:gd name="connsiteX46" fmla="*/ 408346 w 640870"/>
                <a:gd name="connsiteY46" fmla="*/ 44562 h 103121"/>
                <a:gd name="connsiteX47" fmla="*/ 408631 w 640870"/>
                <a:gd name="connsiteY47" fmla="*/ 44562 h 103121"/>
                <a:gd name="connsiteX48" fmla="*/ 428770 w 640870"/>
                <a:gd name="connsiteY48" fmla="*/ 26138 h 103121"/>
                <a:gd name="connsiteX49" fmla="*/ 434626 w 640870"/>
                <a:gd name="connsiteY49" fmla="*/ 26709 h 103121"/>
                <a:gd name="connsiteX50" fmla="*/ 434626 w 640870"/>
                <a:gd name="connsiteY50" fmla="*/ 45991 h 103121"/>
                <a:gd name="connsiteX51" fmla="*/ 426057 w 640870"/>
                <a:gd name="connsiteY51" fmla="*/ 44420 h 103121"/>
                <a:gd name="connsiteX52" fmla="*/ 410488 w 640870"/>
                <a:gd name="connsiteY52" fmla="*/ 74413 h 103121"/>
                <a:gd name="connsiteX53" fmla="*/ 410488 w 640870"/>
                <a:gd name="connsiteY53" fmla="*/ 101408 h 103121"/>
                <a:gd name="connsiteX54" fmla="*/ 391349 w 640870"/>
                <a:gd name="connsiteY54" fmla="*/ 101408 h 103121"/>
                <a:gd name="connsiteX55" fmla="*/ 514039 w 640870"/>
                <a:gd name="connsiteY55" fmla="*/ 101372 h 103121"/>
                <a:gd name="connsiteX56" fmla="*/ 495900 w 640870"/>
                <a:gd name="connsiteY56" fmla="*/ 101372 h 103121"/>
                <a:gd name="connsiteX57" fmla="*/ 495900 w 640870"/>
                <a:gd name="connsiteY57" fmla="*/ 91374 h 103121"/>
                <a:gd name="connsiteX58" fmla="*/ 495614 w 640870"/>
                <a:gd name="connsiteY58" fmla="*/ 91374 h 103121"/>
                <a:gd name="connsiteX59" fmla="*/ 471476 w 640870"/>
                <a:gd name="connsiteY59" fmla="*/ 103086 h 103121"/>
                <a:gd name="connsiteX60" fmla="*/ 446481 w 640870"/>
                <a:gd name="connsiteY60" fmla="*/ 74235 h 103121"/>
                <a:gd name="connsiteX61" fmla="*/ 446481 w 640870"/>
                <a:gd name="connsiteY61" fmla="*/ 27816 h 103121"/>
                <a:gd name="connsiteX62" fmla="*/ 465620 w 640870"/>
                <a:gd name="connsiteY62" fmla="*/ 27816 h 103121"/>
                <a:gd name="connsiteX63" fmla="*/ 465620 w 640870"/>
                <a:gd name="connsiteY63" fmla="*/ 67093 h 103121"/>
                <a:gd name="connsiteX64" fmla="*/ 478046 w 640870"/>
                <a:gd name="connsiteY64" fmla="*/ 88232 h 103121"/>
                <a:gd name="connsiteX65" fmla="*/ 494900 w 640870"/>
                <a:gd name="connsiteY65" fmla="*/ 63808 h 103121"/>
                <a:gd name="connsiteX66" fmla="*/ 494900 w 640870"/>
                <a:gd name="connsiteY66" fmla="*/ 27816 h 103121"/>
                <a:gd name="connsiteX67" fmla="*/ 514039 w 640870"/>
                <a:gd name="connsiteY67" fmla="*/ 27816 h 103121"/>
                <a:gd name="connsiteX68" fmla="*/ 577455 w 640870"/>
                <a:gd name="connsiteY68" fmla="*/ 43277 h 103121"/>
                <a:gd name="connsiteX69" fmla="*/ 560315 w 640870"/>
                <a:gd name="connsiteY69" fmla="*/ 40135 h 103121"/>
                <a:gd name="connsiteX70" fmla="*/ 549032 w 640870"/>
                <a:gd name="connsiteY70" fmla="*/ 48276 h 103121"/>
                <a:gd name="connsiteX71" fmla="*/ 582311 w 640870"/>
                <a:gd name="connsiteY71" fmla="*/ 79127 h 103121"/>
                <a:gd name="connsiteX72" fmla="*/ 551460 w 640870"/>
                <a:gd name="connsiteY72" fmla="*/ 103122 h 103121"/>
                <a:gd name="connsiteX73" fmla="*/ 529750 w 640870"/>
                <a:gd name="connsiteY73" fmla="*/ 99980 h 103121"/>
                <a:gd name="connsiteX74" fmla="*/ 530892 w 640870"/>
                <a:gd name="connsiteY74" fmla="*/ 84269 h 103121"/>
                <a:gd name="connsiteX75" fmla="*/ 549746 w 640870"/>
                <a:gd name="connsiteY75" fmla="*/ 89125 h 103121"/>
                <a:gd name="connsiteX76" fmla="*/ 562315 w 640870"/>
                <a:gd name="connsiteY76" fmla="*/ 80127 h 103121"/>
                <a:gd name="connsiteX77" fmla="*/ 529036 w 640870"/>
                <a:gd name="connsiteY77" fmla="*/ 48990 h 103121"/>
                <a:gd name="connsiteX78" fmla="*/ 557887 w 640870"/>
                <a:gd name="connsiteY78" fmla="*/ 26138 h 103121"/>
                <a:gd name="connsiteX79" fmla="*/ 578740 w 640870"/>
                <a:gd name="connsiteY79" fmla="*/ 28851 h 103121"/>
                <a:gd name="connsiteX80" fmla="*/ 603449 w 640870"/>
                <a:gd name="connsiteY80" fmla="*/ 41849 h 103121"/>
                <a:gd name="connsiteX81" fmla="*/ 589309 w 640870"/>
                <a:gd name="connsiteY81" fmla="*/ 41849 h 103121"/>
                <a:gd name="connsiteX82" fmla="*/ 589309 w 640870"/>
                <a:gd name="connsiteY82" fmla="*/ 27851 h 103121"/>
                <a:gd name="connsiteX83" fmla="*/ 603449 w 640870"/>
                <a:gd name="connsiteY83" fmla="*/ 27851 h 103121"/>
                <a:gd name="connsiteX84" fmla="*/ 603449 w 640870"/>
                <a:gd name="connsiteY84" fmla="*/ 13140 h 103121"/>
                <a:gd name="connsiteX85" fmla="*/ 622588 w 640870"/>
                <a:gd name="connsiteY85" fmla="*/ 6999 h 103121"/>
                <a:gd name="connsiteX86" fmla="*/ 622588 w 640870"/>
                <a:gd name="connsiteY86" fmla="*/ 27851 h 103121"/>
                <a:gd name="connsiteX87" fmla="*/ 639585 w 640870"/>
                <a:gd name="connsiteY87" fmla="*/ 27851 h 103121"/>
                <a:gd name="connsiteX88" fmla="*/ 639585 w 640870"/>
                <a:gd name="connsiteY88" fmla="*/ 41849 h 103121"/>
                <a:gd name="connsiteX89" fmla="*/ 622588 w 640870"/>
                <a:gd name="connsiteY89" fmla="*/ 41849 h 103121"/>
                <a:gd name="connsiteX90" fmla="*/ 622588 w 640870"/>
                <a:gd name="connsiteY90" fmla="*/ 76127 h 103121"/>
                <a:gd name="connsiteX91" fmla="*/ 631586 w 640870"/>
                <a:gd name="connsiteY91" fmla="*/ 88268 h 103121"/>
                <a:gd name="connsiteX92" fmla="*/ 640299 w 640870"/>
                <a:gd name="connsiteY92" fmla="*/ 86268 h 103121"/>
                <a:gd name="connsiteX93" fmla="*/ 640870 w 640870"/>
                <a:gd name="connsiteY93" fmla="*/ 101408 h 103121"/>
                <a:gd name="connsiteX94" fmla="*/ 626730 w 640870"/>
                <a:gd name="connsiteY94" fmla="*/ 103122 h 103121"/>
                <a:gd name="connsiteX95" fmla="*/ 603449 w 640870"/>
                <a:gd name="connsiteY95" fmla="*/ 79270 h 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40870" h="103121">
                  <a:moveTo>
                    <a:pt x="0" y="1714"/>
                  </a:moveTo>
                  <a:lnTo>
                    <a:pt x="24566" y="1714"/>
                  </a:lnTo>
                  <a:lnTo>
                    <a:pt x="62559" y="76270"/>
                  </a:lnTo>
                  <a:lnTo>
                    <a:pt x="62844" y="76270"/>
                  </a:lnTo>
                  <a:lnTo>
                    <a:pt x="62844" y="1714"/>
                  </a:lnTo>
                  <a:lnTo>
                    <a:pt x="81983" y="1714"/>
                  </a:lnTo>
                  <a:lnTo>
                    <a:pt x="81983" y="101408"/>
                  </a:lnTo>
                  <a:lnTo>
                    <a:pt x="57560" y="101408"/>
                  </a:lnTo>
                  <a:lnTo>
                    <a:pt x="19425" y="26852"/>
                  </a:lnTo>
                  <a:lnTo>
                    <a:pt x="19139" y="26852"/>
                  </a:lnTo>
                  <a:lnTo>
                    <a:pt x="19139" y="101408"/>
                  </a:lnTo>
                  <a:lnTo>
                    <a:pt x="0" y="101408"/>
                  </a:lnTo>
                  <a:close/>
                  <a:moveTo>
                    <a:pt x="104122" y="1714"/>
                  </a:moveTo>
                  <a:lnTo>
                    <a:pt x="124118" y="1714"/>
                  </a:lnTo>
                  <a:lnTo>
                    <a:pt x="124118" y="41991"/>
                  </a:lnTo>
                  <a:lnTo>
                    <a:pt x="164110" y="41991"/>
                  </a:lnTo>
                  <a:lnTo>
                    <a:pt x="164110" y="1714"/>
                  </a:lnTo>
                  <a:lnTo>
                    <a:pt x="184106" y="1714"/>
                  </a:lnTo>
                  <a:lnTo>
                    <a:pt x="184106" y="101408"/>
                  </a:lnTo>
                  <a:lnTo>
                    <a:pt x="164110" y="101408"/>
                  </a:lnTo>
                  <a:lnTo>
                    <a:pt x="164110" y="57703"/>
                  </a:lnTo>
                  <a:lnTo>
                    <a:pt x="124118" y="57703"/>
                  </a:lnTo>
                  <a:lnTo>
                    <a:pt x="124118" y="101408"/>
                  </a:lnTo>
                  <a:lnTo>
                    <a:pt x="104122" y="101408"/>
                  </a:lnTo>
                  <a:close/>
                  <a:moveTo>
                    <a:pt x="260804" y="19996"/>
                  </a:moveTo>
                  <a:cubicBezTo>
                    <a:pt x="254520" y="17282"/>
                    <a:pt x="247521" y="15711"/>
                    <a:pt x="240523" y="15711"/>
                  </a:cubicBezTo>
                  <a:cubicBezTo>
                    <a:pt x="233667" y="15711"/>
                    <a:pt x="224812" y="18710"/>
                    <a:pt x="224812" y="29565"/>
                  </a:cubicBezTo>
                  <a:cubicBezTo>
                    <a:pt x="224812" y="46848"/>
                    <a:pt x="268517" y="39563"/>
                    <a:pt x="268517" y="72985"/>
                  </a:cubicBezTo>
                  <a:cubicBezTo>
                    <a:pt x="268517" y="94838"/>
                    <a:pt x="251235" y="103122"/>
                    <a:pt x="231096" y="103122"/>
                  </a:cubicBezTo>
                  <a:cubicBezTo>
                    <a:pt x="220241" y="103122"/>
                    <a:pt x="215385" y="101694"/>
                    <a:pt x="205530" y="99266"/>
                  </a:cubicBezTo>
                  <a:lnTo>
                    <a:pt x="207387" y="81269"/>
                  </a:lnTo>
                  <a:cubicBezTo>
                    <a:pt x="214242" y="84983"/>
                    <a:pt x="222098" y="87411"/>
                    <a:pt x="229953" y="87411"/>
                  </a:cubicBezTo>
                  <a:cubicBezTo>
                    <a:pt x="237523" y="87411"/>
                    <a:pt x="247664" y="83554"/>
                    <a:pt x="247664" y="74556"/>
                  </a:cubicBezTo>
                  <a:cubicBezTo>
                    <a:pt x="247664" y="55560"/>
                    <a:pt x="203959" y="63416"/>
                    <a:pt x="203959" y="30422"/>
                  </a:cubicBezTo>
                  <a:cubicBezTo>
                    <a:pt x="203959" y="8141"/>
                    <a:pt x="221241" y="0"/>
                    <a:pt x="238809" y="0"/>
                  </a:cubicBezTo>
                  <a:cubicBezTo>
                    <a:pt x="247378" y="0"/>
                    <a:pt x="255377" y="1143"/>
                    <a:pt x="262661" y="3571"/>
                  </a:cubicBezTo>
                  <a:close/>
                  <a:moveTo>
                    <a:pt x="344502" y="17425"/>
                  </a:moveTo>
                  <a:lnTo>
                    <a:pt x="315936" y="17425"/>
                  </a:lnTo>
                  <a:lnTo>
                    <a:pt x="315936" y="1714"/>
                  </a:lnTo>
                  <a:lnTo>
                    <a:pt x="393063" y="1714"/>
                  </a:lnTo>
                  <a:lnTo>
                    <a:pt x="393063" y="17425"/>
                  </a:lnTo>
                  <a:lnTo>
                    <a:pt x="364498" y="17425"/>
                  </a:lnTo>
                  <a:lnTo>
                    <a:pt x="364498" y="101408"/>
                  </a:lnTo>
                  <a:lnTo>
                    <a:pt x="344502" y="101408"/>
                  </a:lnTo>
                  <a:close/>
                  <a:moveTo>
                    <a:pt x="391349" y="27851"/>
                  </a:moveTo>
                  <a:lnTo>
                    <a:pt x="408346" y="27851"/>
                  </a:lnTo>
                  <a:lnTo>
                    <a:pt x="408346" y="44562"/>
                  </a:lnTo>
                  <a:lnTo>
                    <a:pt x="408631" y="44562"/>
                  </a:lnTo>
                  <a:cubicBezTo>
                    <a:pt x="409488" y="37707"/>
                    <a:pt x="417344" y="26138"/>
                    <a:pt x="428770" y="26138"/>
                  </a:cubicBezTo>
                  <a:cubicBezTo>
                    <a:pt x="430627" y="26138"/>
                    <a:pt x="432627" y="26138"/>
                    <a:pt x="434626" y="26709"/>
                  </a:cubicBezTo>
                  <a:lnTo>
                    <a:pt x="434626" y="45991"/>
                  </a:lnTo>
                  <a:cubicBezTo>
                    <a:pt x="432912" y="44991"/>
                    <a:pt x="429484" y="44420"/>
                    <a:pt x="426057" y="44420"/>
                  </a:cubicBezTo>
                  <a:cubicBezTo>
                    <a:pt x="410488" y="44420"/>
                    <a:pt x="410488" y="63844"/>
                    <a:pt x="410488" y="74413"/>
                  </a:cubicBezTo>
                  <a:lnTo>
                    <a:pt x="410488" y="101408"/>
                  </a:lnTo>
                  <a:lnTo>
                    <a:pt x="391349" y="101408"/>
                  </a:lnTo>
                  <a:close/>
                  <a:moveTo>
                    <a:pt x="514039" y="101372"/>
                  </a:moveTo>
                  <a:lnTo>
                    <a:pt x="495900" y="101372"/>
                  </a:lnTo>
                  <a:lnTo>
                    <a:pt x="495900" y="91374"/>
                  </a:lnTo>
                  <a:lnTo>
                    <a:pt x="495614" y="91374"/>
                  </a:lnTo>
                  <a:cubicBezTo>
                    <a:pt x="489758" y="98516"/>
                    <a:pt x="481474" y="103086"/>
                    <a:pt x="471476" y="103086"/>
                  </a:cubicBezTo>
                  <a:cubicBezTo>
                    <a:pt x="454051" y="103086"/>
                    <a:pt x="446481" y="90803"/>
                    <a:pt x="446481" y="74235"/>
                  </a:cubicBezTo>
                  <a:lnTo>
                    <a:pt x="446481" y="27816"/>
                  </a:lnTo>
                  <a:lnTo>
                    <a:pt x="465620" y="27816"/>
                  </a:lnTo>
                  <a:lnTo>
                    <a:pt x="465620" y="67093"/>
                  </a:lnTo>
                  <a:cubicBezTo>
                    <a:pt x="465620" y="76092"/>
                    <a:pt x="465763" y="88232"/>
                    <a:pt x="478046" y="88232"/>
                  </a:cubicBezTo>
                  <a:cubicBezTo>
                    <a:pt x="491900" y="88232"/>
                    <a:pt x="494900" y="73235"/>
                    <a:pt x="494900" y="63808"/>
                  </a:cubicBezTo>
                  <a:lnTo>
                    <a:pt x="494900" y="27816"/>
                  </a:lnTo>
                  <a:lnTo>
                    <a:pt x="514039" y="27816"/>
                  </a:lnTo>
                  <a:close/>
                  <a:moveTo>
                    <a:pt x="577455" y="43277"/>
                  </a:moveTo>
                  <a:cubicBezTo>
                    <a:pt x="571599" y="41277"/>
                    <a:pt x="567314" y="40135"/>
                    <a:pt x="560315" y="40135"/>
                  </a:cubicBezTo>
                  <a:cubicBezTo>
                    <a:pt x="555173" y="40135"/>
                    <a:pt x="549032" y="41991"/>
                    <a:pt x="549032" y="48276"/>
                  </a:cubicBezTo>
                  <a:cubicBezTo>
                    <a:pt x="549032" y="59988"/>
                    <a:pt x="582311" y="52561"/>
                    <a:pt x="582311" y="79127"/>
                  </a:cubicBezTo>
                  <a:cubicBezTo>
                    <a:pt x="582311" y="96266"/>
                    <a:pt x="567028" y="103122"/>
                    <a:pt x="551460" y="103122"/>
                  </a:cubicBezTo>
                  <a:cubicBezTo>
                    <a:pt x="544176" y="103122"/>
                    <a:pt x="536748" y="101836"/>
                    <a:pt x="529750" y="99980"/>
                  </a:cubicBezTo>
                  <a:lnTo>
                    <a:pt x="530892" y="84269"/>
                  </a:lnTo>
                  <a:cubicBezTo>
                    <a:pt x="536891" y="87268"/>
                    <a:pt x="543176" y="89125"/>
                    <a:pt x="549746" y="89125"/>
                  </a:cubicBezTo>
                  <a:cubicBezTo>
                    <a:pt x="554602" y="89125"/>
                    <a:pt x="562315" y="87268"/>
                    <a:pt x="562315" y="80127"/>
                  </a:cubicBezTo>
                  <a:cubicBezTo>
                    <a:pt x="562315" y="65701"/>
                    <a:pt x="529036" y="75556"/>
                    <a:pt x="529036" y="48990"/>
                  </a:cubicBezTo>
                  <a:cubicBezTo>
                    <a:pt x="529036" y="33136"/>
                    <a:pt x="542890" y="26138"/>
                    <a:pt x="557887" y="26138"/>
                  </a:cubicBezTo>
                  <a:cubicBezTo>
                    <a:pt x="566885" y="26138"/>
                    <a:pt x="572741" y="27566"/>
                    <a:pt x="578740" y="28851"/>
                  </a:cubicBezTo>
                  <a:close/>
                  <a:moveTo>
                    <a:pt x="603449" y="41849"/>
                  </a:moveTo>
                  <a:lnTo>
                    <a:pt x="589309" y="41849"/>
                  </a:lnTo>
                  <a:lnTo>
                    <a:pt x="589309" y="27851"/>
                  </a:lnTo>
                  <a:lnTo>
                    <a:pt x="603449" y="27851"/>
                  </a:lnTo>
                  <a:lnTo>
                    <a:pt x="603449" y="13140"/>
                  </a:lnTo>
                  <a:lnTo>
                    <a:pt x="622588" y="6999"/>
                  </a:lnTo>
                  <a:lnTo>
                    <a:pt x="622588" y="27851"/>
                  </a:lnTo>
                  <a:lnTo>
                    <a:pt x="639585" y="27851"/>
                  </a:lnTo>
                  <a:lnTo>
                    <a:pt x="639585" y="41849"/>
                  </a:lnTo>
                  <a:lnTo>
                    <a:pt x="622588" y="41849"/>
                  </a:lnTo>
                  <a:lnTo>
                    <a:pt x="622588" y="76127"/>
                  </a:lnTo>
                  <a:cubicBezTo>
                    <a:pt x="622588" y="82412"/>
                    <a:pt x="624302" y="88268"/>
                    <a:pt x="631586" y="88268"/>
                  </a:cubicBezTo>
                  <a:cubicBezTo>
                    <a:pt x="635014" y="88268"/>
                    <a:pt x="638299" y="87554"/>
                    <a:pt x="640299" y="86268"/>
                  </a:cubicBezTo>
                  <a:lnTo>
                    <a:pt x="640870" y="101408"/>
                  </a:lnTo>
                  <a:cubicBezTo>
                    <a:pt x="636871" y="102551"/>
                    <a:pt x="632443" y="103122"/>
                    <a:pt x="626730" y="103122"/>
                  </a:cubicBezTo>
                  <a:cubicBezTo>
                    <a:pt x="611733" y="103122"/>
                    <a:pt x="603449" y="93838"/>
                    <a:pt x="603449" y="79270"/>
                  </a:cubicBezTo>
                  <a:close/>
                </a:path>
              </a:pathLst>
            </a:custGeom>
            <a:solidFill>
              <a:srgbClr val="005EB8"/>
            </a:solidFill>
            <a:ln w="357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D9BA9BC0-E4DF-475A-9566-876BEC2730B6}"/>
                </a:ext>
              </a:extLst>
            </p:cNvPr>
            <p:cNvSpPr/>
            <p:nvPr/>
          </p:nvSpPr>
          <p:spPr>
            <a:xfrm>
              <a:off x="9693425" y="720262"/>
              <a:ext cx="2143708" cy="433197"/>
            </a:xfrm>
            <a:custGeom>
              <a:avLst/>
              <a:gdLst>
                <a:gd name="connsiteX0" fmla="*/ 192175 w 2143708"/>
                <a:gd name="connsiteY0" fmla="*/ 11141 h 433197"/>
                <a:gd name="connsiteX1" fmla="*/ 222169 w 2143708"/>
                <a:gd name="connsiteY1" fmla="*/ 11141 h 433197"/>
                <a:gd name="connsiteX2" fmla="*/ 222169 w 2143708"/>
                <a:gd name="connsiteY2" fmla="*/ 137115 h 433197"/>
                <a:gd name="connsiteX3" fmla="*/ 280229 w 2143708"/>
                <a:gd name="connsiteY3" fmla="*/ 137115 h 433197"/>
                <a:gd name="connsiteX4" fmla="*/ 280229 w 2143708"/>
                <a:gd name="connsiteY4" fmla="*/ 160682 h 433197"/>
                <a:gd name="connsiteX5" fmla="*/ 192175 w 2143708"/>
                <a:gd name="connsiteY5" fmla="*/ 160682 h 433197"/>
                <a:gd name="connsiteX6" fmla="*/ 347287 w 2143708"/>
                <a:gd name="connsiteY6" fmla="*/ 47776 h 433197"/>
                <a:gd name="connsiteX7" fmla="*/ 405132 w 2143708"/>
                <a:gd name="connsiteY7" fmla="*/ 106264 h 433197"/>
                <a:gd name="connsiteX8" fmla="*/ 347287 w 2143708"/>
                <a:gd name="connsiteY8" fmla="*/ 163253 h 433197"/>
                <a:gd name="connsiteX9" fmla="*/ 289656 w 2143708"/>
                <a:gd name="connsiteY9" fmla="*/ 106264 h 433197"/>
                <a:gd name="connsiteX10" fmla="*/ 347287 w 2143708"/>
                <a:gd name="connsiteY10" fmla="*/ 47776 h 433197"/>
                <a:gd name="connsiteX11" fmla="*/ 347287 w 2143708"/>
                <a:gd name="connsiteY11" fmla="*/ 140971 h 433197"/>
                <a:gd name="connsiteX12" fmla="*/ 375138 w 2143708"/>
                <a:gd name="connsiteY12" fmla="*/ 102836 h 433197"/>
                <a:gd name="connsiteX13" fmla="*/ 347287 w 2143708"/>
                <a:gd name="connsiteY13" fmla="*/ 70057 h 433197"/>
                <a:gd name="connsiteX14" fmla="*/ 319649 w 2143708"/>
                <a:gd name="connsiteY14" fmla="*/ 102836 h 433197"/>
                <a:gd name="connsiteX15" fmla="*/ 347287 w 2143708"/>
                <a:gd name="connsiteY15" fmla="*/ 140971 h 433197"/>
                <a:gd name="connsiteX16" fmla="*/ 427628 w 2143708"/>
                <a:gd name="connsiteY16" fmla="*/ 50347 h 433197"/>
                <a:gd name="connsiteX17" fmla="*/ 454836 w 2143708"/>
                <a:gd name="connsiteY17" fmla="*/ 50347 h 433197"/>
                <a:gd name="connsiteX18" fmla="*/ 454836 w 2143708"/>
                <a:gd name="connsiteY18" fmla="*/ 65344 h 433197"/>
                <a:gd name="connsiteX19" fmla="*/ 455265 w 2143708"/>
                <a:gd name="connsiteY19" fmla="*/ 65344 h 433197"/>
                <a:gd name="connsiteX20" fmla="*/ 491472 w 2143708"/>
                <a:gd name="connsiteY20" fmla="*/ 47776 h 433197"/>
                <a:gd name="connsiteX21" fmla="*/ 528964 w 2143708"/>
                <a:gd name="connsiteY21" fmla="*/ 91053 h 433197"/>
                <a:gd name="connsiteX22" fmla="*/ 528964 w 2143708"/>
                <a:gd name="connsiteY22" fmla="*/ 160682 h 433197"/>
                <a:gd name="connsiteX23" fmla="*/ 500256 w 2143708"/>
                <a:gd name="connsiteY23" fmla="*/ 160682 h 433197"/>
                <a:gd name="connsiteX24" fmla="*/ 500256 w 2143708"/>
                <a:gd name="connsiteY24" fmla="*/ 101765 h 433197"/>
                <a:gd name="connsiteX25" fmla="*/ 481617 w 2143708"/>
                <a:gd name="connsiteY25" fmla="*/ 70057 h 433197"/>
                <a:gd name="connsiteX26" fmla="*/ 456336 w 2143708"/>
                <a:gd name="connsiteY26" fmla="*/ 106693 h 433197"/>
                <a:gd name="connsiteX27" fmla="*/ 456336 w 2143708"/>
                <a:gd name="connsiteY27" fmla="*/ 160682 h 433197"/>
                <a:gd name="connsiteX28" fmla="*/ 427628 w 2143708"/>
                <a:gd name="connsiteY28" fmla="*/ 160682 h 433197"/>
                <a:gd name="connsiteX29" fmla="*/ 632015 w 2143708"/>
                <a:gd name="connsiteY29" fmla="*/ 148256 h 433197"/>
                <a:gd name="connsiteX30" fmla="*/ 631586 w 2143708"/>
                <a:gd name="connsiteY30" fmla="*/ 148256 h 433197"/>
                <a:gd name="connsiteX31" fmla="*/ 597736 w 2143708"/>
                <a:gd name="connsiteY31" fmla="*/ 163253 h 433197"/>
                <a:gd name="connsiteX32" fmla="*/ 551460 w 2143708"/>
                <a:gd name="connsiteY32" fmla="*/ 105193 h 433197"/>
                <a:gd name="connsiteX33" fmla="*/ 597736 w 2143708"/>
                <a:gd name="connsiteY33" fmla="*/ 47776 h 433197"/>
                <a:gd name="connsiteX34" fmla="*/ 630729 w 2143708"/>
                <a:gd name="connsiteY34" fmla="*/ 63201 h 433197"/>
                <a:gd name="connsiteX35" fmla="*/ 631158 w 2143708"/>
                <a:gd name="connsiteY35" fmla="*/ 63201 h 433197"/>
                <a:gd name="connsiteX36" fmla="*/ 631158 w 2143708"/>
                <a:gd name="connsiteY36" fmla="*/ 0 h 433197"/>
                <a:gd name="connsiteX37" fmla="*/ 659866 w 2143708"/>
                <a:gd name="connsiteY37" fmla="*/ 0 h 433197"/>
                <a:gd name="connsiteX38" fmla="*/ 659866 w 2143708"/>
                <a:gd name="connsiteY38" fmla="*/ 160682 h 433197"/>
                <a:gd name="connsiteX39" fmla="*/ 632015 w 2143708"/>
                <a:gd name="connsiteY39" fmla="*/ 160682 h 433197"/>
                <a:gd name="connsiteX40" fmla="*/ 605663 w 2143708"/>
                <a:gd name="connsiteY40" fmla="*/ 140971 h 433197"/>
                <a:gd name="connsiteX41" fmla="*/ 630944 w 2143708"/>
                <a:gd name="connsiteY41" fmla="*/ 105193 h 433197"/>
                <a:gd name="connsiteX42" fmla="*/ 605234 w 2143708"/>
                <a:gd name="connsiteY42" fmla="*/ 70057 h 433197"/>
                <a:gd name="connsiteX43" fmla="*/ 581454 w 2143708"/>
                <a:gd name="connsiteY43" fmla="*/ 105193 h 433197"/>
                <a:gd name="connsiteX44" fmla="*/ 605663 w 2143708"/>
                <a:gd name="connsiteY44" fmla="*/ 140971 h 433197"/>
                <a:gd name="connsiteX45" fmla="*/ 739993 w 2143708"/>
                <a:gd name="connsiteY45" fmla="*/ 47776 h 433197"/>
                <a:gd name="connsiteX46" fmla="*/ 797838 w 2143708"/>
                <a:gd name="connsiteY46" fmla="*/ 106264 h 433197"/>
                <a:gd name="connsiteX47" fmla="*/ 739993 w 2143708"/>
                <a:gd name="connsiteY47" fmla="*/ 163253 h 433197"/>
                <a:gd name="connsiteX48" fmla="*/ 682362 w 2143708"/>
                <a:gd name="connsiteY48" fmla="*/ 106264 h 433197"/>
                <a:gd name="connsiteX49" fmla="*/ 739993 w 2143708"/>
                <a:gd name="connsiteY49" fmla="*/ 47776 h 433197"/>
                <a:gd name="connsiteX50" fmla="*/ 739993 w 2143708"/>
                <a:gd name="connsiteY50" fmla="*/ 140971 h 433197"/>
                <a:gd name="connsiteX51" fmla="*/ 767844 w 2143708"/>
                <a:gd name="connsiteY51" fmla="*/ 102836 h 433197"/>
                <a:gd name="connsiteX52" fmla="*/ 739993 w 2143708"/>
                <a:gd name="connsiteY52" fmla="*/ 70057 h 433197"/>
                <a:gd name="connsiteX53" fmla="*/ 712356 w 2143708"/>
                <a:gd name="connsiteY53" fmla="*/ 102836 h 433197"/>
                <a:gd name="connsiteX54" fmla="*/ 739993 w 2143708"/>
                <a:gd name="connsiteY54" fmla="*/ 140971 h 433197"/>
                <a:gd name="connsiteX55" fmla="*/ 820334 w 2143708"/>
                <a:gd name="connsiteY55" fmla="*/ 50347 h 433197"/>
                <a:gd name="connsiteX56" fmla="*/ 847543 w 2143708"/>
                <a:gd name="connsiteY56" fmla="*/ 50347 h 433197"/>
                <a:gd name="connsiteX57" fmla="*/ 847543 w 2143708"/>
                <a:gd name="connsiteY57" fmla="*/ 65344 h 433197"/>
                <a:gd name="connsiteX58" fmla="*/ 847971 w 2143708"/>
                <a:gd name="connsiteY58" fmla="*/ 65344 h 433197"/>
                <a:gd name="connsiteX59" fmla="*/ 884178 w 2143708"/>
                <a:gd name="connsiteY59" fmla="*/ 47776 h 433197"/>
                <a:gd name="connsiteX60" fmla="*/ 921670 w 2143708"/>
                <a:gd name="connsiteY60" fmla="*/ 91053 h 433197"/>
                <a:gd name="connsiteX61" fmla="*/ 921670 w 2143708"/>
                <a:gd name="connsiteY61" fmla="*/ 160682 h 433197"/>
                <a:gd name="connsiteX62" fmla="*/ 892962 w 2143708"/>
                <a:gd name="connsiteY62" fmla="*/ 160682 h 433197"/>
                <a:gd name="connsiteX63" fmla="*/ 892962 w 2143708"/>
                <a:gd name="connsiteY63" fmla="*/ 101765 h 433197"/>
                <a:gd name="connsiteX64" fmla="*/ 874323 w 2143708"/>
                <a:gd name="connsiteY64" fmla="*/ 70057 h 433197"/>
                <a:gd name="connsiteX65" fmla="*/ 849042 w 2143708"/>
                <a:gd name="connsiteY65" fmla="*/ 106693 h 433197"/>
                <a:gd name="connsiteX66" fmla="*/ 849042 w 2143708"/>
                <a:gd name="connsiteY66" fmla="*/ 160682 h 433197"/>
                <a:gd name="connsiteX67" fmla="*/ 820334 w 2143708"/>
                <a:gd name="connsiteY67" fmla="*/ 160682 h 433197"/>
                <a:gd name="connsiteX68" fmla="*/ 1011866 w 2143708"/>
                <a:gd name="connsiteY68" fmla="*/ 11141 h 433197"/>
                <a:gd name="connsiteX69" fmla="*/ 1048716 w 2143708"/>
                <a:gd name="connsiteY69" fmla="*/ 11141 h 433197"/>
                <a:gd name="connsiteX70" fmla="*/ 1105705 w 2143708"/>
                <a:gd name="connsiteY70" fmla="*/ 122975 h 433197"/>
                <a:gd name="connsiteX71" fmla="*/ 1106133 w 2143708"/>
                <a:gd name="connsiteY71" fmla="*/ 122975 h 433197"/>
                <a:gd name="connsiteX72" fmla="*/ 1106133 w 2143708"/>
                <a:gd name="connsiteY72" fmla="*/ 11141 h 433197"/>
                <a:gd name="connsiteX73" fmla="*/ 1134841 w 2143708"/>
                <a:gd name="connsiteY73" fmla="*/ 11141 h 433197"/>
                <a:gd name="connsiteX74" fmla="*/ 1134841 w 2143708"/>
                <a:gd name="connsiteY74" fmla="*/ 160682 h 433197"/>
                <a:gd name="connsiteX75" fmla="*/ 1098206 w 2143708"/>
                <a:gd name="connsiteY75" fmla="*/ 160682 h 433197"/>
                <a:gd name="connsiteX76" fmla="*/ 1041003 w 2143708"/>
                <a:gd name="connsiteY76" fmla="*/ 48847 h 433197"/>
                <a:gd name="connsiteX77" fmla="*/ 1040575 w 2143708"/>
                <a:gd name="connsiteY77" fmla="*/ 48847 h 433197"/>
                <a:gd name="connsiteX78" fmla="*/ 1040575 w 2143708"/>
                <a:gd name="connsiteY78" fmla="*/ 160682 h 433197"/>
                <a:gd name="connsiteX79" fmla="*/ 1011866 w 2143708"/>
                <a:gd name="connsiteY79" fmla="*/ 160682 h 433197"/>
                <a:gd name="connsiteX80" fmla="*/ 1216039 w 2143708"/>
                <a:gd name="connsiteY80" fmla="*/ 47776 h 433197"/>
                <a:gd name="connsiteX81" fmla="*/ 1273885 w 2143708"/>
                <a:gd name="connsiteY81" fmla="*/ 106264 h 433197"/>
                <a:gd name="connsiteX82" fmla="*/ 1216039 w 2143708"/>
                <a:gd name="connsiteY82" fmla="*/ 163253 h 433197"/>
                <a:gd name="connsiteX83" fmla="*/ 1158408 w 2143708"/>
                <a:gd name="connsiteY83" fmla="*/ 106264 h 433197"/>
                <a:gd name="connsiteX84" fmla="*/ 1216039 w 2143708"/>
                <a:gd name="connsiteY84" fmla="*/ 47776 h 433197"/>
                <a:gd name="connsiteX85" fmla="*/ 1216039 w 2143708"/>
                <a:gd name="connsiteY85" fmla="*/ 140971 h 433197"/>
                <a:gd name="connsiteX86" fmla="*/ 1243891 w 2143708"/>
                <a:gd name="connsiteY86" fmla="*/ 102836 h 433197"/>
                <a:gd name="connsiteX87" fmla="*/ 1216039 w 2143708"/>
                <a:gd name="connsiteY87" fmla="*/ 70057 h 433197"/>
                <a:gd name="connsiteX88" fmla="*/ 1188402 w 2143708"/>
                <a:gd name="connsiteY88" fmla="*/ 102836 h 433197"/>
                <a:gd name="connsiteX89" fmla="*/ 1216039 w 2143708"/>
                <a:gd name="connsiteY89" fmla="*/ 140971 h 433197"/>
                <a:gd name="connsiteX90" fmla="*/ 1297023 w 2143708"/>
                <a:gd name="connsiteY90" fmla="*/ 50347 h 433197"/>
                <a:gd name="connsiteX91" fmla="*/ 1322518 w 2143708"/>
                <a:gd name="connsiteY91" fmla="*/ 50347 h 433197"/>
                <a:gd name="connsiteX92" fmla="*/ 1322518 w 2143708"/>
                <a:gd name="connsiteY92" fmla="*/ 75413 h 433197"/>
                <a:gd name="connsiteX93" fmla="*/ 1322946 w 2143708"/>
                <a:gd name="connsiteY93" fmla="*/ 75413 h 433197"/>
                <a:gd name="connsiteX94" fmla="*/ 1353154 w 2143708"/>
                <a:gd name="connsiteY94" fmla="*/ 47776 h 433197"/>
                <a:gd name="connsiteX95" fmla="*/ 1361938 w 2143708"/>
                <a:gd name="connsiteY95" fmla="*/ 48633 h 433197"/>
                <a:gd name="connsiteX96" fmla="*/ 1361938 w 2143708"/>
                <a:gd name="connsiteY96" fmla="*/ 77556 h 433197"/>
                <a:gd name="connsiteX97" fmla="*/ 1349084 w 2143708"/>
                <a:gd name="connsiteY97" fmla="*/ 75199 h 433197"/>
                <a:gd name="connsiteX98" fmla="*/ 1325731 w 2143708"/>
                <a:gd name="connsiteY98" fmla="*/ 120190 h 433197"/>
                <a:gd name="connsiteX99" fmla="*/ 1325731 w 2143708"/>
                <a:gd name="connsiteY99" fmla="*/ 160682 h 433197"/>
                <a:gd name="connsiteX100" fmla="*/ 1297023 w 2143708"/>
                <a:gd name="connsiteY100" fmla="*/ 160682 h 433197"/>
                <a:gd name="connsiteX101" fmla="*/ 1389147 w 2143708"/>
                <a:gd name="connsiteY101" fmla="*/ 71343 h 433197"/>
                <a:gd name="connsiteX102" fmla="*/ 1367937 w 2143708"/>
                <a:gd name="connsiteY102" fmla="*/ 71343 h 433197"/>
                <a:gd name="connsiteX103" fmla="*/ 1367937 w 2143708"/>
                <a:gd name="connsiteY103" fmla="*/ 50347 h 433197"/>
                <a:gd name="connsiteX104" fmla="*/ 1389147 w 2143708"/>
                <a:gd name="connsiteY104" fmla="*/ 50347 h 433197"/>
                <a:gd name="connsiteX105" fmla="*/ 1389147 w 2143708"/>
                <a:gd name="connsiteY105" fmla="*/ 28280 h 433197"/>
                <a:gd name="connsiteX106" fmla="*/ 1417855 w 2143708"/>
                <a:gd name="connsiteY106" fmla="*/ 19068 h 433197"/>
                <a:gd name="connsiteX107" fmla="*/ 1417855 w 2143708"/>
                <a:gd name="connsiteY107" fmla="*/ 50347 h 433197"/>
                <a:gd name="connsiteX108" fmla="*/ 1443350 w 2143708"/>
                <a:gd name="connsiteY108" fmla="*/ 50347 h 433197"/>
                <a:gd name="connsiteX109" fmla="*/ 1443350 w 2143708"/>
                <a:gd name="connsiteY109" fmla="*/ 71343 h 433197"/>
                <a:gd name="connsiteX110" fmla="*/ 1417855 w 2143708"/>
                <a:gd name="connsiteY110" fmla="*/ 71343 h 433197"/>
                <a:gd name="connsiteX111" fmla="*/ 1417855 w 2143708"/>
                <a:gd name="connsiteY111" fmla="*/ 122761 h 433197"/>
                <a:gd name="connsiteX112" fmla="*/ 1431353 w 2143708"/>
                <a:gd name="connsiteY112" fmla="*/ 140971 h 433197"/>
                <a:gd name="connsiteX113" fmla="*/ 1444422 w 2143708"/>
                <a:gd name="connsiteY113" fmla="*/ 137972 h 433197"/>
                <a:gd name="connsiteX114" fmla="*/ 1445279 w 2143708"/>
                <a:gd name="connsiteY114" fmla="*/ 160682 h 433197"/>
                <a:gd name="connsiteX115" fmla="*/ 1424069 w 2143708"/>
                <a:gd name="connsiteY115" fmla="*/ 163253 h 433197"/>
                <a:gd name="connsiteX116" fmla="*/ 1389147 w 2143708"/>
                <a:gd name="connsiteY116" fmla="*/ 127474 h 433197"/>
                <a:gd name="connsiteX117" fmla="*/ 1463061 w 2143708"/>
                <a:gd name="connsiteY117" fmla="*/ 0 h 433197"/>
                <a:gd name="connsiteX118" fmla="*/ 1491769 w 2143708"/>
                <a:gd name="connsiteY118" fmla="*/ 0 h 433197"/>
                <a:gd name="connsiteX119" fmla="*/ 1491769 w 2143708"/>
                <a:gd name="connsiteY119" fmla="*/ 65344 h 433197"/>
                <a:gd name="connsiteX120" fmla="*/ 1492198 w 2143708"/>
                <a:gd name="connsiteY120" fmla="*/ 65344 h 433197"/>
                <a:gd name="connsiteX121" fmla="*/ 1526905 w 2143708"/>
                <a:gd name="connsiteY121" fmla="*/ 47776 h 433197"/>
                <a:gd name="connsiteX122" fmla="*/ 1564397 w 2143708"/>
                <a:gd name="connsiteY122" fmla="*/ 91053 h 433197"/>
                <a:gd name="connsiteX123" fmla="*/ 1564397 w 2143708"/>
                <a:gd name="connsiteY123" fmla="*/ 160682 h 433197"/>
                <a:gd name="connsiteX124" fmla="*/ 1535689 w 2143708"/>
                <a:gd name="connsiteY124" fmla="*/ 160682 h 433197"/>
                <a:gd name="connsiteX125" fmla="*/ 1535689 w 2143708"/>
                <a:gd name="connsiteY125" fmla="*/ 101765 h 433197"/>
                <a:gd name="connsiteX126" fmla="*/ 1517050 w 2143708"/>
                <a:gd name="connsiteY126" fmla="*/ 70057 h 433197"/>
                <a:gd name="connsiteX127" fmla="*/ 1491769 w 2143708"/>
                <a:gd name="connsiteY127" fmla="*/ 106693 h 433197"/>
                <a:gd name="connsiteX128" fmla="*/ 1491769 w 2143708"/>
                <a:gd name="connsiteY128" fmla="*/ 160682 h 433197"/>
                <a:gd name="connsiteX129" fmla="*/ 1463061 w 2143708"/>
                <a:gd name="connsiteY129" fmla="*/ 160682 h 433197"/>
                <a:gd name="connsiteX130" fmla="*/ 1640882 w 2143708"/>
                <a:gd name="connsiteY130" fmla="*/ 11141 h 433197"/>
                <a:gd name="connsiteX131" fmla="*/ 1672375 w 2143708"/>
                <a:gd name="connsiteY131" fmla="*/ 11141 h 433197"/>
                <a:gd name="connsiteX132" fmla="*/ 1700227 w 2143708"/>
                <a:gd name="connsiteY132" fmla="*/ 130688 h 433197"/>
                <a:gd name="connsiteX133" fmla="*/ 1700655 w 2143708"/>
                <a:gd name="connsiteY133" fmla="*/ 130688 h 433197"/>
                <a:gd name="connsiteX134" fmla="*/ 1726150 w 2143708"/>
                <a:gd name="connsiteY134" fmla="*/ 11141 h 433197"/>
                <a:gd name="connsiteX135" fmla="*/ 1766856 w 2143708"/>
                <a:gd name="connsiteY135" fmla="*/ 11141 h 433197"/>
                <a:gd name="connsiteX136" fmla="*/ 1793208 w 2143708"/>
                <a:gd name="connsiteY136" fmla="*/ 130688 h 433197"/>
                <a:gd name="connsiteX137" fmla="*/ 1793637 w 2143708"/>
                <a:gd name="connsiteY137" fmla="*/ 130688 h 433197"/>
                <a:gd name="connsiteX138" fmla="*/ 1821702 w 2143708"/>
                <a:gd name="connsiteY138" fmla="*/ 11141 h 433197"/>
                <a:gd name="connsiteX139" fmla="*/ 1850839 w 2143708"/>
                <a:gd name="connsiteY139" fmla="*/ 11141 h 433197"/>
                <a:gd name="connsiteX140" fmla="*/ 1811847 w 2143708"/>
                <a:gd name="connsiteY140" fmla="*/ 160682 h 433197"/>
                <a:gd name="connsiteX141" fmla="*/ 1773283 w 2143708"/>
                <a:gd name="connsiteY141" fmla="*/ 160682 h 433197"/>
                <a:gd name="connsiteX142" fmla="*/ 1746289 w 2143708"/>
                <a:gd name="connsiteY142" fmla="*/ 41135 h 433197"/>
                <a:gd name="connsiteX143" fmla="*/ 1745860 w 2143708"/>
                <a:gd name="connsiteY143" fmla="*/ 41135 h 433197"/>
                <a:gd name="connsiteX144" fmla="*/ 1719294 w 2143708"/>
                <a:gd name="connsiteY144" fmla="*/ 160682 h 433197"/>
                <a:gd name="connsiteX145" fmla="*/ 1680517 w 2143708"/>
                <a:gd name="connsiteY145" fmla="*/ 160682 h 433197"/>
                <a:gd name="connsiteX146" fmla="*/ 1952390 w 2143708"/>
                <a:gd name="connsiteY146" fmla="*/ 154469 h 433197"/>
                <a:gd name="connsiteX147" fmla="*/ 1914469 w 2143708"/>
                <a:gd name="connsiteY147" fmla="*/ 163253 h 433197"/>
                <a:gd name="connsiteX148" fmla="*/ 1856838 w 2143708"/>
                <a:gd name="connsiteY148" fmla="*/ 106050 h 433197"/>
                <a:gd name="connsiteX149" fmla="*/ 1908042 w 2143708"/>
                <a:gd name="connsiteY149" fmla="*/ 47776 h 433197"/>
                <a:gd name="connsiteX150" fmla="*/ 1960531 w 2143708"/>
                <a:gd name="connsiteY150" fmla="*/ 114405 h 433197"/>
                <a:gd name="connsiteX151" fmla="*/ 1884261 w 2143708"/>
                <a:gd name="connsiteY151" fmla="*/ 114405 h 433197"/>
                <a:gd name="connsiteX152" fmla="*/ 1915755 w 2143708"/>
                <a:gd name="connsiteY152" fmla="*/ 142257 h 433197"/>
                <a:gd name="connsiteX153" fmla="*/ 1952390 w 2143708"/>
                <a:gd name="connsiteY153" fmla="*/ 131116 h 433197"/>
                <a:gd name="connsiteX154" fmla="*/ 1933108 w 2143708"/>
                <a:gd name="connsiteY154" fmla="*/ 94695 h 433197"/>
                <a:gd name="connsiteX155" fmla="*/ 1909756 w 2143708"/>
                <a:gd name="connsiteY155" fmla="*/ 68772 h 433197"/>
                <a:gd name="connsiteX156" fmla="*/ 1884261 w 2143708"/>
                <a:gd name="connsiteY156" fmla="*/ 94695 h 433197"/>
                <a:gd name="connsiteX157" fmla="*/ 2048585 w 2143708"/>
                <a:gd name="connsiteY157" fmla="*/ 73485 h 433197"/>
                <a:gd name="connsiteX158" fmla="*/ 2022876 w 2143708"/>
                <a:gd name="connsiteY158" fmla="*/ 68772 h 433197"/>
                <a:gd name="connsiteX159" fmla="*/ 2005951 w 2143708"/>
                <a:gd name="connsiteY159" fmla="*/ 80984 h 433197"/>
                <a:gd name="connsiteX160" fmla="*/ 2055869 w 2143708"/>
                <a:gd name="connsiteY160" fmla="*/ 127260 h 433197"/>
                <a:gd name="connsiteX161" fmla="*/ 2009593 w 2143708"/>
                <a:gd name="connsiteY161" fmla="*/ 163253 h 433197"/>
                <a:gd name="connsiteX162" fmla="*/ 1977028 w 2143708"/>
                <a:gd name="connsiteY162" fmla="*/ 158539 h 433197"/>
                <a:gd name="connsiteX163" fmla="*/ 1978742 w 2143708"/>
                <a:gd name="connsiteY163" fmla="*/ 134973 h 433197"/>
                <a:gd name="connsiteX164" fmla="*/ 2007022 w 2143708"/>
                <a:gd name="connsiteY164" fmla="*/ 142257 h 433197"/>
                <a:gd name="connsiteX165" fmla="*/ 2025875 w 2143708"/>
                <a:gd name="connsiteY165" fmla="*/ 128760 h 433197"/>
                <a:gd name="connsiteX166" fmla="*/ 1975957 w 2143708"/>
                <a:gd name="connsiteY166" fmla="*/ 82055 h 433197"/>
                <a:gd name="connsiteX167" fmla="*/ 2019234 w 2143708"/>
                <a:gd name="connsiteY167" fmla="*/ 47776 h 433197"/>
                <a:gd name="connsiteX168" fmla="*/ 2050513 w 2143708"/>
                <a:gd name="connsiteY168" fmla="*/ 51847 h 433197"/>
                <a:gd name="connsiteX169" fmla="*/ 2087577 w 2143708"/>
                <a:gd name="connsiteY169" fmla="*/ 71343 h 433197"/>
                <a:gd name="connsiteX170" fmla="*/ 2066367 w 2143708"/>
                <a:gd name="connsiteY170" fmla="*/ 71343 h 433197"/>
                <a:gd name="connsiteX171" fmla="*/ 2066367 w 2143708"/>
                <a:gd name="connsiteY171" fmla="*/ 50347 h 433197"/>
                <a:gd name="connsiteX172" fmla="*/ 2087577 w 2143708"/>
                <a:gd name="connsiteY172" fmla="*/ 50347 h 433197"/>
                <a:gd name="connsiteX173" fmla="*/ 2087577 w 2143708"/>
                <a:gd name="connsiteY173" fmla="*/ 28280 h 433197"/>
                <a:gd name="connsiteX174" fmla="*/ 2116285 w 2143708"/>
                <a:gd name="connsiteY174" fmla="*/ 19068 h 433197"/>
                <a:gd name="connsiteX175" fmla="*/ 2116285 w 2143708"/>
                <a:gd name="connsiteY175" fmla="*/ 50347 h 433197"/>
                <a:gd name="connsiteX176" fmla="*/ 2141780 w 2143708"/>
                <a:gd name="connsiteY176" fmla="*/ 50347 h 433197"/>
                <a:gd name="connsiteX177" fmla="*/ 2141780 w 2143708"/>
                <a:gd name="connsiteY177" fmla="*/ 71343 h 433197"/>
                <a:gd name="connsiteX178" fmla="*/ 2116285 w 2143708"/>
                <a:gd name="connsiteY178" fmla="*/ 71343 h 433197"/>
                <a:gd name="connsiteX179" fmla="*/ 2116285 w 2143708"/>
                <a:gd name="connsiteY179" fmla="*/ 122761 h 433197"/>
                <a:gd name="connsiteX180" fmla="*/ 2129783 w 2143708"/>
                <a:gd name="connsiteY180" fmla="*/ 140971 h 433197"/>
                <a:gd name="connsiteX181" fmla="*/ 2142851 w 2143708"/>
                <a:gd name="connsiteY181" fmla="*/ 137972 h 433197"/>
                <a:gd name="connsiteX182" fmla="*/ 2143708 w 2143708"/>
                <a:gd name="connsiteY182" fmla="*/ 160682 h 433197"/>
                <a:gd name="connsiteX183" fmla="*/ 2122498 w 2143708"/>
                <a:gd name="connsiteY183" fmla="*/ 163253 h 433197"/>
                <a:gd name="connsiteX184" fmla="*/ 2087577 w 2143708"/>
                <a:gd name="connsiteY184" fmla="*/ 127474 h 433197"/>
                <a:gd name="connsiteX185" fmla="*/ 0 w 2143708"/>
                <a:gd name="connsiteY185" fmla="*/ 236095 h 433197"/>
                <a:gd name="connsiteX186" fmla="*/ 29994 w 2143708"/>
                <a:gd name="connsiteY186" fmla="*/ 236095 h 433197"/>
                <a:gd name="connsiteX187" fmla="*/ 29994 w 2143708"/>
                <a:gd name="connsiteY187" fmla="*/ 322435 h 433197"/>
                <a:gd name="connsiteX188" fmla="*/ 61059 w 2143708"/>
                <a:gd name="connsiteY188" fmla="*/ 364640 h 433197"/>
                <a:gd name="connsiteX189" fmla="*/ 92124 w 2143708"/>
                <a:gd name="connsiteY189" fmla="*/ 322435 h 433197"/>
                <a:gd name="connsiteX190" fmla="*/ 92124 w 2143708"/>
                <a:gd name="connsiteY190" fmla="*/ 236095 h 433197"/>
                <a:gd name="connsiteX191" fmla="*/ 122118 w 2143708"/>
                <a:gd name="connsiteY191" fmla="*/ 236095 h 433197"/>
                <a:gd name="connsiteX192" fmla="*/ 122118 w 2143708"/>
                <a:gd name="connsiteY192" fmla="*/ 331647 h 433197"/>
                <a:gd name="connsiteX193" fmla="*/ 61059 w 2143708"/>
                <a:gd name="connsiteY193" fmla="*/ 388207 h 433197"/>
                <a:gd name="connsiteX194" fmla="*/ 0 w 2143708"/>
                <a:gd name="connsiteY194" fmla="*/ 331647 h 433197"/>
                <a:gd name="connsiteX195" fmla="*/ 153183 w 2143708"/>
                <a:gd name="connsiteY195" fmla="*/ 275301 h 433197"/>
                <a:gd name="connsiteX196" fmla="*/ 180392 w 2143708"/>
                <a:gd name="connsiteY196" fmla="*/ 275301 h 433197"/>
                <a:gd name="connsiteX197" fmla="*/ 180392 w 2143708"/>
                <a:gd name="connsiteY197" fmla="*/ 290298 h 433197"/>
                <a:gd name="connsiteX198" fmla="*/ 180820 w 2143708"/>
                <a:gd name="connsiteY198" fmla="*/ 290298 h 433197"/>
                <a:gd name="connsiteX199" fmla="*/ 217027 w 2143708"/>
                <a:gd name="connsiteY199" fmla="*/ 272730 h 433197"/>
                <a:gd name="connsiteX200" fmla="*/ 254520 w 2143708"/>
                <a:gd name="connsiteY200" fmla="*/ 316007 h 433197"/>
                <a:gd name="connsiteX201" fmla="*/ 254520 w 2143708"/>
                <a:gd name="connsiteY201" fmla="*/ 385636 h 433197"/>
                <a:gd name="connsiteX202" fmla="*/ 225811 w 2143708"/>
                <a:gd name="connsiteY202" fmla="*/ 385636 h 433197"/>
                <a:gd name="connsiteX203" fmla="*/ 225811 w 2143708"/>
                <a:gd name="connsiteY203" fmla="*/ 326719 h 433197"/>
                <a:gd name="connsiteX204" fmla="*/ 207172 w 2143708"/>
                <a:gd name="connsiteY204" fmla="*/ 295012 h 433197"/>
                <a:gd name="connsiteX205" fmla="*/ 181892 w 2143708"/>
                <a:gd name="connsiteY205" fmla="*/ 331647 h 433197"/>
                <a:gd name="connsiteX206" fmla="*/ 181892 w 2143708"/>
                <a:gd name="connsiteY206" fmla="*/ 385636 h 433197"/>
                <a:gd name="connsiteX207" fmla="*/ 153183 w 2143708"/>
                <a:gd name="connsiteY207" fmla="*/ 385636 h 433197"/>
                <a:gd name="connsiteX208" fmla="*/ 284728 w 2143708"/>
                <a:gd name="connsiteY208" fmla="*/ 227739 h 433197"/>
                <a:gd name="connsiteX209" fmla="*/ 313436 w 2143708"/>
                <a:gd name="connsiteY209" fmla="*/ 227739 h 433197"/>
                <a:gd name="connsiteX210" fmla="*/ 313436 w 2143708"/>
                <a:gd name="connsiteY210" fmla="*/ 255162 h 433197"/>
                <a:gd name="connsiteX211" fmla="*/ 284728 w 2143708"/>
                <a:gd name="connsiteY211" fmla="*/ 255162 h 433197"/>
                <a:gd name="connsiteX212" fmla="*/ 284728 w 2143708"/>
                <a:gd name="connsiteY212" fmla="*/ 275301 h 433197"/>
                <a:gd name="connsiteX213" fmla="*/ 313436 w 2143708"/>
                <a:gd name="connsiteY213" fmla="*/ 275301 h 433197"/>
                <a:gd name="connsiteX214" fmla="*/ 313436 w 2143708"/>
                <a:gd name="connsiteY214" fmla="*/ 385636 h 433197"/>
                <a:gd name="connsiteX215" fmla="*/ 284728 w 2143708"/>
                <a:gd name="connsiteY215" fmla="*/ 385636 h 433197"/>
                <a:gd name="connsiteX216" fmla="*/ 331433 w 2143708"/>
                <a:gd name="connsiteY216" fmla="*/ 275301 h 433197"/>
                <a:gd name="connsiteX217" fmla="*/ 362284 w 2143708"/>
                <a:gd name="connsiteY217" fmla="*/ 275301 h 433197"/>
                <a:gd name="connsiteX218" fmla="*/ 389707 w 2143708"/>
                <a:gd name="connsiteY218" fmla="*/ 355642 h 433197"/>
                <a:gd name="connsiteX219" fmla="*/ 390135 w 2143708"/>
                <a:gd name="connsiteY219" fmla="*/ 355642 h 433197"/>
                <a:gd name="connsiteX220" fmla="*/ 416701 w 2143708"/>
                <a:gd name="connsiteY220" fmla="*/ 275301 h 433197"/>
                <a:gd name="connsiteX221" fmla="*/ 445410 w 2143708"/>
                <a:gd name="connsiteY221" fmla="*/ 275301 h 433197"/>
                <a:gd name="connsiteX222" fmla="*/ 404704 w 2143708"/>
                <a:gd name="connsiteY222" fmla="*/ 385636 h 433197"/>
                <a:gd name="connsiteX223" fmla="*/ 372353 w 2143708"/>
                <a:gd name="connsiteY223" fmla="*/ 385636 h 433197"/>
                <a:gd name="connsiteX224" fmla="*/ 551245 w 2143708"/>
                <a:gd name="connsiteY224" fmla="*/ 379423 h 433197"/>
                <a:gd name="connsiteX225" fmla="*/ 513325 w 2143708"/>
                <a:gd name="connsiteY225" fmla="*/ 388207 h 433197"/>
                <a:gd name="connsiteX226" fmla="*/ 455693 w 2143708"/>
                <a:gd name="connsiteY226" fmla="*/ 331004 h 433197"/>
                <a:gd name="connsiteX227" fmla="*/ 506897 w 2143708"/>
                <a:gd name="connsiteY227" fmla="*/ 272730 h 433197"/>
                <a:gd name="connsiteX228" fmla="*/ 559387 w 2143708"/>
                <a:gd name="connsiteY228" fmla="*/ 339360 h 433197"/>
                <a:gd name="connsiteX229" fmla="*/ 483116 w 2143708"/>
                <a:gd name="connsiteY229" fmla="*/ 339360 h 433197"/>
                <a:gd name="connsiteX230" fmla="*/ 514610 w 2143708"/>
                <a:gd name="connsiteY230" fmla="*/ 367211 h 433197"/>
                <a:gd name="connsiteX231" fmla="*/ 551245 w 2143708"/>
                <a:gd name="connsiteY231" fmla="*/ 356071 h 433197"/>
                <a:gd name="connsiteX232" fmla="*/ 531964 w 2143708"/>
                <a:gd name="connsiteY232" fmla="*/ 319649 h 433197"/>
                <a:gd name="connsiteX233" fmla="*/ 508611 w 2143708"/>
                <a:gd name="connsiteY233" fmla="*/ 293726 h 433197"/>
                <a:gd name="connsiteX234" fmla="*/ 483116 w 2143708"/>
                <a:gd name="connsiteY234" fmla="*/ 319649 h 433197"/>
                <a:gd name="connsiteX235" fmla="*/ 582525 w 2143708"/>
                <a:gd name="connsiteY235" fmla="*/ 275301 h 433197"/>
                <a:gd name="connsiteX236" fmla="*/ 608020 w 2143708"/>
                <a:gd name="connsiteY236" fmla="*/ 275301 h 433197"/>
                <a:gd name="connsiteX237" fmla="*/ 608020 w 2143708"/>
                <a:gd name="connsiteY237" fmla="*/ 300368 h 433197"/>
                <a:gd name="connsiteX238" fmla="*/ 608448 w 2143708"/>
                <a:gd name="connsiteY238" fmla="*/ 300368 h 433197"/>
                <a:gd name="connsiteX239" fmla="*/ 638656 w 2143708"/>
                <a:gd name="connsiteY239" fmla="*/ 272730 h 433197"/>
                <a:gd name="connsiteX240" fmla="*/ 647440 w 2143708"/>
                <a:gd name="connsiteY240" fmla="*/ 273587 h 433197"/>
                <a:gd name="connsiteX241" fmla="*/ 647440 w 2143708"/>
                <a:gd name="connsiteY241" fmla="*/ 302510 h 433197"/>
                <a:gd name="connsiteX242" fmla="*/ 634586 w 2143708"/>
                <a:gd name="connsiteY242" fmla="*/ 300153 h 433197"/>
                <a:gd name="connsiteX243" fmla="*/ 611233 w 2143708"/>
                <a:gd name="connsiteY243" fmla="*/ 345144 h 433197"/>
                <a:gd name="connsiteX244" fmla="*/ 611233 w 2143708"/>
                <a:gd name="connsiteY244" fmla="*/ 385636 h 433197"/>
                <a:gd name="connsiteX245" fmla="*/ 582525 w 2143708"/>
                <a:gd name="connsiteY245" fmla="*/ 385636 h 433197"/>
                <a:gd name="connsiteX246" fmla="*/ 730780 w 2143708"/>
                <a:gd name="connsiteY246" fmla="*/ 298439 h 433197"/>
                <a:gd name="connsiteX247" fmla="*/ 705071 w 2143708"/>
                <a:gd name="connsiteY247" fmla="*/ 293726 h 433197"/>
                <a:gd name="connsiteX248" fmla="*/ 688146 w 2143708"/>
                <a:gd name="connsiteY248" fmla="*/ 305938 h 433197"/>
                <a:gd name="connsiteX249" fmla="*/ 738065 w 2143708"/>
                <a:gd name="connsiteY249" fmla="*/ 352214 h 433197"/>
                <a:gd name="connsiteX250" fmla="*/ 691788 w 2143708"/>
                <a:gd name="connsiteY250" fmla="*/ 388207 h 433197"/>
                <a:gd name="connsiteX251" fmla="*/ 659224 w 2143708"/>
                <a:gd name="connsiteY251" fmla="*/ 383494 h 433197"/>
                <a:gd name="connsiteX252" fmla="*/ 660938 w 2143708"/>
                <a:gd name="connsiteY252" fmla="*/ 359927 h 433197"/>
                <a:gd name="connsiteX253" fmla="*/ 689217 w 2143708"/>
                <a:gd name="connsiteY253" fmla="*/ 367211 h 433197"/>
                <a:gd name="connsiteX254" fmla="*/ 708071 w 2143708"/>
                <a:gd name="connsiteY254" fmla="*/ 353714 h 433197"/>
                <a:gd name="connsiteX255" fmla="*/ 658152 w 2143708"/>
                <a:gd name="connsiteY255" fmla="*/ 307009 h 433197"/>
                <a:gd name="connsiteX256" fmla="*/ 701429 w 2143708"/>
                <a:gd name="connsiteY256" fmla="*/ 272730 h 433197"/>
                <a:gd name="connsiteX257" fmla="*/ 732709 w 2143708"/>
                <a:gd name="connsiteY257" fmla="*/ 276801 h 433197"/>
                <a:gd name="connsiteX258" fmla="*/ 760989 w 2143708"/>
                <a:gd name="connsiteY258" fmla="*/ 227739 h 433197"/>
                <a:gd name="connsiteX259" fmla="*/ 789697 w 2143708"/>
                <a:gd name="connsiteY259" fmla="*/ 227739 h 433197"/>
                <a:gd name="connsiteX260" fmla="*/ 789697 w 2143708"/>
                <a:gd name="connsiteY260" fmla="*/ 255162 h 433197"/>
                <a:gd name="connsiteX261" fmla="*/ 760989 w 2143708"/>
                <a:gd name="connsiteY261" fmla="*/ 255162 h 433197"/>
                <a:gd name="connsiteX262" fmla="*/ 760989 w 2143708"/>
                <a:gd name="connsiteY262" fmla="*/ 275301 h 433197"/>
                <a:gd name="connsiteX263" fmla="*/ 789697 w 2143708"/>
                <a:gd name="connsiteY263" fmla="*/ 275301 h 433197"/>
                <a:gd name="connsiteX264" fmla="*/ 789697 w 2143708"/>
                <a:gd name="connsiteY264" fmla="*/ 385636 h 433197"/>
                <a:gd name="connsiteX265" fmla="*/ 760989 w 2143708"/>
                <a:gd name="connsiteY265" fmla="*/ 385636 h 433197"/>
                <a:gd name="connsiteX266" fmla="*/ 829332 w 2143708"/>
                <a:gd name="connsiteY266" fmla="*/ 296297 h 433197"/>
                <a:gd name="connsiteX267" fmla="*/ 808122 w 2143708"/>
                <a:gd name="connsiteY267" fmla="*/ 296297 h 433197"/>
                <a:gd name="connsiteX268" fmla="*/ 808122 w 2143708"/>
                <a:gd name="connsiteY268" fmla="*/ 275301 h 433197"/>
                <a:gd name="connsiteX269" fmla="*/ 829332 w 2143708"/>
                <a:gd name="connsiteY269" fmla="*/ 275301 h 433197"/>
                <a:gd name="connsiteX270" fmla="*/ 829332 w 2143708"/>
                <a:gd name="connsiteY270" fmla="*/ 253234 h 433197"/>
                <a:gd name="connsiteX271" fmla="*/ 858040 w 2143708"/>
                <a:gd name="connsiteY271" fmla="*/ 244022 h 433197"/>
                <a:gd name="connsiteX272" fmla="*/ 858040 w 2143708"/>
                <a:gd name="connsiteY272" fmla="*/ 275301 h 433197"/>
                <a:gd name="connsiteX273" fmla="*/ 883535 w 2143708"/>
                <a:gd name="connsiteY273" fmla="*/ 275301 h 433197"/>
                <a:gd name="connsiteX274" fmla="*/ 883535 w 2143708"/>
                <a:gd name="connsiteY274" fmla="*/ 296297 h 433197"/>
                <a:gd name="connsiteX275" fmla="*/ 858040 w 2143708"/>
                <a:gd name="connsiteY275" fmla="*/ 296297 h 433197"/>
                <a:gd name="connsiteX276" fmla="*/ 858040 w 2143708"/>
                <a:gd name="connsiteY276" fmla="*/ 347715 h 433197"/>
                <a:gd name="connsiteX277" fmla="*/ 871538 w 2143708"/>
                <a:gd name="connsiteY277" fmla="*/ 365926 h 433197"/>
                <a:gd name="connsiteX278" fmla="*/ 884606 w 2143708"/>
                <a:gd name="connsiteY278" fmla="*/ 362926 h 433197"/>
                <a:gd name="connsiteX279" fmla="*/ 885463 w 2143708"/>
                <a:gd name="connsiteY279" fmla="*/ 385636 h 433197"/>
                <a:gd name="connsiteX280" fmla="*/ 864253 w 2143708"/>
                <a:gd name="connsiteY280" fmla="*/ 388207 h 433197"/>
                <a:gd name="connsiteX281" fmla="*/ 829332 w 2143708"/>
                <a:gd name="connsiteY281" fmla="*/ 352428 h 433197"/>
                <a:gd name="connsiteX282" fmla="*/ 949093 w 2143708"/>
                <a:gd name="connsiteY282" fmla="*/ 355856 h 433197"/>
                <a:gd name="connsiteX283" fmla="*/ 949522 w 2143708"/>
                <a:gd name="connsiteY283" fmla="*/ 355856 h 433197"/>
                <a:gd name="connsiteX284" fmla="*/ 976088 w 2143708"/>
                <a:gd name="connsiteY284" fmla="*/ 275301 h 433197"/>
                <a:gd name="connsiteX285" fmla="*/ 1005225 w 2143708"/>
                <a:gd name="connsiteY285" fmla="*/ 275301 h 433197"/>
                <a:gd name="connsiteX286" fmla="*/ 963876 w 2143708"/>
                <a:gd name="connsiteY286" fmla="*/ 384779 h 433197"/>
                <a:gd name="connsiteX287" fmla="*/ 918028 w 2143708"/>
                <a:gd name="connsiteY287" fmla="*/ 433198 h 433197"/>
                <a:gd name="connsiteX288" fmla="*/ 897675 w 2143708"/>
                <a:gd name="connsiteY288" fmla="*/ 430198 h 433197"/>
                <a:gd name="connsiteX289" fmla="*/ 899603 w 2143708"/>
                <a:gd name="connsiteY289" fmla="*/ 408988 h 433197"/>
                <a:gd name="connsiteX290" fmla="*/ 914386 w 2143708"/>
                <a:gd name="connsiteY290" fmla="*/ 410917 h 433197"/>
                <a:gd name="connsiteX291" fmla="*/ 933025 w 2143708"/>
                <a:gd name="connsiteY291" fmla="*/ 391206 h 433197"/>
                <a:gd name="connsiteX292" fmla="*/ 890819 w 2143708"/>
                <a:gd name="connsiteY292" fmla="*/ 275301 h 433197"/>
                <a:gd name="connsiteX293" fmla="*/ 922527 w 2143708"/>
                <a:gd name="connsiteY293" fmla="*/ 275301 h 433197"/>
                <a:gd name="connsiteX294" fmla="*/ 1084495 w 2143708"/>
                <a:gd name="connsiteY294" fmla="*/ 236095 h 433197"/>
                <a:gd name="connsiteX295" fmla="*/ 1114488 w 2143708"/>
                <a:gd name="connsiteY295" fmla="*/ 236095 h 433197"/>
                <a:gd name="connsiteX296" fmla="*/ 1114488 w 2143708"/>
                <a:gd name="connsiteY296" fmla="*/ 296511 h 433197"/>
                <a:gd name="connsiteX297" fmla="*/ 1174476 w 2143708"/>
                <a:gd name="connsiteY297" fmla="*/ 296511 h 433197"/>
                <a:gd name="connsiteX298" fmla="*/ 1174476 w 2143708"/>
                <a:gd name="connsiteY298" fmla="*/ 236095 h 433197"/>
                <a:gd name="connsiteX299" fmla="*/ 1204470 w 2143708"/>
                <a:gd name="connsiteY299" fmla="*/ 236095 h 433197"/>
                <a:gd name="connsiteX300" fmla="*/ 1204470 w 2143708"/>
                <a:gd name="connsiteY300" fmla="*/ 385636 h 433197"/>
                <a:gd name="connsiteX301" fmla="*/ 1174476 w 2143708"/>
                <a:gd name="connsiteY301" fmla="*/ 385636 h 433197"/>
                <a:gd name="connsiteX302" fmla="*/ 1174476 w 2143708"/>
                <a:gd name="connsiteY302" fmla="*/ 320078 h 433197"/>
                <a:gd name="connsiteX303" fmla="*/ 1114488 w 2143708"/>
                <a:gd name="connsiteY303" fmla="*/ 320078 h 433197"/>
                <a:gd name="connsiteX304" fmla="*/ 1114488 w 2143708"/>
                <a:gd name="connsiteY304" fmla="*/ 385636 h 433197"/>
                <a:gd name="connsiteX305" fmla="*/ 1084495 w 2143708"/>
                <a:gd name="connsiteY305" fmla="*/ 385636 h 433197"/>
                <a:gd name="connsiteX306" fmla="*/ 1325089 w 2143708"/>
                <a:gd name="connsiteY306" fmla="*/ 379423 h 433197"/>
                <a:gd name="connsiteX307" fmla="*/ 1287168 w 2143708"/>
                <a:gd name="connsiteY307" fmla="*/ 388207 h 433197"/>
                <a:gd name="connsiteX308" fmla="*/ 1229537 w 2143708"/>
                <a:gd name="connsiteY308" fmla="*/ 331004 h 433197"/>
                <a:gd name="connsiteX309" fmla="*/ 1280740 w 2143708"/>
                <a:gd name="connsiteY309" fmla="*/ 272730 h 433197"/>
                <a:gd name="connsiteX310" fmla="*/ 1333230 w 2143708"/>
                <a:gd name="connsiteY310" fmla="*/ 339360 h 433197"/>
                <a:gd name="connsiteX311" fmla="*/ 1256960 w 2143708"/>
                <a:gd name="connsiteY311" fmla="*/ 339360 h 433197"/>
                <a:gd name="connsiteX312" fmla="*/ 1288453 w 2143708"/>
                <a:gd name="connsiteY312" fmla="*/ 367211 h 433197"/>
                <a:gd name="connsiteX313" fmla="*/ 1325089 w 2143708"/>
                <a:gd name="connsiteY313" fmla="*/ 356071 h 433197"/>
                <a:gd name="connsiteX314" fmla="*/ 1305807 w 2143708"/>
                <a:gd name="connsiteY314" fmla="*/ 319649 h 433197"/>
                <a:gd name="connsiteX315" fmla="*/ 1282454 w 2143708"/>
                <a:gd name="connsiteY315" fmla="*/ 293726 h 433197"/>
                <a:gd name="connsiteX316" fmla="*/ 1256960 w 2143708"/>
                <a:gd name="connsiteY316" fmla="*/ 319649 h 433197"/>
                <a:gd name="connsiteX317" fmla="*/ 1360653 w 2143708"/>
                <a:gd name="connsiteY317" fmla="*/ 281086 h 433197"/>
                <a:gd name="connsiteX318" fmla="*/ 1399002 w 2143708"/>
                <a:gd name="connsiteY318" fmla="*/ 272730 h 433197"/>
                <a:gd name="connsiteX319" fmla="*/ 1446564 w 2143708"/>
                <a:gd name="connsiteY319" fmla="*/ 319221 h 433197"/>
                <a:gd name="connsiteX320" fmla="*/ 1446564 w 2143708"/>
                <a:gd name="connsiteY320" fmla="*/ 333361 h 433197"/>
                <a:gd name="connsiteX321" fmla="*/ 1446992 w 2143708"/>
                <a:gd name="connsiteY321" fmla="*/ 360998 h 433197"/>
                <a:gd name="connsiteX322" fmla="*/ 1448278 w 2143708"/>
                <a:gd name="connsiteY322" fmla="*/ 385636 h 433197"/>
                <a:gd name="connsiteX323" fmla="*/ 1422997 w 2143708"/>
                <a:gd name="connsiteY323" fmla="*/ 385636 h 433197"/>
                <a:gd name="connsiteX324" fmla="*/ 1421712 w 2143708"/>
                <a:gd name="connsiteY324" fmla="*/ 369139 h 433197"/>
                <a:gd name="connsiteX325" fmla="*/ 1421283 w 2143708"/>
                <a:gd name="connsiteY325" fmla="*/ 369139 h 433197"/>
                <a:gd name="connsiteX326" fmla="*/ 1387219 w 2143708"/>
                <a:gd name="connsiteY326" fmla="*/ 388207 h 433197"/>
                <a:gd name="connsiteX327" fmla="*/ 1348655 w 2143708"/>
                <a:gd name="connsiteY327" fmla="*/ 355428 h 433197"/>
                <a:gd name="connsiteX328" fmla="*/ 1367509 w 2143708"/>
                <a:gd name="connsiteY328" fmla="*/ 323934 h 433197"/>
                <a:gd name="connsiteX329" fmla="*/ 1404572 w 2143708"/>
                <a:gd name="connsiteY329" fmla="*/ 317507 h 433197"/>
                <a:gd name="connsiteX330" fmla="*/ 1420426 w 2143708"/>
                <a:gd name="connsiteY330" fmla="*/ 317507 h 433197"/>
                <a:gd name="connsiteX331" fmla="*/ 1395574 w 2143708"/>
                <a:gd name="connsiteY331" fmla="*/ 293726 h 433197"/>
                <a:gd name="connsiteX332" fmla="*/ 1361510 w 2143708"/>
                <a:gd name="connsiteY332" fmla="*/ 305724 h 433197"/>
                <a:gd name="connsiteX333" fmla="*/ 1394289 w 2143708"/>
                <a:gd name="connsiteY333" fmla="*/ 367211 h 433197"/>
                <a:gd name="connsiteX334" fmla="*/ 1414428 w 2143708"/>
                <a:gd name="connsiteY334" fmla="*/ 357356 h 433197"/>
                <a:gd name="connsiteX335" fmla="*/ 1420426 w 2143708"/>
                <a:gd name="connsiteY335" fmla="*/ 334646 h 433197"/>
                <a:gd name="connsiteX336" fmla="*/ 1408000 w 2143708"/>
                <a:gd name="connsiteY336" fmla="*/ 334646 h 433197"/>
                <a:gd name="connsiteX337" fmla="*/ 1376078 w 2143708"/>
                <a:gd name="connsiteY337" fmla="*/ 353714 h 433197"/>
                <a:gd name="connsiteX338" fmla="*/ 1394289 w 2143708"/>
                <a:gd name="connsiteY338" fmla="*/ 367211 h 433197"/>
                <a:gd name="connsiteX339" fmla="*/ 1475487 w 2143708"/>
                <a:gd name="connsiteY339" fmla="*/ 224954 h 433197"/>
                <a:gd name="connsiteX340" fmla="*/ 1504195 w 2143708"/>
                <a:gd name="connsiteY340" fmla="*/ 224954 h 433197"/>
                <a:gd name="connsiteX341" fmla="*/ 1504195 w 2143708"/>
                <a:gd name="connsiteY341" fmla="*/ 385636 h 433197"/>
                <a:gd name="connsiteX342" fmla="*/ 1475487 w 2143708"/>
                <a:gd name="connsiteY342" fmla="*/ 385636 h 433197"/>
                <a:gd name="connsiteX343" fmla="*/ 1543830 w 2143708"/>
                <a:gd name="connsiteY343" fmla="*/ 296297 h 433197"/>
                <a:gd name="connsiteX344" fmla="*/ 1522620 w 2143708"/>
                <a:gd name="connsiteY344" fmla="*/ 296297 h 433197"/>
                <a:gd name="connsiteX345" fmla="*/ 1522620 w 2143708"/>
                <a:gd name="connsiteY345" fmla="*/ 275301 h 433197"/>
                <a:gd name="connsiteX346" fmla="*/ 1543830 w 2143708"/>
                <a:gd name="connsiteY346" fmla="*/ 275301 h 433197"/>
                <a:gd name="connsiteX347" fmla="*/ 1543830 w 2143708"/>
                <a:gd name="connsiteY347" fmla="*/ 253234 h 433197"/>
                <a:gd name="connsiteX348" fmla="*/ 1572538 w 2143708"/>
                <a:gd name="connsiteY348" fmla="*/ 244022 h 433197"/>
                <a:gd name="connsiteX349" fmla="*/ 1572538 w 2143708"/>
                <a:gd name="connsiteY349" fmla="*/ 275301 h 433197"/>
                <a:gd name="connsiteX350" fmla="*/ 1598033 w 2143708"/>
                <a:gd name="connsiteY350" fmla="*/ 275301 h 433197"/>
                <a:gd name="connsiteX351" fmla="*/ 1598033 w 2143708"/>
                <a:gd name="connsiteY351" fmla="*/ 296297 h 433197"/>
                <a:gd name="connsiteX352" fmla="*/ 1572538 w 2143708"/>
                <a:gd name="connsiteY352" fmla="*/ 296297 h 433197"/>
                <a:gd name="connsiteX353" fmla="*/ 1572538 w 2143708"/>
                <a:gd name="connsiteY353" fmla="*/ 347715 h 433197"/>
                <a:gd name="connsiteX354" fmla="*/ 1586036 w 2143708"/>
                <a:gd name="connsiteY354" fmla="*/ 365926 h 433197"/>
                <a:gd name="connsiteX355" fmla="*/ 1599104 w 2143708"/>
                <a:gd name="connsiteY355" fmla="*/ 362926 h 433197"/>
                <a:gd name="connsiteX356" fmla="*/ 1599961 w 2143708"/>
                <a:gd name="connsiteY356" fmla="*/ 385636 h 433197"/>
                <a:gd name="connsiteX357" fmla="*/ 1578752 w 2143708"/>
                <a:gd name="connsiteY357" fmla="*/ 388207 h 433197"/>
                <a:gd name="connsiteX358" fmla="*/ 1543830 w 2143708"/>
                <a:gd name="connsiteY358" fmla="*/ 352428 h 433197"/>
                <a:gd name="connsiteX359" fmla="*/ 1617744 w 2143708"/>
                <a:gd name="connsiteY359" fmla="*/ 224954 h 433197"/>
                <a:gd name="connsiteX360" fmla="*/ 1646452 w 2143708"/>
                <a:gd name="connsiteY360" fmla="*/ 224954 h 433197"/>
                <a:gd name="connsiteX361" fmla="*/ 1646452 w 2143708"/>
                <a:gd name="connsiteY361" fmla="*/ 290298 h 433197"/>
                <a:gd name="connsiteX362" fmla="*/ 1646881 w 2143708"/>
                <a:gd name="connsiteY362" fmla="*/ 290298 h 433197"/>
                <a:gd name="connsiteX363" fmla="*/ 1681588 w 2143708"/>
                <a:gd name="connsiteY363" fmla="*/ 272730 h 433197"/>
                <a:gd name="connsiteX364" fmla="*/ 1719080 w 2143708"/>
                <a:gd name="connsiteY364" fmla="*/ 316007 h 433197"/>
                <a:gd name="connsiteX365" fmla="*/ 1719080 w 2143708"/>
                <a:gd name="connsiteY365" fmla="*/ 385636 h 433197"/>
                <a:gd name="connsiteX366" fmla="*/ 1690372 w 2143708"/>
                <a:gd name="connsiteY366" fmla="*/ 385636 h 433197"/>
                <a:gd name="connsiteX367" fmla="*/ 1690372 w 2143708"/>
                <a:gd name="connsiteY367" fmla="*/ 326719 h 433197"/>
                <a:gd name="connsiteX368" fmla="*/ 1671733 w 2143708"/>
                <a:gd name="connsiteY368" fmla="*/ 295012 h 433197"/>
                <a:gd name="connsiteX369" fmla="*/ 1646452 w 2143708"/>
                <a:gd name="connsiteY369" fmla="*/ 331647 h 433197"/>
                <a:gd name="connsiteX370" fmla="*/ 1646452 w 2143708"/>
                <a:gd name="connsiteY370" fmla="*/ 385636 h 433197"/>
                <a:gd name="connsiteX371" fmla="*/ 1617744 w 2143708"/>
                <a:gd name="connsiteY371" fmla="*/ 385636 h 433197"/>
                <a:gd name="connsiteX372" fmla="*/ 1820167 w 2143708"/>
                <a:gd name="connsiteY372" fmla="*/ 299082 h 433197"/>
                <a:gd name="connsiteX373" fmla="*/ 1800671 w 2143708"/>
                <a:gd name="connsiteY373" fmla="*/ 295012 h 433197"/>
                <a:gd name="connsiteX374" fmla="*/ 1771534 w 2143708"/>
                <a:gd name="connsiteY374" fmla="*/ 329933 h 433197"/>
                <a:gd name="connsiteX375" fmla="*/ 1801314 w 2143708"/>
                <a:gd name="connsiteY375" fmla="*/ 365926 h 433197"/>
                <a:gd name="connsiteX376" fmla="*/ 1823380 w 2143708"/>
                <a:gd name="connsiteY376" fmla="*/ 360784 h 433197"/>
                <a:gd name="connsiteX377" fmla="*/ 1824666 w 2143708"/>
                <a:gd name="connsiteY377" fmla="*/ 384565 h 433197"/>
                <a:gd name="connsiteX378" fmla="*/ 1795957 w 2143708"/>
                <a:gd name="connsiteY378" fmla="*/ 388207 h 433197"/>
                <a:gd name="connsiteX379" fmla="*/ 1741540 w 2143708"/>
                <a:gd name="connsiteY379" fmla="*/ 329933 h 433197"/>
                <a:gd name="connsiteX380" fmla="*/ 1794886 w 2143708"/>
                <a:gd name="connsiteY380" fmla="*/ 272730 h 433197"/>
                <a:gd name="connsiteX381" fmla="*/ 1822738 w 2143708"/>
                <a:gd name="connsiteY381" fmla="*/ 276372 h 433197"/>
                <a:gd name="connsiteX382" fmla="*/ 1848661 w 2143708"/>
                <a:gd name="connsiteY382" fmla="*/ 281086 h 433197"/>
                <a:gd name="connsiteX383" fmla="*/ 1887010 w 2143708"/>
                <a:gd name="connsiteY383" fmla="*/ 272730 h 433197"/>
                <a:gd name="connsiteX384" fmla="*/ 1934572 w 2143708"/>
                <a:gd name="connsiteY384" fmla="*/ 319221 h 433197"/>
                <a:gd name="connsiteX385" fmla="*/ 1934572 w 2143708"/>
                <a:gd name="connsiteY385" fmla="*/ 333361 h 433197"/>
                <a:gd name="connsiteX386" fmla="*/ 1935001 w 2143708"/>
                <a:gd name="connsiteY386" fmla="*/ 360998 h 433197"/>
                <a:gd name="connsiteX387" fmla="*/ 1936286 w 2143708"/>
                <a:gd name="connsiteY387" fmla="*/ 385636 h 433197"/>
                <a:gd name="connsiteX388" fmla="*/ 1911006 w 2143708"/>
                <a:gd name="connsiteY388" fmla="*/ 385636 h 433197"/>
                <a:gd name="connsiteX389" fmla="*/ 1909720 w 2143708"/>
                <a:gd name="connsiteY389" fmla="*/ 369139 h 433197"/>
                <a:gd name="connsiteX390" fmla="*/ 1909292 w 2143708"/>
                <a:gd name="connsiteY390" fmla="*/ 369139 h 433197"/>
                <a:gd name="connsiteX391" fmla="*/ 1875227 w 2143708"/>
                <a:gd name="connsiteY391" fmla="*/ 388207 h 433197"/>
                <a:gd name="connsiteX392" fmla="*/ 1836663 w 2143708"/>
                <a:gd name="connsiteY392" fmla="*/ 355428 h 433197"/>
                <a:gd name="connsiteX393" fmla="*/ 1855517 w 2143708"/>
                <a:gd name="connsiteY393" fmla="*/ 323934 h 433197"/>
                <a:gd name="connsiteX394" fmla="*/ 1892581 w 2143708"/>
                <a:gd name="connsiteY394" fmla="*/ 317507 h 433197"/>
                <a:gd name="connsiteX395" fmla="*/ 1908435 w 2143708"/>
                <a:gd name="connsiteY395" fmla="*/ 317507 h 433197"/>
                <a:gd name="connsiteX396" fmla="*/ 1883583 w 2143708"/>
                <a:gd name="connsiteY396" fmla="*/ 293726 h 433197"/>
                <a:gd name="connsiteX397" fmla="*/ 1849518 w 2143708"/>
                <a:gd name="connsiteY397" fmla="*/ 305724 h 433197"/>
                <a:gd name="connsiteX398" fmla="*/ 1882297 w 2143708"/>
                <a:gd name="connsiteY398" fmla="*/ 367211 h 433197"/>
                <a:gd name="connsiteX399" fmla="*/ 1902436 w 2143708"/>
                <a:gd name="connsiteY399" fmla="*/ 357356 h 433197"/>
                <a:gd name="connsiteX400" fmla="*/ 1908435 w 2143708"/>
                <a:gd name="connsiteY400" fmla="*/ 334646 h 433197"/>
                <a:gd name="connsiteX401" fmla="*/ 1896009 w 2143708"/>
                <a:gd name="connsiteY401" fmla="*/ 334646 h 433197"/>
                <a:gd name="connsiteX402" fmla="*/ 1864086 w 2143708"/>
                <a:gd name="connsiteY402" fmla="*/ 353714 h 433197"/>
                <a:gd name="connsiteX403" fmla="*/ 1882297 w 2143708"/>
                <a:gd name="connsiteY403" fmla="*/ 367211 h 433197"/>
                <a:gd name="connsiteX404" fmla="*/ 1963495 w 2143708"/>
                <a:gd name="connsiteY404" fmla="*/ 275301 h 433197"/>
                <a:gd name="connsiteX405" fmla="*/ 1988990 w 2143708"/>
                <a:gd name="connsiteY405" fmla="*/ 275301 h 433197"/>
                <a:gd name="connsiteX406" fmla="*/ 1988990 w 2143708"/>
                <a:gd name="connsiteY406" fmla="*/ 300368 h 433197"/>
                <a:gd name="connsiteX407" fmla="*/ 1989418 w 2143708"/>
                <a:gd name="connsiteY407" fmla="*/ 300368 h 433197"/>
                <a:gd name="connsiteX408" fmla="*/ 2019626 w 2143708"/>
                <a:gd name="connsiteY408" fmla="*/ 272730 h 433197"/>
                <a:gd name="connsiteX409" fmla="*/ 2028410 w 2143708"/>
                <a:gd name="connsiteY409" fmla="*/ 273587 h 433197"/>
                <a:gd name="connsiteX410" fmla="*/ 2028410 w 2143708"/>
                <a:gd name="connsiteY410" fmla="*/ 302510 h 433197"/>
                <a:gd name="connsiteX411" fmla="*/ 2015556 w 2143708"/>
                <a:gd name="connsiteY411" fmla="*/ 300153 h 433197"/>
                <a:gd name="connsiteX412" fmla="*/ 1992203 w 2143708"/>
                <a:gd name="connsiteY412" fmla="*/ 345144 h 433197"/>
                <a:gd name="connsiteX413" fmla="*/ 1992203 w 2143708"/>
                <a:gd name="connsiteY413" fmla="*/ 385636 h 433197"/>
                <a:gd name="connsiteX414" fmla="*/ 1963495 w 2143708"/>
                <a:gd name="connsiteY414" fmla="*/ 385636 h 433197"/>
                <a:gd name="connsiteX415" fmla="*/ 2130818 w 2143708"/>
                <a:gd name="connsiteY415" fmla="*/ 379423 h 433197"/>
                <a:gd name="connsiteX416" fmla="*/ 2092897 w 2143708"/>
                <a:gd name="connsiteY416" fmla="*/ 388207 h 433197"/>
                <a:gd name="connsiteX417" fmla="*/ 2035266 w 2143708"/>
                <a:gd name="connsiteY417" fmla="*/ 331004 h 433197"/>
                <a:gd name="connsiteX418" fmla="*/ 2086470 w 2143708"/>
                <a:gd name="connsiteY418" fmla="*/ 272730 h 433197"/>
                <a:gd name="connsiteX419" fmla="*/ 2138960 w 2143708"/>
                <a:gd name="connsiteY419" fmla="*/ 339360 h 433197"/>
                <a:gd name="connsiteX420" fmla="*/ 2062689 w 2143708"/>
                <a:gd name="connsiteY420" fmla="*/ 339360 h 433197"/>
                <a:gd name="connsiteX421" fmla="*/ 2094183 w 2143708"/>
                <a:gd name="connsiteY421" fmla="*/ 367211 h 433197"/>
                <a:gd name="connsiteX422" fmla="*/ 2130818 w 2143708"/>
                <a:gd name="connsiteY422" fmla="*/ 356071 h 433197"/>
                <a:gd name="connsiteX423" fmla="*/ 2111536 w 2143708"/>
                <a:gd name="connsiteY423" fmla="*/ 319649 h 433197"/>
                <a:gd name="connsiteX424" fmla="*/ 2088184 w 2143708"/>
                <a:gd name="connsiteY424" fmla="*/ 293726 h 433197"/>
                <a:gd name="connsiteX425" fmla="*/ 2062689 w 2143708"/>
                <a:gd name="connsiteY425" fmla="*/ 319649 h 4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143708" h="433197">
                  <a:moveTo>
                    <a:pt x="192175" y="11141"/>
                  </a:moveTo>
                  <a:lnTo>
                    <a:pt x="222169" y="11141"/>
                  </a:lnTo>
                  <a:lnTo>
                    <a:pt x="222169" y="137115"/>
                  </a:lnTo>
                  <a:lnTo>
                    <a:pt x="280229" y="137115"/>
                  </a:lnTo>
                  <a:lnTo>
                    <a:pt x="280229" y="160682"/>
                  </a:lnTo>
                  <a:lnTo>
                    <a:pt x="192175" y="160682"/>
                  </a:lnTo>
                  <a:close/>
                  <a:moveTo>
                    <a:pt x="347287" y="47776"/>
                  </a:moveTo>
                  <a:cubicBezTo>
                    <a:pt x="380066" y="47776"/>
                    <a:pt x="405132" y="69843"/>
                    <a:pt x="405132" y="106264"/>
                  </a:cubicBezTo>
                  <a:cubicBezTo>
                    <a:pt x="405132" y="137972"/>
                    <a:pt x="383922" y="163253"/>
                    <a:pt x="347287" y="163253"/>
                  </a:cubicBezTo>
                  <a:cubicBezTo>
                    <a:pt x="310866" y="163253"/>
                    <a:pt x="289656" y="137972"/>
                    <a:pt x="289656" y="106264"/>
                  </a:cubicBezTo>
                  <a:cubicBezTo>
                    <a:pt x="289656" y="69843"/>
                    <a:pt x="314722" y="47776"/>
                    <a:pt x="347287" y="47776"/>
                  </a:cubicBezTo>
                  <a:close/>
                  <a:moveTo>
                    <a:pt x="347287" y="140971"/>
                  </a:moveTo>
                  <a:cubicBezTo>
                    <a:pt x="369354" y="140971"/>
                    <a:pt x="375138" y="121261"/>
                    <a:pt x="375138" y="102836"/>
                  </a:cubicBezTo>
                  <a:cubicBezTo>
                    <a:pt x="375138" y="85911"/>
                    <a:pt x="366140" y="70057"/>
                    <a:pt x="347287" y="70057"/>
                  </a:cubicBezTo>
                  <a:cubicBezTo>
                    <a:pt x="328648" y="70057"/>
                    <a:pt x="319649" y="86340"/>
                    <a:pt x="319649" y="102836"/>
                  </a:cubicBezTo>
                  <a:cubicBezTo>
                    <a:pt x="319649" y="121047"/>
                    <a:pt x="325434" y="140971"/>
                    <a:pt x="347287" y="140971"/>
                  </a:cubicBezTo>
                  <a:close/>
                  <a:moveTo>
                    <a:pt x="427628" y="50347"/>
                  </a:moveTo>
                  <a:lnTo>
                    <a:pt x="454836" y="50347"/>
                  </a:lnTo>
                  <a:lnTo>
                    <a:pt x="454836" y="65344"/>
                  </a:lnTo>
                  <a:lnTo>
                    <a:pt x="455265" y="65344"/>
                  </a:lnTo>
                  <a:cubicBezTo>
                    <a:pt x="464263" y="52704"/>
                    <a:pt x="476475" y="47776"/>
                    <a:pt x="491472" y="47776"/>
                  </a:cubicBezTo>
                  <a:cubicBezTo>
                    <a:pt x="517609" y="47776"/>
                    <a:pt x="528964" y="66201"/>
                    <a:pt x="528964" y="91053"/>
                  </a:cubicBezTo>
                  <a:lnTo>
                    <a:pt x="528964" y="160682"/>
                  </a:lnTo>
                  <a:lnTo>
                    <a:pt x="500256" y="160682"/>
                  </a:lnTo>
                  <a:lnTo>
                    <a:pt x="500256" y="101765"/>
                  </a:lnTo>
                  <a:cubicBezTo>
                    <a:pt x="500256" y="88268"/>
                    <a:pt x="500041" y="70057"/>
                    <a:pt x="481617" y="70057"/>
                  </a:cubicBezTo>
                  <a:cubicBezTo>
                    <a:pt x="460835" y="70057"/>
                    <a:pt x="456336" y="92553"/>
                    <a:pt x="456336" y="106693"/>
                  </a:cubicBezTo>
                  <a:lnTo>
                    <a:pt x="456336" y="160682"/>
                  </a:lnTo>
                  <a:lnTo>
                    <a:pt x="427628" y="160682"/>
                  </a:lnTo>
                  <a:close/>
                  <a:moveTo>
                    <a:pt x="632015" y="148256"/>
                  </a:moveTo>
                  <a:lnTo>
                    <a:pt x="631586" y="148256"/>
                  </a:lnTo>
                  <a:cubicBezTo>
                    <a:pt x="623017" y="158968"/>
                    <a:pt x="611233" y="163253"/>
                    <a:pt x="597736" y="163253"/>
                  </a:cubicBezTo>
                  <a:cubicBezTo>
                    <a:pt x="563886" y="163253"/>
                    <a:pt x="551460" y="135401"/>
                    <a:pt x="551460" y="105193"/>
                  </a:cubicBezTo>
                  <a:cubicBezTo>
                    <a:pt x="551460" y="74771"/>
                    <a:pt x="563886" y="47776"/>
                    <a:pt x="597736" y="47776"/>
                  </a:cubicBezTo>
                  <a:cubicBezTo>
                    <a:pt x="612090" y="47776"/>
                    <a:pt x="622160" y="52704"/>
                    <a:pt x="630729" y="63201"/>
                  </a:cubicBezTo>
                  <a:lnTo>
                    <a:pt x="631158" y="63201"/>
                  </a:lnTo>
                  <a:lnTo>
                    <a:pt x="631158" y="0"/>
                  </a:lnTo>
                  <a:lnTo>
                    <a:pt x="659866" y="0"/>
                  </a:lnTo>
                  <a:lnTo>
                    <a:pt x="659866" y="160682"/>
                  </a:lnTo>
                  <a:lnTo>
                    <a:pt x="632015" y="160682"/>
                  </a:lnTo>
                  <a:close/>
                  <a:moveTo>
                    <a:pt x="605663" y="140971"/>
                  </a:moveTo>
                  <a:cubicBezTo>
                    <a:pt x="624731" y="140971"/>
                    <a:pt x="630944" y="120833"/>
                    <a:pt x="630944" y="105193"/>
                  </a:cubicBezTo>
                  <a:cubicBezTo>
                    <a:pt x="630944" y="89767"/>
                    <a:pt x="623659" y="70057"/>
                    <a:pt x="605234" y="70057"/>
                  </a:cubicBezTo>
                  <a:cubicBezTo>
                    <a:pt x="586595" y="70057"/>
                    <a:pt x="581454" y="90410"/>
                    <a:pt x="581454" y="105193"/>
                  </a:cubicBezTo>
                  <a:cubicBezTo>
                    <a:pt x="581454" y="120404"/>
                    <a:pt x="586810" y="140971"/>
                    <a:pt x="605663" y="140971"/>
                  </a:cubicBezTo>
                  <a:close/>
                  <a:moveTo>
                    <a:pt x="739993" y="47776"/>
                  </a:moveTo>
                  <a:cubicBezTo>
                    <a:pt x="772772" y="47776"/>
                    <a:pt x="797838" y="69843"/>
                    <a:pt x="797838" y="106264"/>
                  </a:cubicBezTo>
                  <a:cubicBezTo>
                    <a:pt x="797838" y="137972"/>
                    <a:pt x="776628" y="163253"/>
                    <a:pt x="739993" y="163253"/>
                  </a:cubicBezTo>
                  <a:cubicBezTo>
                    <a:pt x="703572" y="163253"/>
                    <a:pt x="682362" y="137972"/>
                    <a:pt x="682362" y="106264"/>
                  </a:cubicBezTo>
                  <a:cubicBezTo>
                    <a:pt x="682362" y="69843"/>
                    <a:pt x="707428" y="47776"/>
                    <a:pt x="739993" y="47776"/>
                  </a:cubicBezTo>
                  <a:close/>
                  <a:moveTo>
                    <a:pt x="739993" y="140971"/>
                  </a:moveTo>
                  <a:cubicBezTo>
                    <a:pt x="762060" y="140971"/>
                    <a:pt x="767844" y="121261"/>
                    <a:pt x="767844" y="102836"/>
                  </a:cubicBezTo>
                  <a:cubicBezTo>
                    <a:pt x="767844" y="85911"/>
                    <a:pt x="758846" y="70057"/>
                    <a:pt x="739993" y="70057"/>
                  </a:cubicBezTo>
                  <a:cubicBezTo>
                    <a:pt x="721354" y="70057"/>
                    <a:pt x="712356" y="86340"/>
                    <a:pt x="712356" y="102836"/>
                  </a:cubicBezTo>
                  <a:cubicBezTo>
                    <a:pt x="712356" y="121047"/>
                    <a:pt x="718140" y="140971"/>
                    <a:pt x="739993" y="140971"/>
                  </a:cubicBezTo>
                  <a:close/>
                  <a:moveTo>
                    <a:pt x="820334" y="50347"/>
                  </a:moveTo>
                  <a:lnTo>
                    <a:pt x="847543" y="50347"/>
                  </a:lnTo>
                  <a:lnTo>
                    <a:pt x="847543" y="65344"/>
                  </a:lnTo>
                  <a:lnTo>
                    <a:pt x="847971" y="65344"/>
                  </a:lnTo>
                  <a:cubicBezTo>
                    <a:pt x="856969" y="52704"/>
                    <a:pt x="869181" y="47776"/>
                    <a:pt x="884178" y="47776"/>
                  </a:cubicBezTo>
                  <a:cubicBezTo>
                    <a:pt x="910316" y="47776"/>
                    <a:pt x="921670" y="66201"/>
                    <a:pt x="921670" y="91053"/>
                  </a:cubicBezTo>
                  <a:lnTo>
                    <a:pt x="921670" y="160682"/>
                  </a:lnTo>
                  <a:lnTo>
                    <a:pt x="892962" y="160682"/>
                  </a:lnTo>
                  <a:lnTo>
                    <a:pt x="892962" y="101765"/>
                  </a:lnTo>
                  <a:cubicBezTo>
                    <a:pt x="892962" y="88268"/>
                    <a:pt x="892748" y="70057"/>
                    <a:pt x="874323" y="70057"/>
                  </a:cubicBezTo>
                  <a:cubicBezTo>
                    <a:pt x="853541" y="70057"/>
                    <a:pt x="849042" y="92553"/>
                    <a:pt x="849042" y="106693"/>
                  </a:cubicBezTo>
                  <a:lnTo>
                    <a:pt x="849042" y="160682"/>
                  </a:lnTo>
                  <a:lnTo>
                    <a:pt x="820334" y="160682"/>
                  </a:lnTo>
                  <a:close/>
                  <a:moveTo>
                    <a:pt x="1011866" y="11141"/>
                  </a:moveTo>
                  <a:lnTo>
                    <a:pt x="1048716" y="11141"/>
                  </a:lnTo>
                  <a:lnTo>
                    <a:pt x="1105705" y="122975"/>
                  </a:lnTo>
                  <a:lnTo>
                    <a:pt x="1106133" y="122975"/>
                  </a:lnTo>
                  <a:lnTo>
                    <a:pt x="1106133" y="11141"/>
                  </a:lnTo>
                  <a:lnTo>
                    <a:pt x="1134841" y="11141"/>
                  </a:lnTo>
                  <a:lnTo>
                    <a:pt x="1134841" y="160682"/>
                  </a:lnTo>
                  <a:lnTo>
                    <a:pt x="1098206" y="160682"/>
                  </a:lnTo>
                  <a:lnTo>
                    <a:pt x="1041003" y="48847"/>
                  </a:lnTo>
                  <a:lnTo>
                    <a:pt x="1040575" y="48847"/>
                  </a:lnTo>
                  <a:lnTo>
                    <a:pt x="1040575" y="160682"/>
                  </a:lnTo>
                  <a:lnTo>
                    <a:pt x="1011866" y="160682"/>
                  </a:lnTo>
                  <a:close/>
                  <a:moveTo>
                    <a:pt x="1216039" y="47776"/>
                  </a:moveTo>
                  <a:cubicBezTo>
                    <a:pt x="1248818" y="47776"/>
                    <a:pt x="1273885" y="69843"/>
                    <a:pt x="1273885" y="106264"/>
                  </a:cubicBezTo>
                  <a:cubicBezTo>
                    <a:pt x="1273885" y="137972"/>
                    <a:pt x="1252675" y="163253"/>
                    <a:pt x="1216039" y="163253"/>
                  </a:cubicBezTo>
                  <a:cubicBezTo>
                    <a:pt x="1179618" y="163253"/>
                    <a:pt x="1158408" y="137972"/>
                    <a:pt x="1158408" y="106264"/>
                  </a:cubicBezTo>
                  <a:cubicBezTo>
                    <a:pt x="1158408" y="69843"/>
                    <a:pt x="1183474" y="47776"/>
                    <a:pt x="1216039" y="47776"/>
                  </a:cubicBezTo>
                  <a:close/>
                  <a:moveTo>
                    <a:pt x="1216039" y="140971"/>
                  </a:moveTo>
                  <a:cubicBezTo>
                    <a:pt x="1238106" y="140971"/>
                    <a:pt x="1243891" y="121261"/>
                    <a:pt x="1243891" y="102836"/>
                  </a:cubicBezTo>
                  <a:cubicBezTo>
                    <a:pt x="1243891" y="85911"/>
                    <a:pt x="1234893" y="70057"/>
                    <a:pt x="1216039" y="70057"/>
                  </a:cubicBezTo>
                  <a:cubicBezTo>
                    <a:pt x="1197400" y="70057"/>
                    <a:pt x="1188402" y="86340"/>
                    <a:pt x="1188402" y="102836"/>
                  </a:cubicBezTo>
                  <a:cubicBezTo>
                    <a:pt x="1188402" y="121047"/>
                    <a:pt x="1194187" y="140971"/>
                    <a:pt x="1216039" y="140971"/>
                  </a:cubicBezTo>
                  <a:close/>
                  <a:moveTo>
                    <a:pt x="1297023" y="50347"/>
                  </a:moveTo>
                  <a:lnTo>
                    <a:pt x="1322518" y="50347"/>
                  </a:lnTo>
                  <a:lnTo>
                    <a:pt x="1322518" y="75413"/>
                  </a:lnTo>
                  <a:lnTo>
                    <a:pt x="1322946" y="75413"/>
                  </a:lnTo>
                  <a:cubicBezTo>
                    <a:pt x="1324232" y="65130"/>
                    <a:pt x="1336015" y="47776"/>
                    <a:pt x="1353154" y="47776"/>
                  </a:cubicBezTo>
                  <a:cubicBezTo>
                    <a:pt x="1355939" y="47776"/>
                    <a:pt x="1358939" y="47776"/>
                    <a:pt x="1361938" y="48633"/>
                  </a:cubicBezTo>
                  <a:lnTo>
                    <a:pt x="1361938" y="77556"/>
                  </a:lnTo>
                  <a:cubicBezTo>
                    <a:pt x="1359367" y="76056"/>
                    <a:pt x="1354226" y="75199"/>
                    <a:pt x="1349084" y="75199"/>
                  </a:cubicBezTo>
                  <a:cubicBezTo>
                    <a:pt x="1325731" y="75199"/>
                    <a:pt x="1325731" y="104336"/>
                    <a:pt x="1325731" y="120190"/>
                  </a:cubicBezTo>
                  <a:lnTo>
                    <a:pt x="1325731" y="160682"/>
                  </a:lnTo>
                  <a:lnTo>
                    <a:pt x="1297023" y="160682"/>
                  </a:lnTo>
                  <a:close/>
                  <a:moveTo>
                    <a:pt x="1389147" y="71343"/>
                  </a:moveTo>
                  <a:lnTo>
                    <a:pt x="1367937" y="71343"/>
                  </a:lnTo>
                  <a:lnTo>
                    <a:pt x="1367937" y="50347"/>
                  </a:lnTo>
                  <a:lnTo>
                    <a:pt x="1389147" y="50347"/>
                  </a:lnTo>
                  <a:lnTo>
                    <a:pt x="1389147" y="28280"/>
                  </a:lnTo>
                  <a:lnTo>
                    <a:pt x="1417855" y="19068"/>
                  </a:lnTo>
                  <a:lnTo>
                    <a:pt x="1417855" y="50347"/>
                  </a:lnTo>
                  <a:lnTo>
                    <a:pt x="1443350" y="50347"/>
                  </a:lnTo>
                  <a:lnTo>
                    <a:pt x="1443350" y="71343"/>
                  </a:lnTo>
                  <a:lnTo>
                    <a:pt x="1417855" y="71343"/>
                  </a:lnTo>
                  <a:lnTo>
                    <a:pt x="1417855" y="122761"/>
                  </a:lnTo>
                  <a:cubicBezTo>
                    <a:pt x="1417855" y="132187"/>
                    <a:pt x="1420426" y="140971"/>
                    <a:pt x="1431353" y="140971"/>
                  </a:cubicBezTo>
                  <a:cubicBezTo>
                    <a:pt x="1436495" y="140971"/>
                    <a:pt x="1441422" y="139900"/>
                    <a:pt x="1444422" y="137972"/>
                  </a:cubicBezTo>
                  <a:lnTo>
                    <a:pt x="1445279" y="160682"/>
                  </a:lnTo>
                  <a:cubicBezTo>
                    <a:pt x="1439280" y="162396"/>
                    <a:pt x="1432638" y="163253"/>
                    <a:pt x="1424069" y="163253"/>
                  </a:cubicBezTo>
                  <a:cubicBezTo>
                    <a:pt x="1401573" y="163253"/>
                    <a:pt x="1389147" y="149327"/>
                    <a:pt x="1389147" y="127474"/>
                  </a:cubicBezTo>
                  <a:close/>
                  <a:moveTo>
                    <a:pt x="1463061" y="0"/>
                  </a:moveTo>
                  <a:lnTo>
                    <a:pt x="1491769" y="0"/>
                  </a:lnTo>
                  <a:lnTo>
                    <a:pt x="1491769" y="65344"/>
                  </a:lnTo>
                  <a:lnTo>
                    <a:pt x="1492198" y="65344"/>
                  </a:lnTo>
                  <a:cubicBezTo>
                    <a:pt x="1499482" y="54632"/>
                    <a:pt x="1511908" y="47776"/>
                    <a:pt x="1526905" y="47776"/>
                  </a:cubicBezTo>
                  <a:cubicBezTo>
                    <a:pt x="1553042" y="47776"/>
                    <a:pt x="1564397" y="66201"/>
                    <a:pt x="1564397" y="91053"/>
                  </a:cubicBezTo>
                  <a:lnTo>
                    <a:pt x="1564397" y="160682"/>
                  </a:lnTo>
                  <a:lnTo>
                    <a:pt x="1535689" y="160682"/>
                  </a:lnTo>
                  <a:lnTo>
                    <a:pt x="1535689" y="101765"/>
                  </a:lnTo>
                  <a:cubicBezTo>
                    <a:pt x="1535689" y="88268"/>
                    <a:pt x="1535475" y="70057"/>
                    <a:pt x="1517050" y="70057"/>
                  </a:cubicBezTo>
                  <a:cubicBezTo>
                    <a:pt x="1496268" y="70057"/>
                    <a:pt x="1491769" y="92553"/>
                    <a:pt x="1491769" y="106693"/>
                  </a:cubicBezTo>
                  <a:lnTo>
                    <a:pt x="1491769" y="160682"/>
                  </a:lnTo>
                  <a:lnTo>
                    <a:pt x="1463061" y="160682"/>
                  </a:lnTo>
                  <a:close/>
                  <a:moveTo>
                    <a:pt x="1640882" y="11141"/>
                  </a:moveTo>
                  <a:lnTo>
                    <a:pt x="1672375" y="11141"/>
                  </a:lnTo>
                  <a:lnTo>
                    <a:pt x="1700227" y="130688"/>
                  </a:lnTo>
                  <a:lnTo>
                    <a:pt x="1700655" y="130688"/>
                  </a:lnTo>
                  <a:lnTo>
                    <a:pt x="1726150" y="11141"/>
                  </a:lnTo>
                  <a:lnTo>
                    <a:pt x="1766856" y="11141"/>
                  </a:lnTo>
                  <a:lnTo>
                    <a:pt x="1793208" y="130688"/>
                  </a:lnTo>
                  <a:lnTo>
                    <a:pt x="1793637" y="130688"/>
                  </a:lnTo>
                  <a:lnTo>
                    <a:pt x="1821702" y="11141"/>
                  </a:lnTo>
                  <a:lnTo>
                    <a:pt x="1850839" y="11141"/>
                  </a:lnTo>
                  <a:lnTo>
                    <a:pt x="1811847" y="160682"/>
                  </a:lnTo>
                  <a:lnTo>
                    <a:pt x="1773283" y="160682"/>
                  </a:lnTo>
                  <a:lnTo>
                    <a:pt x="1746289" y="41135"/>
                  </a:lnTo>
                  <a:lnTo>
                    <a:pt x="1745860" y="41135"/>
                  </a:lnTo>
                  <a:lnTo>
                    <a:pt x="1719294" y="160682"/>
                  </a:lnTo>
                  <a:lnTo>
                    <a:pt x="1680517" y="160682"/>
                  </a:lnTo>
                  <a:close/>
                  <a:moveTo>
                    <a:pt x="1952390" y="154469"/>
                  </a:moveTo>
                  <a:cubicBezTo>
                    <a:pt x="1941892" y="160253"/>
                    <a:pt x="1929895" y="163253"/>
                    <a:pt x="1914469" y="163253"/>
                  </a:cubicBezTo>
                  <a:cubicBezTo>
                    <a:pt x="1878048" y="163253"/>
                    <a:pt x="1856838" y="142257"/>
                    <a:pt x="1856838" y="106050"/>
                  </a:cubicBezTo>
                  <a:cubicBezTo>
                    <a:pt x="1856838" y="74128"/>
                    <a:pt x="1873763" y="47776"/>
                    <a:pt x="1908042" y="47776"/>
                  </a:cubicBezTo>
                  <a:cubicBezTo>
                    <a:pt x="1948962" y="47776"/>
                    <a:pt x="1960531" y="75842"/>
                    <a:pt x="1960531" y="114405"/>
                  </a:cubicBezTo>
                  <a:lnTo>
                    <a:pt x="1884261" y="114405"/>
                  </a:lnTo>
                  <a:cubicBezTo>
                    <a:pt x="1885546" y="132187"/>
                    <a:pt x="1897972" y="142257"/>
                    <a:pt x="1915755" y="142257"/>
                  </a:cubicBezTo>
                  <a:cubicBezTo>
                    <a:pt x="1929680" y="142257"/>
                    <a:pt x="1941678" y="137115"/>
                    <a:pt x="1952390" y="131116"/>
                  </a:cubicBezTo>
                  <a:close/>
                  <a:moveTo>
                    <a:pt x="1933108" y="94695"/>
                  </a:moveTo>
                  <a:cubicBezTo>
                    <a:pt x="1932251" y="80769"/>
                    <a:pt x="1925824" y="68772"/>
                    <a:pt x="1909756" y="68772"/>
                  </a:cubicBezTo>
                  <a:cubicBezTo>
                    <a:pt x="1893688" y="68772"/>
                    <a:pt x="1885546" y="79912"/>
                    <a:pt x="1884261" y="94695"/>
                  </a:cubicBezTo>
                  <a:close/>
                  <a:moveTo>
                    <a:pt x="2048585" y="73485"/>
                  </a:moveTo>
                  <a:cubicBezTo>
                    <a:pt x="2039801" y="70486"/>
                    <a:pt x="2033374" y="68772"/>
                    <a:pt x="2022876" y="68772"/>
                  </a:cubicBezTo>
                  <a:cubicBezTo>
                    <a:pt x="2015163" y="68772"/>
                    <a:pt x="2005951" y="71557"/>
                    <a:pt x="2005951" y="80984"/>
                  </a:cubicBezTo>
                  <a:cubicBezTo>
                    <a:pt x="2005951" y="98551"/>
                    <a:pt x="2055869" y="87411"/>
                    <a:pt x="2055869" y="127260"/>
                  </a:cubicBezTo>
                  <a:cubicBezTo>
                    <a:pt x="2055869" y="152969"/>
                    <a:pt x="2032945" y="163253"/>
                    <a:pt x="2009593" y="163253"/>
                  </a:cubicBezTo>
                  <a:cubicBezTo>
                    <a:pt x="1998666" y="163253"/>
                    <a:pt x="1987526" y="161324"/>
                    <a:pt x="1977028" y="158539"/>
                  </a:cubicBezTo>
                  <a:lnTo>
                    <a:pt x="1978742" y="134973"/>
                  </a:lnTo>
                  <a:cubicBezTo>
                    <a:pt x="1987740" y="139472"/>
                    <a:pt x="1997167" y="142257"/>
                    <a:pt x="2007022" y="142257"/>
                  </a:cubicBezTo>
                  <a:cubicBezTo>
                    <a:pt x="2014306" y="142257"/>
                    <a:pt x="2025875" y="139472"/>
                    <a:pt x="2025875" y="128760"/>
                  </a:cubicBezTo>
                  <a:cubicBezTo>
                    <a:pt x="2025875" y="107121"/>
                    <a:pt x="1975957" y="121904"/>
                    <a:pt x="1975957" y="82055"/>
                  </a:cubicBezTo>
                  <a:cubicBezTo>
                    <a:pt x="1975957" y="58274"/>
                    <a:pt x="1996738" y="47776"/>
                    <a:pt x="2019234" y="47776"/>
                  </a:cubicBezTo>
                  <a:cubicBezTo>
                    <a:pt x="2032731" y="47776"/>
                    <a:pt x="2041515" y="49918"/>
                    <a:pt x="2050513" y="51847"/>
                  </a:cubicBezTo>
                  <a:close/>
                  <a:moveTo>
                    <a:pt x="2087577" y="71343"/>
                  </a:moveTo>
                  <a:lnTo>
                    <a:pt x="2066367" y="71343"/>
                  </a:lnTo>
                  <a:lnTo>
                    <a:pt x="2066367" y="50347"/>
                  </a:lnTo>
                  <a:lnTo>
                    <a:pt x="2087577" y="50347"/>
                  </a:lnTo>
                  <a:lnTo>
                    <a:pt x="2087577" y="28280"/>
                  </a:lnTo>
                  <a:lnTo>
                    <a:pt x="2116285" y="19068"/>
                  </a:lnTo>
                  <a:lnTo>
                    <a:pt x="2116285" y="50347"/>
                  </a:lnTo>
                  <a:lnTo>
                    <a:pt x="2141780" y="50347"/>
                  </a:lnTo>
                  <a:lnTo>
                    <a:pt x="2141780" y="71343"/>
                  </a:lnTo>
                  <a:lnTo>
                    <a:pt x="2116285" y="71343"/>
                  </a:lnTo>
                  <a:lnTo>
                    <a:pt x="2116285" y="122761"/>
                  </a:lnTo>
                  <a:cubicBezTo>
                    <a:pt x="2116285" y="132187"/>
                    <a:pt x="2118856" y="140971"/>
                    <a:pt x="2129783" y="140971"/>
                  </a:cubicBezTo>
                  <a:cubicBezTo>
                    <a:pt x="2134925" y="140971"/>
                    <a:pt x="2139852" y="139900"/>
                    <a:pt x="2142851" y="137972"/>
                  </a:cubicBezTo>
                  <a:lnTo>
                    <a:pt x="2143708" y="160682"/>
                  </a:lnTo>
                  <a:cubicBezTo>
                    <a:pt x="2137710" y="162396"/>
                    <a:pt x="2131068" y="163253"/>
                    <a:pt x="2122498" y="163253"/>
                  </a:cubicBezTo>
                  <a:cubicBezTo>
                    <a:pt x="2100003" y="163253"/>
                    <a:pt x="2087577" y="149327"/>
                    <a:pt x="2087577" y="127474"/>
                  </a:cubicBezTo>
                  <a:close/>
                  <a:moveTo>
                    <a:pt x="0" y="236095"/>
                  </a:moveTo>
                  <a:lnTo>
                    <a:pt x="29994" y="236095"/>
                  </a:lnTo>
                  <a:lnTo>
                    <a:pt x="29994" y="322435"/>
                  </a:lnTo>
                  <a:cubicBezTo>
                    <a:pt x="29994" y="347929"/>
                    <a:pt x="38135" y="364640"/>
                    <a:pt x="61059" y="364640"/>
                  </a:cubicBezTo>
                  <a:cubicBezTo>
                    <a:pt x="83983" y="364640"/>
                    <a:pt x="92124" y="347929"/>
                    <a:pt x="92124" y="322435"/>
                  </a:cubicBezTo>
                  <a:lnTo>
                    <a:pt x="92124" y="236095"/>
                  </a:lnTo>
                  <a:lnTo>
                    <a:pt x="122118" y="236095"/>
                  </a:lnTo>
                  <a:lnTo>
                    <a:pt x="122118" y="331647"/>
                  </a:lnTo>
                  <a:cubicBezTo>
                    <a:pt x="122118" y="371710"/>
                    <a:pt x="99408" y="388207"/>
                    <a:pt x="61059" y="388207"/>
                  </a:cubicBezTo>
                  <a:cubicBezTo>
                    <a:pt x="22710" y="388207"/>
                    <a:pt x="0" y="371710"/>
                    <a:pt x="0" y="331647"/>
                  </a:cubicBezTo>
                  <a:close/>
                  <a:moveTo>
                    <a:pt x="153183" y="275301"/>
                  </a:moveTo>
                  <a:lnTo>
                    <a:pt x="180392" y="275301"/>
                  </a:lnTo>
                  <a:lnTo>
                    <a:pt x="180392" y="290298"/>
                  </a:lnTo>
                  <a:lnTo>
                    <a:pt x="180820" y="290298"/>
                  </a:lnTo>
                  <a:cubicBezTo>
                    <a:pt x="189819" y="277658"/>
                    <a:pt x="202030" y="272730"/>
                    <a:pt x="217027" y="272730"/>
                  </a:cubicBezTo>
                  <a:cubicBezTo>
                    <a:pt x="243165" y="272730"/>
                    <a:pt x="254520" y="291155"/>
                    <a:pt x="254520" y="316007"/>
                  </a:cubicBezTo>
                  <a:lnTo>
                    <a:pt x="254520" y="385636"/>
                  </a:lnTo>
                  <a:lnTo>
                    <a:pt x="225811" y="385636"/>
                  </a:lnTo>
                  <a:lnTo>
                    <a:pt x="225811" y="326719"/>
                  </a:lnTo>
                  <a:cubicBezTo>
                    <a:pt x="225811" y="313222"/>
                    <a:pt x="225597" y="295012"/>
                    <a:pt x="207172" y="295012"/>
                  </a:cubicBezTo>
                  <a:cubicBezTo>
                    <a:pt x="186391" y="295012"/>
                    <a:pt x="181892" y="317507"/>
                    <a:pt x="181892" y="331647"/>
                  </a:cubicBezTo>
                  <a:lnTo>
                    <a:pt x="181892" y="385636"/>
                  </a:lnTo>
                  <a:lnTo>
                    <a:pt x="153183" y="385636"/>
                  </a:lnTo>
                  <a:close/>
                  <a:moveTo>
                    <a:pt x="284728" y="227739"/>
                  </a:moveTo>
                  <a:lnTo>
                    <a:pt x="313436" y="227739"/>
                  </a:lnTo>
                  <a:lnTo>
                    <a:pt x="313436" y="255162"/>
                  </a:lnTo>
                  <a:lnTo>
                    <a:pt x="284728" y="255162"/>
                  </a:lnTo>
                  <a:close/>
                  <a:moveTo>
                    <a:pt x="284728" y="275301"/>
                  </a:moveTo>
                  <a:lnTo>
                    <a:pt x="313436" y="275301"/>
                  </a:lnTo>
                  <a:lnTo>
                    <a:pt x="313436" y="385636"/>
                  </a:lnTo>
                  <a:lnTo>
                    <a:pt x="284728" y="385636"/>
                  </a:lnTo>
                  <a:close/>
                  <a:moveTo>
                    <a:pt x="331433" y="275301"/>
                  </a:moveTo>
                  <a:lnTo>
                    <a:pt x="362284" y="275301"/>
                  </a:lnTo>
                  <a:lnTo>
                    <a:pt x="389707" y="355642"/>
                  </a:lnTo>
                  <a:lnTo>
                    <a:pt x="390135" y="355642"/>
                  </a:lnTo>
                  <a:lnTo>
                    <a:pt x="416701" y="275301"/>
                  </a:lnTo>
                  <a:lnTo>
                    <a:pt x="445410" y="275301"/>
                  </a:lnTo>
                  <a:lnTo>
                    <a:pt x="404704" y="385636"/>
                  </a:lnTo>
                  <a:lnTo>
                    <a:pt x="372353" y="385636"/>
                  </a:lnTo>
                  <a:close/>
                  <a:moveTo>
                    <a:pt x="551245" y="379423"/>
                  </a:moveTo>
                  <a:cubicBezTo>
                    <a:pt x="540748" y="385208"/>
                    <a:pt x="528750" y="388207"/>
                    <a:pt x="513325" y="388207"/>
                  </a:cubicBezTo>
                  <a:cubicBezTo>
                    <a:pt x="476903" y="388207"/>
                    <a:pt x="455693" y="367211"/>
                    <a:pt x="455693" y="331004"/>
                  </a:cubicBezTo>
                  <a:cubicBezTo>
                    <a:pt x="455693" y="299082"/>
                    <a:pt x="472619" y="272730"/>
                    <a:pt x="506897" y="272730"/>
                  </a:cubicBezTo>
                  <a:cubicBezTo>
                    <a:pt x="547818" y="272730"/>
                    <a:pt x="559387" y="300796"/>
                    <a:pt x="559387" y="339360"/>
                  </a:cubicBezTo>
                  <a:lnTo>
                    <a:pt x="483116" y="339360"/>
                  </a:lnTo>
                  <a:cubicBezTo>
                    <a:pt x="484402" y="357142"/>
                    <a:pt x="496828" y="367211"/>
                    <a:pt x="514610" y="367211"/>
                  </a:cubicBezTo>
                  <a:cubicBezTo>
                    <a:pt x="528536" y="367211"/>
                    <a:pt x="540533" y="362069"/>
                    <a:pt x="551245" y="356071"/>
                  </a:cubicBezTo>
                  <a:close/>
                  <a:moveTo>
                    <a:pt x="531964" y="319649"/>
                  </a:moveTo>
                  <a:cubicBezTo>
                    <a:pt x="531107" y="305724"/>
                    <a:pt x="524679" y="293726"/>
                    <a:pt x="508611" y="293726"/>
                  </a:cubicBezTo>
                  <a:cubicBezTo>
                    <a:pt x="492543" y="293726"/>
                    <a:pt x="484402" y="304867"/>
                    <a:pt x="483116" y="319649"/>
                  </a:cubicBezTo>
                  <a:close/>
                  <a:moveTo>
                    <a:pt x="582525" y="275301"/>
                  </a:moveTo>
                  <a:lnTo>
                    <a:pt x="608020" y="275301"/>
                  </a:lnTo>
                  <a:lnTo>
                    <a:pt x="608020" y="300368"/>
                  </a:lnTo>
                  <a:lnTo>
                    <a:pt x="608448" y="300368"/>
                  </a:lnTo>
                  <a:cubicBezTo>
                    <a:pt x="609734" y="290084"/>
                    <a:pt x="621517" y="272730"/>
                    <a:pt x="638656" y="272730"/>
                  </a:cubicBezTo>
                  <a:cubicBezTo>
                    <a:pt x="641441" y="272730"/>
                    <a:pt x="644441" y="272730"/>
                    <a:pt x="647440" y="273587"/>
                  </a:cubicBezTo>
                  <a:lnTo>
                    <a:pt x="647440" y="302510"/>
                  </a:lnTo>
                  <a:cubicBezTo>
                    <a:pt x="644869" y="301010"/>
                    <a:pt x="639728" y="300153"/>
                    <a:pt x="634586" y="300153"/>
                  </a:cubicBezTo>
                  <a:cubicBezTo>
                    <a:pt x="611233" y="300153"/>
                    <a:pt x="611233" y="329290"/>
                    <a:pt x="611233" y="345144"/>
                  </a:cubicBezTo>
                  <a:lnTo>
                    <a:pt x="611233" y="385636"/>
                  </a:lnTo>
                  <a:lnTo>
                    <a:pt x="582525" y="385636"/>
                  </a:lnTo>
                  <a:close/>
                  <a:moveTo>
                    <a:pt x="730780" y="298439"/>
                  </a:moveTo>
                  <a:cubicBezTo>
                    <a:pt x="721997" y="295440"/>
                    <a:pt x="715569" y="293726"/>
                    <a:pt x="705071" y="293726"/>
                  </a:cubicBezTo>
                  <a:cubicBezTo>
                    <a:pt x="697359" y="293726"/>
                    <a:pt x="688146" y="296511"/>
                    <a:pt x="688146" y="305938"/>
                  </a:cubicBezTo>
                  <a:cubicBezTo>
                    <a:pt x="688146" y="323506"/>
                    <a:pt x="738065" y="312365"/>
                    <a:pt x="738065" y="352214"/>
                  </a:cubicBezTo>
                  <a:cubicBezTo>
                    <a:pt x="738065" y="377923"/>
                    <a:pt x="715141" y="388207"/>
                    <a:pt x="691788" y="388207"/>
                  </a:cubicBezTo>
                  <a:cubicBezTo>
                    <a:pt x="680862" y="388207"/>
                    <a:pt x="669721" y="386279"/>
                    <a:pt x="659224" y="383494"/>
                  </a:cubicBezTo>
                  <a:lnTo>
                    <a:pt x="660938" y="359927"/>
                  </a:lnTo>
                  <a:cubicBezTo>
                    <a:pt x="669936" y="364426"/>
                    <a:pt x="679362" y="367211"/>
                    <a:pt x="689217" y="367211"/>
                  </a:cubicBezTo>
                  <a:cubicBezTo>
                    <a:pt x="696502" y="367211"/>
                    <a:pt x="708071" y="364426"/>
                    <a:pt x="708071" y="353714"/>
                  </a:cubicBezTo>
                  <a:cubicBezTo>
                    <a:pt x="708071" y="332075"/>
                    <a:pt x="658152" y="346858"/>
                    <a:pt x="658152" y="307009"/>
                  </a:cubicBezTo>
                  <a:cubicBezTo>
                    <a:pt x="658152" y="283228"/>
                    <a:pt x="678934" y="272730"/>
                    <a:pt x="701429" y="272730"/>
                  </a:cubicBezTo>
                  <a:cubicBezTo>
                    <a:pt x="714927" y="272730"/>
                    <a:pt x="723710" y="274873"/>
                    <a:pt x="732709" y="276801"/>
                  </a:cubicBezTo>
                  <a:close/>
                  <a:moveTo>
                    <a:pt x="760989" y="227739"/>
                  </a:moveTo>
                  <a:lnTo>
                    <a:pt x="789697" y="227739"/>
                  </a:lnTo>
                  <a:lnTo>
                    <a:pt x="789697" y="255162"/>
                  </a:lnTo>
                  <a:lnTo>
                    <a:pt x="760989" y="255162"/>
                  </a:lnTo>
                  <a:close/>
                  <a:moveTo>
                    <a:pt x="760989" y="275301"/>
                  </a:moveTo>
                  <a:lnTo>
                    <a:pt x="789697" y="275301"/>
                  </a:lnTo>
                  <a:lnTo>
                    <a:pt x="789697" y="385636"/>
                  </a:lnTo>
                  <a:lnTo>
                    <a:pt x="760989" y="385636"/>
                  </a:lnTo>
                  <a:close/>
                  <a:moveTo>
                    <a:pt x="829332" y="296297"/>
                  </a:moveTo>
                  <a:lnTo>
                    <a:pt x="808122" y="296297"/>
                  </a:lnTo>
                  <a:lnTo>
                    <a:pt x="808122" y="275301"/>
                  </a:lnTo>
                  <a:lnTo>
                    <a:pt x="829332" y="275301"/>
                  </a:lnTo>
                  <a:lnTo>
                    <a:pt x="829332" y="253234"/>
                  </a:lnTo>
                  <a:lnTo>
                    <a:pt x="858040" y="244022"/>
                  </a:lnTo>
                  <a:lnTo>
                    <a:pt x="858040" y="275301"/>
                  </a:lnTo>
                  <a:lnTo>
                    <a:pt x="883535" y="275301"/>
                  </a:lnTo>
                  <a:lnTo>
                    <a:pt x="883535" y="296297"/>
                  </a:lnTo>
                  <a:lnTo>
                    <a:pt x="858040" y="296297"/>
                  </a:lnTo>
                  <a:lnTo>
                    <a:pt x="858040" y="347715"/>
                  </a:lnTo>
                  <a:cubicBezTo>
                    <a:pt x="858040" y="357142"/>
                    <a:pt x="860611" y="365926"/>
                    <a:pt x="871538" y="365926"/>
                  </a:cubicBezTo>
                  <a:cubicBezTo>
                    <a:pt x="876679" y="365926"/>
                    <a:pt x="881607" y="364855"/>
                    <a:pt x="884606" y="362926"/>
                  </a:cubicBezTo>
                  <a:lnTo>
                    <a:pt x="885463" y="385636"/>
                  </a:lnTo>
                  <a:cubicBezTo>
                    <a:pt x="879465" y="387350"/>
                    <a:pt x="872823" y="388207"/>
                    <a:pt x="864253" y="388207"/>
                  </a:cubicBezTo>
                  <a:cubicBezTo>
                    <a:pt x="841758" y="388207"/>
                    <a:pt x="829332" y="374281"/>
                    <a:pt x="829332" y="352428"/>
                  </a:cubicBezTo>
                  <a:close/>
                  <a:moveTo>
                    <a:pt x="949093" y="355856"/>
                  </a:moveTo>
                  <a:lnTo>
                    <a:pt x="949522" y="355856"/>
                  </a:lnTo>
                  <a:lnTo>
                    <a:pt x="976088" y="275301"/>
                  </a:lnTo>
                  <a:lnTo>
                    <a:pt x="1005225" y="275301"/>
                  </a:lnTo>
                  <a:lnTo>
                    <a:pt x="963876" y="384779"/>
                  </a:lnTo>
                  <a:cubicBezTo>
                    <a:pt x="954664" y="409203"/>
                    <a:pt x="948022" y="433198"/>
                    <a:pt x="918028" y="433198"/>
                  </a:cubicBezTo>
                  <a:cubicBezTo>
                    <a:pt x="911172" y="433198"/>
                    <a:pt x="904317" y="432127"/>
                    <a:pt x="897675" y="430198"/>
                  </a:cubicBezTo>
                  <a:lnTo>
                    <a:pt x="899603" y="408988"/>
                  </a:lnTo>
                  <a:cubicBezTo>
                    <a:pt x="903246" y="410274"/>
                    <a:pt x="907316" y="410917"/>
                    <a:pt x="914386" y="410917"/>
                  </a:cubicBezTo>
                  <a:cubicBezTo>
                    <a:pt x="925955" y="410917"/>
                    <a:pt x="933025" y="402990"/>
                    <a:pt x="933025" y="391206"/>
                  </a:cubicBezTo>
                  <a:lnTo>
                    <a:pt x="890819" y="275301"/>
                  </a:lnTo>
                  <a:lnTo>
                    <a:pt x="922527" y="275301"/>
                  </a:lnTo>
                  <a:close/>
                  <a:moveTo>
                    <a:pt x="1084495" y="236095"/>
                  </a:moveTo>
                  <a:lnTo>
                    <a:pt x="1114488" y="236095"/>
                  </a:lnTo>
                  <a:lnTo>
                    <a:pt x="1114488" y="296511"/>
                  </a:lnTo>
                  <a:lnTo>
                    <a:pt x="1174476" y="296511"/>
                  </a:lnTo>
                  <a:lnTo>
                    <a:pt x="1174476" y="236095"/>
                  </a:lnTo>
                  <a:lnTo>
                    <a:pt x="1204470" y="236095"/>
                  </a:lnTo>
                  <a:lnTo>
                    <a:pt x="1204470" y="385636"/>
                  </a:lnTo>
                  <a:lnTo>
                    <a:pt x="1174476" y="385636"/>
                  </a:lnTo>
                  <a:lnTo>
                    <a:pt x="1174476" y="320078"/>
                  </a:lnTo>
                  <a:lnTo>
                    <a:pt x="1114488" y="320078"/>
                  </a:lnTo>
                  <a:lnTo>
                    <a:pt x="1114488" y="385636"/>
                  </a:lnTo>
                  <a:lnTo>
                    <a:pt x="1084495" y="385636"/>
                  </a:lnTo>
                  <a:close/>
                  <a:moveTo>
                    <a:pt x="1325089" y="379423"/>
                  </a:moveTo>
                  <a:cubicBezTo>
                    <a:pt x="1314591" y="385208"/>
                    <a:pt x="1302593" y="388207"/>
                    <a:pt x="1287168" y="388207"/>
                  </a:cubicBezTo>
                  <a:cubicBezTo>
                    <a:pt x="1250747" y="388207"/>
                    <a:pt x="1229537" y="367211"/>
                    <a:pt x="1229537" y="331004"/>
                  </a:cubicBezTo>
                  <a:cubicBezTo>
                    <a:pt x="1229537" y="299082"/>
                    <a:pt x="1246462" y="272730"/>
                    <a:pt x="1280740" y="272730"/>
                  </a:cubicBezTo>
                  <a:cubicBezTo>
                    <a:pt x="1321661" y="272730"/>
                    <a:pt x="1333230" y="300796"/>
                    <a:pt x="1333230" y="339360"/>
                  </a:cubicBezTo>
                  <a:lnTo>
                    <a:pt x="1256960" y="339360"/>
                  </a:lnTo>
                  <a:cubicBezTo>
                    <a:pt x="1258245" y="357142"/>
                    <a:pt x="1270671" y="367211"/>
                    <a:pt x="1288453" y="367211"/>
                  </a:cubicBezTo>
                  <a:cubicBezTo>
                    <a:pt x="1302379" y="367211"/>
                    <a:pt x="1314377" y="362069"/>
                    <a:pt x="1325089" y="356071"/>
                  </a:cubicBezTo>
                  <a:close/>
                  <a:moveTo>
                    <a:pt x="1305807" y="319649"/>
                  </a:moveTo>
                  <a:cubicBezTo>
                    <a:pt x="1304950" y="305724"/>
                    <a:pt x="1298523" y="293726"/>
                    <a:pt x="1282454" y="293726"/>
                  </a:cubicBezTo>
                  <a:cubicBezTo>
                    <a:pt x="1266386" y="293726"/>
                    <a:pt x="1258245" y="304867"/>
                    <a:pt x="1256960" y="319649"/>
                  </a:cubicBezTo>
                  <a:close/>
                  <a:moveTo>
                    <a:pt x="1360653" y="281086"/>
                  </a:moveTo>
                  <a:cubicBezTo>
                    <a:pt x="1371793" y="275944"/>
                    <a:pt x="1386790" y="272730"/>
                    <a:pt x="1399002" y="272730"/>
                  </a:cubicBezTo>
                  <a:cubicBezTo>
                    <a:pt x="1432638" y="272730"/>
                    <a:pt x="1446564" y="286656"/>
                    <a:pt x="1446564" y="319221"/>
                  </a:cubicBezTo>
                  <a:lnTo>
                    <a:pt x="1446564" y="333361"/>
                  </a:lnTo>
                  <a:cubicBezTo>
                    <a:pt x="1446564" y="344501"/>
                    <a:pt x="1446778" y="352857"/>
                    <a:pt x="1446992" y="360998"/>
                  </a:cubicBezTo>
                  <a:cubicBezTo>
                    <a:pt x="1447207" y="369354"/>
                    <a:pt x="1447635" y="377066"/>
                    <a:pt x="1448278" y="385636"/>
                  </a:cubicBezTo>
                  <a:lnTo>
                    <a:pt x="1422997" y="385636"/>
                  </a:lnTo>
                  <a:cubicBezTo>
                    <a:pt x="1421926" y="379851"/>
                    <a:pt x="1421926" y="372567"/>
                    <a:pt x="1421712" y="369139"/>
                  </a:cubicBezTo>
                  <a:lnTo>
                    <a:pt x="1421283" y="369139"/>
                  </a:lnTo>
                  <a:cubicBezTo>
                    <a:pt x="1414642" y="381351"/>
                    <a:pt x="1400288" y="388207"/>
                    <a:pt x="1387219" y="388207"/>
                  </a:cubicBezTo>
                  <a:cubicBezTo>
                    <a:pt x="1367723" y="388207"/>
                    <a:pt x="1348655" y="376424"/>
                    <a:pt x="1348655" y="355428"/>
                  </a:cubicBezTo>
                  <a:cubicBezTo>
                    <a:pt x="1348655" y="338931"/>
                    <a:pt x="1356582" y="329290"/>
                    <a:pt x="1367509" y="323934"/>
                  </a:cubicBezTo>
                  <a:cubicBezTo>
                    <a:pt x="1378435" y="318578"/>
                    <a:pt x="1392575" y="317507"/>
                    <a:pt x="1404572" y="317507"/>
                  </a:cubicBezTo>
                  <a:lnTo>
                    <a:pt x="1420426" y="317507"/>
                  </a:lnTo>
                  <a:cubicBezTo>
                    <a:pt x="1420426" y="299725"/>
                    <a:pt x="1412499" y="293726"/>
                    <a:pt x="1395574" y="293726"/>
                  </a:cubicBezTo>
                  <a:cubicBezTo>
                    <a:pt x="1383363" y="293726"/>
                    <a:pt x="1371151" y="298439"/>
                    <a:pt x="1361510" y="305724"/>
                  </a:cubicBezTo>
                  <a:close/>
                  <a:moveTo>
                    <a:pt x="1394289" y="367211"/>
                  </a:moveTo>
                  <a:cubicBezTo>
                    <a:pt x="1403073" y="367211"/>
                    <a:pt x="1409929" y="363355"/>
                    <a:pt x="1414428" y="357356"/>
                  </a:cubicBezTo>
                  <a:cubicBezTo>
                    <a:pt x="1419141" y="351143"/>
                    <a:pt x="1420426" y="343216"/>
                    <a:pt x="1420426" y="334646"/>
                  </a:cubicBezTo>
                  <a:lnTo>
                    <a:pt x="1408000" y="334646"/>
                  </a:lnTo>
                  <a:cubicBezTo>
                    <a:pt x="1395146" y="334646"/>
                    <a:pt x="1376078" y="336789"/>
                    <a:pt x="1376078" y="353714"/>
                  </a:cubicBezTo>
                  <a:cubicBezTo>
                    <a:pt x="1376078" y="363141"/>
                    <a:pt x="1384005" y="367211"/>
                    <a:pt x="1394289" y="367211"/>
                  </a:cubicBezTo>
                  <a:close/>
                  <a:moveTo>
                    <a:pt x="1475487" y="224954"/>
                  </a:moveTo>
                  <a:lnTo>
                    <a:pt x="1504195" y="224954"/>
                  </a:lnTo>
                  <a:lnTo>
                    <a:pt x="1504195" y="385636"/>
                  </a:lnTo>
                  <a:lnTo>
                    <a:pt x="1475487" y="385636"/>
                  </a:lnTo>
                  <a:close/>
                  <a:moveTo>
                    <a:pt x="1543830" y="296297"/>
                  </a:moveTo>
                  <a:lnTo>
                    <a:pt x="1522620" y="296297"/>
                  </a:lnTo>
                  <a:lnTo>
                    <a:pt x="1522620" y="275301"/>
                  </a:lnTo>
                  <a:lnTo>
                    <a:pt x="1543830" y="275301"/>
                  </a:lnTo>
                  <a:lnTo>
                    <a:pt x="1543830" y="253234"/>
                  </a:lnTo>
                  <a:lnTo>
                    <a:pt x="1572538" y="244022"/>
                  </a:lnTo>
                  <a:lnTo>
                    <a:pt x="1572538" y="275301"/>
                  </a:lnTo>
                  <a:lnTo>
                    <a:pt x="1598033" y="275301"/>
                  </a:lnTo>
                  <a:lnTo>
                    <a:pt x="1598033" y="296297"/>
                  </a:lnTo>
                  <a:lnTo>
                    <a:pt x="1572538" y="296297"/>
                  </a:lnTo>
                  <a:lnTo>
                    <a:pt x="1572538" y="347715"/>
                  </a:lnTo>
                  <a:cubicBezTo>
                    <a:pt x="1572538" y="357142"/>
                    <a:pt x="1575109" y="365926"/>
                    <a:pt x="1586036" y="365926"/>
                  </a:cubicBezTo>
                  <a:cubicBezTo>
                    <a:pt x="1591178" y="365926"/>
                    <a:pt x="1596105" y="364855"/>
                    <a:pt x="1599104" y="362926"/>
                  </a:cubicBezTo>
                  <a:lnTo>
                    <a:pt x="1599961" y="385636"/>
                  </a:lnTo>
                  <a:cubicBezTo>
                    <a:pt x="1593963" y="387350"/>
                    <a:pt x="1587321" y="388207"/>
                    <a:pt x="1578752" y="388207"/>
                  </a:cubicBezTo>
                  <a:cubicBezTo>
                    <a:pt x="1556256" y="388207"/>
                    <a:pt x="1543830" y="374281"/>
                    <a:pt x="1543830" y="352428"/>
                  </a:cubicBezTo>
                  <a:close/>
                  <a:moveTo>
                    <a:pt x="1617744" y="224954"/>
                  </a:moveTo>
                  <a:lnTo>
                    <a:pt x="1646452" y="224954"/>
                  </a:lnTo>
                  <a:lnTo>
                    <a:pt x="1646452" y="290298"/>
                  </a:lnTo>
                  <a:lnTo>
                    <a:pt x="1646881" y="290298"/>
                  </a:lnTo>
                  <a:cubicBezTo>
                    <a:pt x="1654165" y="279586"/>
                    <a:pt x="1666591" y="272730"/>
                    <a:pt x="1681588" y="272730"/>
                  </a:cubicBezTo>
                  <a:cubicBezTo>
                    <a:pt x="1707725" y="272730"/>
                    <a:pt x="1719080" y="291155"/>
                    <a:pt x="1719080" y="316007"/>
                  </a:cubicBezTo>
                  <a:lnTo>
                    <a:pt x="1719080" y="385636"/>
                  </a:lnTo>
                  <a:lnTo>
                    <a:pt x="1690372" y="385636"/>
                  </a:lnTo>
                  <a:lnTo>
                    <a:pt x="1690372" y="326719"/>
                  </a:lnTo>
                  <a:cubicBezTo>
                    <a:pt x="1690372" y="313222"/>
                    <a:pt x="1690157" y="295012"/>
                    <a:pt x="1671733" y="295012"/>
                  </a:cubicBezTo>
                  <a:cubicBezTo>
                    <a:pt x="1650951" y="295012"/>
                    <a:pt x="1646452" y="317507"/>
                    <a:pt x="1646452" y="331647"/>
                  </a:cubicBezTo>
                  <a:lnTo>
                    <a:pt x="1646452" y="385636"/>
                  </a:lnTo>
                  <a:lnTo>
                    <a:pt x="1617744" y="385636"/>
                  </a:lnTo>
                  <a:close/>
                  <a:moveTo>
                    <a:pt x="1820167" y="299082"/>
                  </a:moveTo>
                  <a:cubicBezTo>
                    <a:pt x="1815025" y="296725"/>
                    <a:pt x="1809455" y="295012"/>
                    <a:pt x="1800671" y="295012"/>
                  </a:cubicBezTo>
                  <a:cubicBezTo>
                    <a:pt x="1782889" y="295012"/>
                    <a:pt x="1771534" y="309152"/>
                    <a:pt x="1771534" y="329933"/>
                  </a:cubicBezTo>
                  <a:cubicBezTo>
                    <a:pt x="1771534" y="350286"/>
                    <a:pt x="1781175" y="365926"/>
                    <a:pt x="1801314" y="365926"/>
                  </a:cubicBezTo>
                  <a:cubicBezTo>
                    <a:pt x="1809455" y="365926"/>
                    <a:pt x="1818453" y="362926"/>
                    <a:pt x="1823380" y="360784"/>
                  </a:cubicBezTo>
                  <a:lnTo>
                    <a:pt x="1824666" y="384565"/>
                  </a:lnTo>
                  <a:cubicBezTo>
                    <a:pt x="1816311" y="387136"/>
                    <a:pt x="1807741" y="388207"/>
                    <a:pt x="1795957" y="388207"/>
                  </a:cubicBezTo>
                  <a:cubicBezTo>
                    <a:pt x="1759750" y="388207"/>
                    <a:pt x="1741540" y="363569"/>
                    <a:pt x="1741540" y="329933"/>
                  </a:cubicBezTo>
                  <a:cubicBezTo>
                    <a:pt x="1741540" y="298011"/>
                    <a:pt x="1760393" y="272730"/>
                    <a:pt x="1794886" y="272730"/>
                  </a:cubicBezTo>
                  <a:cubicBezTo>
                    <a:pt x="1806455" y="272730"/>
                    <a:pt x="1814811" y="274016"/>
                    <a:pt x="1822738" y="276372"/>
                  </a:cubicBezTo>
                  <a:close/>
                  <a:moveTo>
                    <a:pt x="1848661" y="281086"/>
                  </a:moveTo>
                  <a:cubicBezTo>
                    <a:pt x="1859802" y="275944"/>
                    <a:pt x="1874799" y="272730"/>
                    <a:pt x="1887010" y="272730"/>
                  </a:cubicBezTo>
                  <a:cubicBezTo>
                    <a:pt x="1920647" y="272730"/>
                    <a:pt x="1934572" y="286656"/>
                    <a:pt x="1934572" y="319221"/>
                  </a:cubicBezTo>
                  <a:lnTo>
                    <a:pt x="1934572" y="333361"/>
                  </a:lnTo>
                  <a:cubicBezTo>
                    <a:pt x="1934572" y="344501"/>
                    <a:pt x="1934786" y="352857"/>
                    <a:pt x="1935001" y="360998"/>
                  </a:cubicBezTo>
                  <a:cubicBezTo>
                    <a:pt x="1935215" y="369354"/>
                    <a:pt x="1935644" y="377066"/>
                    <a:pt x="1936286" y="385636"/>
                  </a:cubicBezTo>
                  <a:lnTo>
                    <a:pt x="1911006" y="385636"/>
                  </a:lnTo>
                  <a:cubicBezTo>
                    <a:pt x="1909934" y="379851"/>
                    <a:pt x="1909934" y="372567"/>
                    <a:pt x="1909720" y="369139"/>
                  </a:cubicBezTo>
                  <a:lnTo>
                    <a:pt x="1909292" y="369139"/>
                  </a:lnTo>
                  <a:cubicBezTo>
                    <a:pt x="1902650" y="381351"/>
                    <a:pt x="1888296" y="388207"/>
                    <a:pt x="1875227" y="388207"/>
                  </a:cubicBezTo>
                  <a:cubicBezTo>
                    <a:pt x="1855731" y="388207"/>
                    <a:pt x="1836663" y="376424"/>
                    <a:pt x="1836663" y="355428"/>
                  </a:cubicBezTo>
                  <a:cubicBezTo>
                    <a:pt x="1836663" y="338931"/>
                    <a:pt x="1844591" y="329290"/>
                    <a:pt x="1855517" y="323934"/>
                  </a:cubicBezTo>
                  <a:cubicBezTo>
                    <a:pt x="1866443" y="318578"/>
                    <a:pt x="1880583" y="317507"/>
                    <a:pt x="1892581" y="317507"/>
                  </a:cubicBezTo>
                  <a:lnTo>
                    <a:pt x="1908435" y="317507"/>
                  </a:lnTo>
                  <a:cubicBezTo>
                    <a:pt x="1908435" y="299725"/>
                    <a:pt x="1900508" y="293726"/>
                    <a:pt x="1883583" y="293726"/>
                  </a:cubicBezTo>
                  <a:cubicBezTo>
                    <a:pt x="1871371" y="293726"/>
                    <a:pt x="1859159" y="298439"/>
                    <a:pt x="1849518" y="305724"/>
                  </a:cubicBezTo>
                  <a:close/>
                  <a:moveTo>
                    <a:pt x="1882297" y="367211"/>
                  </a:moveTo>
                  <a:cubicBezTo>
                    <a:pt x="1891081" y="367211"/>
                    <a:pt x="1897937" y="363355"/>
                    <a:pt x="1902436" y="357356"/>
                  </a:cubicBezTo>
                  <a:cubicBezTo>
                    <a:pt x="1907149" y="351143"/>
                    <a:pt x="1908435" y="343216"/>
                    <a:pt x="1908435" y="334646"/>
                  </a:cubicBezTo>
                  <a:lnTo>
                    <a:pt x="1896009" y="334646"/>
                  </a:lnTo>
                  <a:cubicBezTo>
                    <a:pt x="1883154" y="334646"/>
                    <a:pt x="1864086" y="336789"/>
                    <a:pt x="1864086" y="353714"/>
                  </a:cubicBezTo>
                  <a:cubicBezTo>
                    <a:pt x="1864086" y="363141"/>
                    <a:pt x="1872014" y="367211"/>
                    <a:pt x="1882297" y="367211"/>
                  </a:cubicBezTo>
                  <a:close/>
                  <a:moveTo>
                    <a:pt x="1963495" y="275301"/>
                  </a:moveTo>
                  <a:lnTo>
                    <a:pt x="1988990" y="275301"/>
                  </a:lnTo>
                  <a:lnTo>
                    <a:pt x="1988990" y="300368"/>
                  </a:lnTo>
                  <a:lnTo>
                    <a:pt x="1989418" y="300368"/>
                  </a:lnTo>
                  <a:cubicBezTo>
                    <a:pt x="1990704" y="290084"/>
                    <a:pt x="2002487" y="272730"/>
                    <a:pt x="2019626" y="272730"/>
                  </a:cubicBezTo>
                  <a:cubicBezTo>
                    <a:pt x="2022412" y="272730"/>
                    <a:pt x="2025411" y="272730"/>
                    <a:pt x="2028410" y="273587"/>
                  </a:cubicBezTo>
                  <a:lnTo>
                    <a:pt x="2028410" y="302510"/>
                  </a:lnTo>
                  <a:cubicBezTo>
                    <a:pt x="2025839" y="301010"/>
                    <a:pt x="2020698" y="300153"/>
                    <a:pt x="2015556" y="300153"/>
                  </a:cubicBezTo>
                  <a:cubicBezTo>
                    <a:pt x="1992203" y="300153"/>
                    <a:pt x="1992203" y="329290"/>
                    <a:pt x="1992203" y="345144"/>
                  </a:cubicBezTo>
                  <a:lnTo>
                    <a:pt x="1992203" y="385636"/>
                  </a:lnTo>
                  <a:lnTo>
                    <a:pt x="1963495" y="385636"/>
                  </a:lnTo>
                  <a:close/>
                  <a:moveTo>
                    <a:pt x="2130818" y="379423"/>
                  </a:moveTo>
                  <a:cubicBezTo>
                    <a:pt x="2120320" y="385208"/>
                    <a:pt x="2108323" y="388207"/>
                    <a:pt x="2092897" y="388207"/>
                  </a:cubicBezTo>
                  <a:cubicBezTo>
                    <a:pt x="2056476" y="388207"/>
                    <a:pt x="2035266" y="367211"/>
                    <a:pt x="2035266" y="331004"/>
                  </a:cubicBezTo>
                  <a:cubicBezTo>
                    <a:pt x="2035266" y="299082"/>
                    <a:pt x="2052191" y="272730"/>
                    <a:pt x="2086470" y="272730"/>
                  </a:cubicBezTo>
                  <a:cubicBezTo>
                    <a:pt x="2127390" y="272730"/>
                    <a:pt x="2138960" y="300796"/>
                    <a:pt x="2138960" y="339360"/>
                  </a:cubicBezTo>
                  <a:lnTo>
                    <a:pt x="2062689" y="339360"/>
                  </a:lnTo>
                  <a:cubicBezTo>
                    <a:pt x="2063975" y="357142"/>
                    <a:pt x="2076401" y="367211"/>
                    <a:pt x="2094183" y="367211"/>
                  </a:cubicBezTo>
                  <a:cubicBezTo>
                    <a:pt x="2108109" y="367211"/>
                    <a:pt x="2120106" y="362069"/>
                    <a:pt x="2130818" y="356071"/>
                  </a:cubicBezTo>
                  <a:close/>
                  <a:moveTo>
                    <a:pt x="2111536" y="319649"/>
                  </a:moveTo>
                  <a:cubicBezTo>
                    <a:pt x="2110679" y="305724"/>
                    <a:pt x="2104252" y="293726"/>
                    <a:pt x="2088184" y="293726"/>
                  </a:cubicBezTo>
                  <a:cubicBezTo>
                    <a:pt x="2072116" y="293726"/>
                    <a:pt x="2063975" y="304867"/>
                    <a:pt x="2062689" y="319649"/>
                  </a:cubicBezTo>
                  <a:close/>
                </a:path>
              </a:pathLst>
            </a:custGeom>
            <a:solidFill>
              <a:srgbClr val="231F20"/>
            </a:solidFill>
            <a:ln w="357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4123692-DE86-4EC0-8AE7-C25E2F0A1A81}"/>
                </a:ext>
              </a:extLst>
            </p:cNvPr>
            <p:cNvSpPr/>
            <p:nvPr/>
          </p:nvSpPr>
          <p:spPr>
            <a:xfrm>
              <a:off x="11092855" y="343946"/>
              <a:ext cx="754061" cy="303652"/>
            </a:xfrm>
            <a:custGeom>
              <a:avLst/>
              <a:gdLst>
                <a:gd name="connsiteX0" fmla="*/ 754061 w 754061"/>
                <a:gd name="connsiteY0" fmla="*/ 303653 h 303652"/>
                <a:gd name="connsiteX1" fmla="*/ 754061 w 754061"/>
                <a:gd name="connsiteY1" fmla="*/ 0 h 303652"/>
                <a:gd name="connsiteX2" fmla="*/ 0 w 754061"/>
                <a:gd name="connsiteY2" fmla="*/ 0 h 303652"/>
                <a:gd name="connsiteX3" fmla="*/ 0 w 754061"/>
                <a:gd name="connsiteY3" fmla="*/ 303653 h 303652"/>
                <a:gd name="connsiteX4" fmla="*/ 303153 w 754061"/>
                <a:gd name="connsiteY4" fmla="*/ 29315 h 303652"/>
                <a:gd name="connsiteX5" fmla="*/ 251092 w 754061"/>
                <a:gd name="connsiteY5" fmla="*/ 273730 h 303652"/>
                <a:gd name="connsiteX6" fmla="*/ 169394 w 754061"/>
                <a:gd name="connsiteY6" fmla="*/ 273730 h 303652"/>
                <a:gd name="connsiteX7" fmla="*/ 118047 w 754061"/>
                <a:gd name="connsiteY7" fmla="*/ 104622 h 303652"/>
                <a:gd name="connsiteX8" fmla="*/ 117333 w 754061"/>
                <a:gd name="connsiteY8" fmla="*/ 104622 h 303652"/>
                <a:gd name="connsiteX9" fmla="*/ 83162 w 754061"/>
                <a:gd name="connsiteY9" fmla="*/ 273730 h 303652"/>
                <a:gd name="connsiteX10" fmla="*/ 21210 w 754061"/>
                <a:gd name="connsiteY10" fmla="*/ 273730 h 303652"/>
                <a:gd name="connsiteX11" fmla="*/ 73699 w 754061"/>
                <a:gd name="connsiteY11" fmla="*/ 29315 h 303652"/>
                <a:gd name="connsiteX12" fmla="*/ 155683 w 754061"/>
                <a:gd name="connsiteY12" fmla="*/ 29315 h 303652"/>
                <a:gd name="connsiteX13" fmla="*/ 206030 w 754061"/>
                <a:gd name="connsiteY13" fmla="*/ 198817 h 303652"/>
                <a:gd name="connsiteX14" fmla="*/ 206708 w 754061"/>
                <a:gd name="connsiteY14" fmla="*/ 198817 h 303652"/>
                <a:gd name="connsiteX15" fmla="*/ 241201 w 754061"/>
                <a:gd name="connsiteY15" fmla="*/ 29315 h 303652"/>
                <a:gd name="connsiteX16" fmla="*/ 536820 w 754061"/>
                <a:gd name="connsiteY16" fmla="*/ 29315 h 303652"/>
                <a:gd name="connsiteX17" fmla="*/ 485794 w 754061"/>
                <a:gd name="connsiteY17" fmla="*/ 273730 h 303652"/>
                <a:gd name="connsiteX18" fmla="*/ 420022 w 754061"/>
                <a:gd name="connsiteY18" fmla="*/ 273730 h 303652"/>
                <a:gd name="connsiteX19" fmla="*/ 441839 w 754061"/>
                <a:gd name="connsiteY19" fmla="*/ 169037 h 303652"/>
                <a:gd name="connsiteX20" fmla="*/ 364033 w 754061"/>
                <a:gd name="connsiteY20" fmla="*/ 169037 h 303652"/>
                <a:gd name="connsiteX21" fmla="*/ 342216 w 754061"/>
                <a:gd name="connsiteY21" fmla="*/ 273730 h 303652"/>
                <a:gd name="connsiteX22" fmla="*/ 276444 w 754061"/>
                <a:gd name="connsiteY22" fmla="*/ 273730 h 303652"/>
                <a:gd name="connsiteX23" fmla="*/ 327469 w 754061"/>
                <a:gd name="connsiteY23" fmla="*/ 29315 h 303652"/>
                <a:gd name="connsiteX24" fmla="*/ 393242 w 754061"/>
                <a:gd name="connsiteY24" fmla="*/ 29315 h 303652"/>
                <a:gd name="connsiteX25" fmla="*/ 373924 w 754061"/>
                <a:gd name="connsiteY25" fmla="*/ 122832 h 303652"/>
                <a:gd name="connsiteX26" fmla="*/ 451694 w 754061"/>
                <a:gd name="connsiteY26" fmla="*/ 122832 h 303652"/>
                <a:gd name="connsiteX27" fmla="*/ 471047 w 754061"/>
                <a:gd name="connsiteY27" fmla="*/ 29315 h 303652"/>
                <a:gd name="connsiteX28" fmla="*/ 725817 w 754061"/>
                <a:gd name="connsiteY28" fmla="*/ 35957 h 303652"/>
                <a:gd name="connsiteX29" fmla="*/ 709963 w 754061"/>
                <a:gd name="connsiteY29" fmla="*/ 84626 h 303652"/>
                <a:gd name="connsiteX30" fmla="*/ 655796 w 754061"/>
                <a:gd name="connsiteY30" fmla="*/ 73449 h 303652"/>
                <a:gd name="connsiteX31" fmla="*/ 608627 w 754061"/>
                <a:gd name="connsiteY31" fmla="*/ 96909 h 303652"/>
                <a:gd name="connsiteX32" fmla="*/ 704000 w 754061"/>
                <a:gd name="connsiteY32" fmla="*/ 192854 h 303652"/>
                <a:gd name="connsiteX33" fmla="*/ 583989 w 754061"/>
                <a:gd name="connsiteY33" fmla="*/ 277944 h 303652"/>
                <a:gd name="connsiteX34" fmla="*/ 508004 w 754061"/>
                <a:gd name="connsiteY34" fmla="*/ 265303 h 303652"/>
                <a:gd name="connsiteX35" fmla="*/ 523501 w 754061"/>
                <a:gd name="connsiteY35" fmla="*/ 215599 h 303652"/>
                <a:gd name="connsiteX36" fmla="*/ 584024 w 754061"/>
                <a:gd name="connsiteY36" fmla="*/ 229632 h 303652"/>
                <a:gd name="connsiteX37" fmla="*/ 636442 w 754061"/>
                <a:gd name="connsiteY37" fmla="*/ 200566 h 303652"/>
                <a:gd name="connsiteX38" fmla="*/ 541069 w 754061"/>
                <a:gd name="connsiteY38" fmla="*/ 107121 h 303652"/>
                <a:gd name="connsiteX39" fmla="*/ 650547 w 754061"/>
                <a:gd name="connsiteY39" fmla="*/ 25173 h 303652"/>
                <a:gd name="connsiteX40" fmla="*/ 725817 w 754061"/>
                <a:gd name="connsiteY40" fmla="*/ 35957 h 30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061" h="303652">
                  <a:moveTo>
                    <a:pt x="754061" y="303653"/>
                  </a:moveTo>
                  <a:lnTo>
                    <a:pt x="754061" y="0"/>
                  </a:lnTo>
                  <a:lnTo>
                    <a:pt x="0" y="0"/>
                  </a:lnTo>
                  <a:lnTo>
                    <a:pt x="0" y="303653"/>
                  </a:lnTo>
                  <a:close/>
                  <a:moveTo>
                    <a:pt x="303153" y="29315"/>
                  </a:moveTo>
                  <a:lnTo>
                    <a:pt x="251092" y="273730"/>
                  </a:lnTo>
                  <a:lnTo>
                    <a:pt x="169394" y="273730"/>
                  </a:lnTo>
                  <a:lnTo>
                    <a:pt x="118047" y="104622"/>
                  </a:lnTo>
                  <a:lnTo>
                    <a:pt x="117333" y="104622"/>
                  </a:lnTo>
                  <a:lnTo>
                    <a:pt x="83162" y="273730"/>
                  </a:lnTo>
                  <a:lnTo>
                    <a:pt x="21210" y="273730"/>
                  </a:lnTo>
                  <a:lnTo>
                    <a:pt x="73699" y="29315"/>
                  </a:lnTo>
                  <a:lnTo>
                    <a:pt x="155683" y="29315"/>
                  </a:lnTo>
                  <a:lnTo>
                    <a:pt x="206030" y="198817"/>
                  </a:lnTo>
                  <a:lnTo>
                    <a:pt x="206708" y="198817"/>
                  </a:lnTo>
                  <a:lnTo>
                    <a:pt x="241201" y="29315"/>
                  </a:lnTo>
                  <a:close/>
                  <a:moveTo>
                    <a:pt x="536820" y="29315"/>
                  </a:moveTo>
                  <a:lnTo>
                    <a:pt x="485794" y="273730"/>
                  </a:lnTo>
                  <a:lnTo>
                    <a:pt x="420022" y="273730"/>
                  </a:lnTo>
                  <a:lnTo>
                    <a:pt x="441839" y="169037"/>
                  </a:lnTo>
                  <a:lnTo>
                    <a:pt x="364033" y="169037"/>
                  </a:lnTo>
                  <a:lnTo>
                    <a:pt x="342216" y="273730"/>
                  </a:lnTo>
                  <a:lnTo>
                    <a:pt x="276444" y="273730"/>
                  </a:lnTo>
                  <a:lnTo>
                    <a:pt x="327469" y="29315"/>
                  </a:lnTo>
                  <a:lnTo>
                    <a:pt x="393242" y="29315"/>
                  </a:lnTo>
                  <a:lnTo>
                    <a:pt x="373924" y="122832"/>
                  </a:lnTo>
                  <a:lnTo>
                    <a:pt x="451694" y="122832"/>
                  </a:lnTo>
                  <a:lnTo>
                    <a:pt x="471047" y="29315"/>
                  </a:lnTo>
                  <a:close/>
                  <a:moveTo>
                    <a:pt x="725817" y="35957"/>
                  </a:moveTo>
                  <a:lnTo>
                    <a:pt x="709963" y="84626"/>
                  </a:lnTo>
                  <a:cubicBezTo>
                    <a:pt x="697287" y="78698"/>
                    <a:pt x="680041" y="73449"/>
                    <a:pt x="655796" y="73449"/>
                  </a:cubicBezTo>
                  <a:cubicBezTo>
                    <a:pt x="629765" y="73449"/>
                    <a:pt x="608627" y="77270"/>
                    <a:pt x="608627" y="96909"/>
                  </a:cubicBezTo>
                  <a:cubicBezTo>
                    <a:pt x="608627" y="131545"/>
                    <a:pt x="704000" y="118619"/>
                    <a:pt x="704000" y="192854"/>
                  </a:cubicBezTo>
                  <a:cubicBezTo>
                    <a:pt x="704000" y="260411"/>
                    <a:pt x="640977" y="277944"/>
                    <a:pt x="583989" y="277944"/>
                  </a:cubicBezTo>
                  <a:cubicBezTo>
                    <a:pt x="558637" y="277944"/>
                    <a:pt x="529428" y="271980"/>
                    <a:pt x="508004" y="265303"/>
                  </a:cubicBezTo>
                  <a:lnTo>
                    <a:pt x="523501" y="215599"/>
                  </a:lnTo>
                  <a:cubicBezTo>
                    <a:pt x="536498" y="224026"/>
                    <a:pt x="562564" y="229632"/>
                    <a:pt x="584024" y="229632"/>
                  </a:cubicBezTo>
                  <a:cubicBezTo>
                    <a:pt x="604449" y="229632"/>
                    <a:pt x="636442" y="225776"/>
                    <a:pt x="636442" y="200566"/>
                  </a:cubicBezTo>
                  <a:cubicBezTo>
                    <a:pt x="636442" y="161324"/>
                    <a:pt x="541069" y="176036"/>
                    <a:pt x="541069" y="107121"/>
                  </a:cubicBezTo>
                  <a:cubicBezTo>
                    <a:pt x="541069" y="44062"/>
                    <a:pt x="596701" y="25173"/>
                    <a:pt x="650547" y="25173"/>
                  </a:cubicBezTo>
                  <a:cubicBezTo>
                    <a:pt x="680791" y="25102"/>
                    <a:pt x="709249" y="28280"/>
                    <a:pt x="725817" y="35957"/>
                  </a:cubicBezTo>
                  <a:close/>
                </a:path>
              </a:pathLst>
            </a:custGeom>
            <a:solidFill>
              <a:srgbClr val="005EB8"/>
            </a:solidFill>
            <a:ln w="3570" cap="flat">
              <a:noFill/>
              <a:prstDash val="solid"/>
              <a:miter/>
            </a:ln>
          </p:spPr>
          <p:txBody>
            <a:bodyPr rtlCol="0" anchor="ctr"/>
            <a:lstStyle/>
            <a:p>
              <a:endParaRPr lang="en-GB"/>
            </a:p>
          </p:txBody>
        </p:sp>
      </p:grpSp>
      <p:sp>
        <p:nvSpPr>
          <p:cNvPr id="3" name="Rectangle 2">
            <a:extLst>
              <a:ext uri="{FF2B5EF4-FFF2-40B4-BE49-F238E27FC236}">
                <a16:creationId xmlns:a16="http://schemas.microsoft.com/office/drawing/2014/main" id="{28A4CAA8-AEE9-AE4B-F2E5-70E56849647A}"/>
              </a:ext>
            </a:extLst>
          </p:cNvPr>
          <p:cNvSpPr/>
          <p:nvPr/>
        </p:nvSpPr>
        <p:spPr>
          <a:xfrm>
            <a:off x="1295400" y="2834082"/>
            <a:ext cx="3505200" cy="998790"/>
          </a:xfrm>
          <a:prstGeom prst="rect">
            <a:avLst/>
          </a:prstGeom>
          <a:solidFill>
            <a:srgbClr val="F7515D"/>
          </a:solidFill>
          <a:ln>
            <a:solidFill>
              <a:srgbClr val="F751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DC57A3F-DFFF-2601-1F3B-E1D5AEC5AEBC}"/>
              </a:ext>
            </a:extLst>
          </p:cNvPr>
          <p:cNvPicPr>
            <a:picLocks noChangeAspect="1"/>
          </p:cNvPicPr>
          <p:nvPr/>
        </p:nvPicPr>
        <p:blipFill>
          <a:blip r:embed="rId4"/>
          <a:stretch>
            <a:fillRect/>
          </a:stretch>
        </p:blipFill>
        <p:spPr>
          <a:xfrm>
            <a:off x="7371565" y="5005342"/>
            <a:ext cx="3529890" cy="1024217"/>
          </a:xfrm>
          <a:prstGeom prst="rect">
            <a:avLst/>
          </a:prstGeom>
        </p:spPr>
      </p:pic>
      <p:pic>
        <p:nvPicPr>
          <p:cNvPr id="7" name="Picture 6">
            <a:extLst>
              <a:ext uri="{FF2B5EF4-FFF2-40B4-BE49-F238E27FC236}">
                <a16:creationId xmlns:a16="http://schemas.microsoft.com/office/drawing/2014/main" id="{7645E939-2804-A59D-D728-52E692870BBC}"/>
              </a:ext>
            </a:extLst>
          </p:cNvPr>
          <p:cNvPicPr>
            <a:picLocks noChangeAspect="1"/>
          </p:cNvPicPr>
          <p:nvPr/>
        </p:nvPicPr>
        <p:blipFill>
          <a:blip r:embed="rId4"/>
          <a:stretch>
            <a:fillRect/>
          </a:stretch>
        </p:blipFill>
        <p:spPr>
          <a:xfrm>
            <a:off x="7379055" y="7227233"/>
            <a:ext cx="3529890" cy="1024217"/>
          </a:xfrm>
          <a:prstGeom prst="rect">
            <a:avLst/>
          </a:prstGeom>
        </p:spPr>
      </p:pic>
      <p:pic>
        <p:nvPicPr>
          <p:cNvPr id="11" name="Picture 10">
            <a:extLst>
              <a:ext uri="{FF2B5EF4-FFF2-40B4-BE49-F238E27FC236}">
                <a16:creationId xmlns:a16="http://schemas.microsoft.com/office/drawing/2014/main" id="{160E7F35-3726-28AA-069D-2D92AA4CF68C}"/>
              </a:ext>
            </a:extLst>
          </p:cNvPr>
          <p:cNvPicPr>
            <a:picLocks noChangeAspect="1"/>
          </p:cNvPicPr>
          <p:nvPr/>
        </p:nvPicPr>
        <p:blipFill>
          <a:blip r:embed="rId4"/>
          <a:stretch>
            <a:fillRect/>
          </a:stretch>
        </p:blipFill>
        <p:spPr>
          <a:xfrm>
            <a:off x="7379055" y="2783451"/>
            <a:ext cx="3529890" cy="1024217"/>
          </a:xfrm>
          <a:prstGeom prst="rect">
            <a:avLst/>
          </a:prstGeom>
        </p:spPr>
      </p:pic>
      <p:pic>
        <p:nvPicPr>
          <p:cNvPr id="14" name="Picture 13">
            <a:extLst>
              <a:ext uri="{FF2B5EF4-FFF2-40B4-BE49-F238E27FC236}">
                <a16:creationId xmlns:a16="http://schemas.microsoft.com/office/drawing/2014/main" id="{082592B3-097A-4528-81CD-468AF78B1849}"/>
              </a:ext>
            </a:extLst>
          </p:cNvPr>
          <p:cNvPicPr>
            <a:picLocks noChangeAspect="1"/>
          </p:cNvPicPr>
          <p:nvPr/>
        </p:nvPicPr>
        <p:blipFill>
          <a:blip r:embed="rId5"/>
          <a:stretch>
            <a:fillRect/>
          </a:stretch>
        </p:blipFill>
        <p:spPr>
          <a:xfrm>
            <a:off x="1255731" y="5006673"/>
            <a:ext cx="3529890" cy="1024217"/>
          </a:xfrm>
          <a:prstGeom prst="rect">
            <a:avLst/>
          </a:prstGeom>
        </p:spPr>
      </p:pic>
      <p:pic>
        <p:nvPicPr>
          <p:cNvPr id="16" name="Picture 15">
            <a:extLst>
              <a:ext uri="{FF2B5EF4-FFF2-40B4-BE49-F238E27FC236}">
                <a16:creationId xmlns:a16="http://schemas.microsoft.com/office/drawing/2014/main" id="{39029ABE-29C5-6207-D96A-E2F9C47B661D}"/>
              </a:ext>
            </a:extLst>
          </p:cNvPr>
          <p:cNvPicPr>
            <a:picLocks noChangeAspect="1"/>
          </p:cNvPicPr>
          <p:nvPr/>
        </p:nvPicPr>
        <p:blipFill>
          <a:blip r:embed="rId5"/>
          <a:stretch>
            <a:fillRect/>
          </a:stretch>
        </p:blipFill>
        <p:spPr>
          <a:xfrm>
            <a:off x="1283055" y="7233049"/>
            <a:ext cx="3529890" cy="1024217"/>
          </a:xfrm>
          <a:prstGeom prst="rect">
            <a:avLst/>
          </a:prstGeom>
        </p:spPr>
      </p:pic>
      <p:sp>
        <p:nvSpPr>
          <p:cNvPr id="19" name="Rectangle 18">
            <a:extLst>
              <a:ext uri="{FF2B5EF4-FFF2-40B4-BE49-F238E27FC236}">
                <a16:creationId xmlns:a16="http://schemas.microsoft.com/office/drawing/2014/main" id="{02DE98E1-6119-8563-131A-1EE31A1E675C}"/>
              </a:ext>
            </a:extLst>
          </p:cNvPr>
          <p:cNvSpPr/>
          <p:nvPr/>
        </p:nvSpPr>
        <p:spPr>
          <a:xfrm>
            <a:off x="13487400" y="2837394"/>
            <a:ext cx="3505200" cy="998790"/>
          </a:xfrm>
          <a:prstGeom prst="rect">
            <a:avLst/>
          </a:prstGeom>
          <a:solidFill>
            <a:srgbClr val="C652CE"/>
          </a:solidFill>
          <a:ln>
            <a:solidFill>
              <a:srgbClr val="C65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083A86DC-0908-A451-599D-4EB16FCE3AC3}"/>
              </a:ext>
            </a:extLst>
          </p:cNvPr>
          <p:cNvPicPr>
            <a:picLocks noChangeAspect="1"/>
          </p:cNvPicPr>
          <p:nvPr/>
        </p:nvPicPr>
        <p:blipFill>
          <a:blip r:embed="rId6"/>
          <a:stretch>
            <a:fillRect/>
          </a:stretch>
        </p:blipFill>
        <p:spPr>
          <a:xfrm>
            <a:off x="13487400" y="5012207"/>
            <a:ext cx="3529890" cy="1024217"/>
          </a:xfrm>
          <a:prstGeom prst="rect">
            <a:avLst/>
          </a:prstGeom>
        </p:spPr>
      </p:pic>
      <p:pic>
        <p:nvPicPr>
          <p:cNvPr id="21" name="Picture 20">
            <a:extLst>
              <a:ext uri="{FF2B5EF4-FFF2-40B4-BE49-F238E27FC236}">
                <a16:creationId xmlns:a16="http://schemas.microsoft.com/office/drawing/2014/main" id="{D2C7ADE9-AB2C-4FF7-0596-20951723D250}"/>
              </a:ext>
            </a:extLst>
          </p:cNvPr>
          <p:cNvPicPr>
            <a:picLocks noChangeAspect="1"/>
          </p:cNvPicPr>
          <p:nvPr/>
        </p:nvPicPr>
        <p:blipFill>
          <a:blip r:embed="rId6"/>
          <a:stretch>
            <a:fillRect/>
          </a:stretch>
        </p:blipFill>
        <p:spPr>
          <a:xfrm>
            <a:off x="13462710" y="7228974"/>
            <a:ext cx="3529890" cy="1024217"/>
          </a:xfrm>
          <a:prstGeom prst="rect">
            <a:avLst/>
          </a:prstGeom>
        </p:spPr>
      </p:pic>
      <p:sp>
        <p:nvSpPr>
          <p:cNvPr id="22" name="TextBox 21">
            <a:extLst>
              <a:ext uri="{FF2B5EF4-FFF2-40B4-BE49-F238E27FC236}">
                <a16:creationId xmlns:a16="http://schemas.microsoft.com/office/drawing/2014/main" id="{42568CCB-6A83-203E-2BE0-3C48313CFB3C}"/>
              </a:ext>
            </a:extLst>
          </p:cNvPr>
          <p:cNvSpPr txBox="1"/>
          <p:nvPr/>
        </p:nvSpPr>
        <p:spPr>
          <a:xfrm>
            <a:off x="1538539" y="3048487"/>
            <a:ext cx="2964273" cy="584775"/>
          </a:xfrm>
          <a:prstGeom prst="rect">
            <a:avLst/>
          </a:prstGeom>
          <a:noFill/>
        </p:spPr>
        <p:txBody>
          <a:bodyPr wrap="none" rtlCol="0">
            <a:spAutoFit/>
          </a:bodyPr>
          <a:lstStyle/>
          <a:p>
            <a:r>
              <a:rPr lang="en-GB" sz="3200" dirty="0">
                <a:solidFill>
                  <a:schemeClr val="bg1"/>
                </a:solidFill>
                <a:latin typeface="Encode Sans Bold" panose="020B0604020202020204" charset="0"/>
              </a:rPr>
              <a:t>Contraception</a:t>
            </a:r>
          </a:p>
        </p:txBody>
      </p:sp>
      <p:sp>
        <p:nvSpPr>
          <p:cNvPr id="23" name="TextBox 22">
            <a:extLst>
              <a:ext uri="{FF2B5EF4-FFF2-40B4-BE49-F238E27FC236}">
                <a16:creationId xmlns:a16="http://schemas.microsoft.com/office/drawing/2014/main" id="{FD6EFF20-BA9F-CB48-2541-E735F263C014}"/>
              </a:ext>
            </a:extLst>
          </p:cNvPr>
          <p:cNvSpPr txBox="1"/>
          <p:nvPr/>
        </p:nvSpPr>
        <p:spPr>
          <a:xfrm>
            <a:off x="1565863" y="4488240"/>
            <a:ext cx="2964273" cy="1569660"/>
          </a:xfrm>
          <a:prstGeom prst="rect">
            <a:avLst/>
          </a:prstGeom>
          <a:noFill/>
        </p:spPr>
        <p:txBody>
          <a:bodyPr wrap="none" rtlCol="0">
            <a:spAutoFit/>
          </a:bodyPr>
          <a:lstStyle/>
          <a:p>
            <a:endParaRPr lang="en-GB" sz="3200" dirty="0">
              <a:solidFill>
                <a:schemeClr val="bg1"/>
              </a:solidFill>
              <a:latin typeface="Encode Sans Bold" panose="020B0604020202020204" charset="0"/>
            </a:endParaRPr>
          </a:p>
          <a:p>
            <a:pPr algn="ctr"/>
            <a:r>
              <a:rPr lang="en-GB" sz="3200" dirty="0">
                <a:solidFill>
                  <a:schemeClr val="bg1"/>
                </a:solidFill>
                <a:latin typeface="Encode Sans Bold" panose="020B0604020202020204" charset="0"/>
              </a:rPr>
              <a:t>Emergency</a:t>
            </a:r>
          </a:p>
          <a:p>
            <a:pPr algn="ctr"/>
            <a:r>
              <a:rPr lang="en-GB" sz="3200" dirty="0">
                <a:solidFill>
                  <a:schemeClr val="bg1"/>
                </a:solidFill>
                <a:latin typeface="Encode Sans Bold" panose="020B0604020202020204" charset="0"/>
              </a:rPr>
              <a:t>Contraception</a:t>
            </a:r>
          </a:p>
        </p:txBody>
      </p:sp>
      <p:sp>
        <p:nvSpPr>
          <p:cNvPr id="25" name="TextBox 24">
            <a:extLst>
              <a:ext uri="{FF2B5EF4-FFF2-40B4-BE49-F238E27FC236}">
                <a16:creationId xmlns:a16="http://schemas.microsoft.com/office/drawing/2014/main" id="{D75028D2-4BC1-9C8E-5111-E0D257830DF2}"/>
              </a:ext>
            </a:extLst>
          </p:cNvPr>
          <p:cNvSpPr txBox="1"/>
          <p:nvPr/>
        </p:nvSpPr>
        <p:spPr>
          <a:xfrm>
            <a:off x="1665175" y="7458145"/>
            <a:ext cx="2710999" cy="584775"/>
          </a:xfrm>
          <a:prstGeom prst="rect">
            <a:avLst/>
          </a:prstGeom>
          <a:noFill/>
        </p:spPr>
        <p:txBody>
          <a:bodyPr wrap="none" rtlCol="0">
            <a:spAutoFit/>
          </a:bodyPr>
          <a:lstStyle/>
          <a:p>
            <a:pPr algn="ctr"/>
            <a:r>
              <a:rPr lang="en-GB" sz="3200" dirty="0">
                <a:solidFill>
                  <a:schemeClr val="bg1"/>
                </a:solidFill>
                <a:latin typeface="Encode Sans Bold" panose="020B0604020202020204" charset="0"/>
              </a:rPr>
              <a:t>PEP or PREP	</a:t>
            </a:r>
          </a:p>
        </p:txBody>
      </p:sp>
      <p:sp>
        <p:nvSpPr>
          <p:cNvPr id="26" name="TextBox 25">
            <a:extLst>
              <a:ext uri="{FF2B5EF4-FFF2-40B4-BE49-F238E27FC236}">
                <a16:creationId xmlns:a16="http://schemas.microsoft.com/office/drawing/2014/main" id="{4E734693-FB56-EBCF-E319-0C6A53EF40D4}"/>
              </a:ext>
            </a:extLst>
          </p:cNvPr>
          <p:cNvSpPr txBox="1"/>
          <p:nvPr/>
        </p:nvSpPr>
        <p:spPr>
          <a:xfrm>
            <a:off x="7501744" y="2963212"/>
            <a:ext cx="3284505" cy="584775"/>
          </a:xfrm>
          <a:prstGeom prst="rect">
            <a:avLst/>
          </a:prstGeom>
          <a:noFill/>
        </p:spPr>
        <p:txBody>
          <a:bodyPr wrap="square" rtlCol="0">
            <a:spAutoFit/>
          </a:bodyPr>
          <a:lstStyle/>
          <a:p>
            <a:pPr algn="ctr"/>
            <a:r>
              <a:rPr lang="en-GB" sz="3200" dirty="0">
                <a:solidFill>
                  <a:schemeClr val="bg1"/>
                </a:solidFill>
                <a:latin typeface="Encode Sans Bold" panose="020B0604020202020204" charset="0"/>
              </a:rPr>
              <a:t>Routine Testing</a:t>
            </a:r>
          </a:p>
        </p:txBody>
      </p:sp>
      <p:sp>
        <p:nvSpPr>
          <p:cNvPr id="27" name="TextBox 26">
            <a:extLst>
              <a:ext uri="{FF2B5EF4-FFF2-40B4-BE49-F238E27FC236}">
                <a16:creationId xmlns:a16="http://schemas.microsoft.com/office/drawing/2014/main" id="{90D5E1D6-B48D-99DB-7491-AECA5595DBCC}"/>
              </a:ext>
            </a:extLst>
          </p:cNvPr>
          <p:cNvSpPr txBox="1"/>
          <p:nvPr/>
        </p:nvSpPr>
        <p:spPr>
          <a:xfrm>
            <a:off x="7645030" y="5225196"/>
            <a:ext cx="2997937" cy="584775"/>
          </a:xfrm>
          <a:prstGeom prst="rect">
            <a:avLst/>
          </a:prstGeom>
          <a:noFill/>
        </p:spPr>
        <p:txBody>
          <a:bodyPr wrap="none" rtlCol="0">
            <a:spAutoFit/>
          </a:bodyPr>
          <a:lstStyle/>
          <a:p>
            <a:pPr algn="ctr"/>
            <a:r>
              <a:rPr lang="en-GB" sz="3200" dirty="0">
                <a:solidFill>
                  <a:schemeClr val="bg1"/>
                </a:solidFill>
                <a:latin typeface="Encode Sans Bold" panose="020B0604020202020204" charset="0"/>
              </a:rPr>
              <a:t>STI Symptoms</a:t>
            </a:r>
          </a:p>
        </p:txBody>
      </p:sp>
      <p:sp>
        <p:nvSpPr>
          <p:cNvPr id="28" name="TextBox 27">
            <a:extLst>
              <a:ext uri="{FF2B5EF4-FFF2-40B4-BE49-F238E27FC236}">
                <a16:creationId xmlns:a16="http://schemas.microsoft.com/office/drawing/2014/main" id="{6402D071-C0B5-0C2E-CF98-0FBC08B8A610}"/>
              </a:ext>
            </a:extLst>
          </p:cNvPr>
          <p:cNvSpPr txBox="1"/>
          <p:nvPr/>
        </p:nvSpPr>
        <p:spPr>
          <a:xfrm>
            <a:off x="7793307" y="7446953"/>
            <a:ext cx="2701381" cy="584775"/>
          </a:xfrm>
          <a:prstGeom prst="rect">
            <a:avLst/>
          </a:prstGeom>
          <a:noFill/>
        </p:spPr>
        <p:txBody>
          <a:bodyPr wrap="none" rtlCol="0">
            <a:spAutoFit/>
          </a:bodyPr>
          <a:lstStyle/>
          <a:p>
            <a:pPr algn="ctr"/>
            <a:r>
              <a:rPr lang="en-GB" sz="3200" dirty="0">
                <a:solidFill>
                  <a:schemeClr val="bg1"/>
                </a:solidFill>
                <a:latin typeface="Encode Sans Bold" panose="020B0604020202020204" charset="0"/>
              </a:rPr>
              <a:t>STI Concerns</a:t>
            </a:r>
          </a:p>
        </p:txBody>
      </p:sp>
      <p:sp>
        <p:nvSpPr>
          <p:cNvPr id="29" name="TextBox 28">
            <a:extLst>
              <a:ext uri="{FF2B5EF4-FFF2-40B4-BE49-F238E27FC236}">
                <a16:creationId xmlns:a16="http://schemas.microsoft.com/office/drawing/2014/main" id="{638B7631-5B8A-6C55-704B-6B27205D2B37}"/>
              </a:ext>
            </a:extLst>
          </p:cNvPr>
          <p:cNvSpPr txBox="1"/>
          <p:nvPr/>
        </p:nvSpPr>
        <p:spPr>
          <a:xfrm>
            <a:off x="14089345" y="2813983"/>
            <a:ext cx="2369558" cy="1077218"/>
          </a:xfrm>
          <a:prstGeom prst="rect">
            <a:avLst/>
          </a:prstGeom>
          <a:noFill/>
        </p:spPr>
        <p:txBody>
          <a:bodyPr wrap="none" rtlCol="0">
            <a:spAutoFit/>
          </a:bodyPr>
          <a:lstStyle/>
          <a:p>
            <a:pPr algn="ctr"/>
            <a:r>
              <a:rPr lang="en-GB" sz="3200" dirty="0">
                <a:solidFill>
                  <a:schemeClr val="bg1"/>
                </a:solidFill>
                <a:latin typeface="Encode Sans Bold" panose="020B0604020202020204" charset="0"/>
              </a:rPr>
              <a:t>Pregnancy </a:t>
            </a:r>
          </a:p>
          <a:p>
            <a:pPr algn="ctr"/>
            <a:r>
              <a:rPr lang="en-GB" sz="3200" dirty="0">
                <a:solidFill>
                  <a:schemeClr val="bg1"/>
                </a:solidFill>
                <a:latin typeface="Encode Sans Bold" panose="020B0604020202020204" charset="0"/>
              </a:rPr>
              <a:t>Concerns</a:t>
            </a:r>
          </a:p>
        </p:txBody>
      </p:sp>
      <p:sp>
        <p:nvSpPr>
          <p:cNvPr id="30" name="TextBox 29">
            <a:extLst>
              <a:ext uri="{FF2B5EF4-FFF2-40B4-BE49-F238E27FC236}">
                <a16:creationId xmlns:a16="http://schemas.microsoft.com/office/drawing/2014/main" id="{08ADDD3A-23F3-BAFF-D090-C89FCF5C9FDF}"/>
              </a:ext>
            </a:extLst>
          </p:cNvPr>
          <p:cNvSpPr txBox="1"/>
          <p:nvPr/>
        </p:nvSpPr>
        <p:spPr>
          <a:xfrm>
            <a:off x="13989122" y="4466764"/>
            <a:ext cx="2570003" cy="1569660"/>
          </a:xfrm>
          <a:prstGeom prst="rect">
            <a:avLst/>
          </a:prstGeom>
          <a:noFill/>
        </p:spPr>
        <p:txBody>
          <a:bodyPr wrap="square" rtlCol="0">
            <a:spAutoFit/>
          </a:bodyPr>
          <a:lstStyle/>
          <a:p>
            <a:endParaRPr lang="en-GB" sz="3200" dirty="0">
              <a:solidFill>
                <a:schemeClr val="bg1"/>
              </a:solidFill>
              <a:latin typeface="Encode Sans Bold" panose="020B0604020202020204" charset="0"/>
            </a:endParaRPr>
          </a:p>
          <a:p>
            <a:pPr algn="ctr"/>
            <a:r>
              <a:rPr lang="en-GB" sz="3200" dirty="0">
                <a:solidFill>
                  <a:schemeClr val="bg1"/>
                </a:solidFill>
                <a:latin typeface="Encode Sans Bold" panose="020B0604020202020204" charset="0"/>
              </a:rPr>
              <a:t>Abortion </a:t>
            </a:r>
          </a:p>
          <a:p>
            <a:pPr algn="ctr"/>
            <a:r>
              <a:rPr lang="en-GB" sz="3200" dirty="0">
                <a:solidFill>
                  <a:schemeClr val="bg1"/>
                </a:solidFill>
                <a:latin typeface="Encode Sans Bold" panose="020B0604020202020204" charset="0"/>
              </a:rPr>
              <a:t>Signposting</a:t>
            </a:r>
          </a:p>
        </p:txBody>
      </p:sp>
      <p:sp>
        <p:nvSpPr>
          <p:cNvPr id="31" name="TextBox 30">
            <a:extLst>
              <a:ext uri="{FF2B5EF4-FFF2-40B4-BE49-F238E27FC236}">
                <a16:creationId xmlns:a16="http://schemas.microsoft.com/office/drawing/2014/main" id="{AFEE8E42-C4B2-C054-181D-85407CEE2AFE}"/>
              </a:ext>
            </a:extLst>
          </p:cNvPr>
          <p:cNvSpPr txBox="1"/>
          <p:nvPr/>
        </p:nvSpPr>
        <p:spPr>
          <a:xfrm>
            <a:off x="13965129" y="7198551"/>
            <a:ext cx="2525050" cy="1077218"/>
          </a:xfrm>
          <a:prstGeom prst="rect">
            <a:avLst/>
          </a:prstGeom>
          <a:noFill/>
        </p:spPr>
        <p:txBody>
          <a:bodyPr wrap="none" rtlCol="0">
            <a:spAutoFit/>
          </a:bodyPr>
          <a:lstStyle/>
          <a:p>
            <a:pPr algn="ctr"/>
            <a:r>
              <a:rPr lang="en-GB" sz="3200" dirty="0">
                <a:solidFill>
                  <a:schemeClr val="bg1"/>
                </a:solidFill>
                <a:latin typeface="Encode Sans Bold" panose="020B0604020202020204" charset="0"/>
              </a:rPr>
              <a:t>Our Clinics</a:t>
            </a:r>
          </a:p>
          <a:p>
            <a:pPr algn="ctr"/>
            <a:r>
              <a:rPr lang="en-GB" sz="3200" dirty="0">
                <a:solidFill>
                  <a:schemeClr val="bg1"/>
                </a:solidFill>
                <a:latin typeface="Encode Sans Bold" panose="020B0604020202020204" charset="0"/>
              </a:rPr>
              <a:t>Signposting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2"/>
            <a:stretch>
              <a:fillRect t="-422398" b="-22958"/>
            </a:stretch>
          </a:blipFill>
        </p:spPr>
        <p:txBody>
          <a:bodyPr/>
          <a:lstStyle/>
          <a:p>
            <a:endParaRPr lang="en-GB"/>
          </a:p>
        </p:txBody>
      </p:sp>
      <p:sp>
        <p:nvSpPr>
          <p:cNvPr id="4" name="Freeform 4"/>
          <p:cNvSpPr>
            <a:spLocks noGrp="1" noRot="1" noMove="1" noResize="1" noEditPoints="1" noAdjustHandles="1" noChangeArrowheads="1" noChangeShapeType="1"/>
          </p:cNvSpPr>
          <p:nvPr/>
        </p:nvSpPr>
        <p:spPr>
          <a:xfrm>
            <a:off x="1028700" y="416654"/>
            <a:ext cx="2258829" cy="592480"/>
          </a:xfrm>
          <a:custGeom>
            <a:avLst/>
            <a:gdLst/>
            <a:ahLst/>
            <a:cxnLst/>
            <a:rect l="l" t="t" r="r" b="b"/>
            <a:pathLst>
              <a:path w="2258829" h="592480">
                <a:moveTo>
                  <a:pt x="0" y="0"/>
                </a:moveTo>
                <a:lnTo>
                  <a:pt x="2258829" y="0"/>
                </a:lnTo>
                <a:lnTo>
                  <a:pt x="2258829" y="592480"/>
                </a:lnTo>
                <a:lnTo>
                  <a:pt x="0" y="592480"/>
                </a:lnTo>
                <a:lnTo>
                  <a:pt x="0" y="0"/>
                </a:lnTo>
                <a:close/>
              </a:path>
            </a:pathLst>
          </a:custGeom>
          <a:blipFill>
            <a:blip r:embed="rId3"/>
            <a:stretch>
              <a:fillRect/>
            </a:stretch>
          </a:blipFill>
        </p:spPr>
        <p:txBody>
          <a:bodyPr/>
          <a:lstStyle/>
          <a:p>
            <a:endParaRPr lang="en-GB"/>
          </a:p>
        </p:txBody>
      </p:sp>
      <p:grpSp>
        <p:nvGrpSpPr>
          <p:cNvPr id="5" name="Group 5"/>
          <p:cNvGrpSpPr>
            <a:grpSpLocks noGrp="1" noUngrp="1" noRot="1" noMove="1" noResize="1"/>
          </p:cNvGrpSpPr>
          <p:nvPr/>
        </p:nvGrpSpPr>
        <p:grpSpPr>
          <a:xfrm>
            <a:off x="9041331" y="1790700"/>
            <a:ext cx="9413367" cy="6781800"/>
            <a:chOff x="0" y="0"/>
            <a:chExt cx="2479241" cy="1400341"/>
          </a:xfrm>
        </p:grpSpPr>
        <p:sp>
          <p:nvSpPr>
            <p:cNvPr id="6" name="Freeform 6"/>
            <p:cNvSpPr>
              <a:spLocks noGrp="1" noRot="1" noMove="1" noResize="1" noEditPoints="1" noAdjustHandles="1" noChangeArrowheads="1" noChangeShapeType="1"/>
            </p:cNvSpPr>
            <p:nvPr/>
          </p:nvSpPr>
          <p:spPr>
            <a:xfrm>
              <a:off x="0" y="0"/>
              <a:ext cx="2479241" cy="1400341"/>
            </a:xfrm>
            <a:custGeom>
              <a:avLst/>
              <a:gdLst/>
              <a:ahLst/>
              <a:cxnLst/>
              <a:rect l="l" t="t" r="r" b="b"/>
              <a:pathLst>
                <a:path w="2479241" h="1400341">
                  <a:moveTo>
                    <a:pt x="0" y="0"/>
                  </a:moveTo>
                  <a:lnTo>
                    <a:pt x="2479241" y="0"/>
                  </a:lnTo>
                  <a:lnTo>
                    <a:pt x="2479241" y="1400341"/>
                  </a:lnTo>
                  <a:lnTo>
                    <a:pt x="0" y="1400341"/>
                  </a:lnTo>
                  <a:close/>
                </a:path>
              </a:pathLst>
            </a:custGeom>
            <a:solidFill>
              <a:srgbClr val="D851A7"/>
            </a:solidFill>
          </p:spPr>
          <p:txBody>
            <a:bodyPr/>
            <a:lstStyle/>
            <a:p>
              <a:endParaRPr lang="en-GB"/>
            </a:p>
          </p:txBody>
        </p:sp>
        <p:sp>
          <p:nvSpPr>
            <p:cNvPr id="7" name="TextBox 7"/>
            <p:cNvSpPr txBox="1">
              <a:spLocks noGrp="1" noRot="1" noMove="1" noResize="1" noEditPoints="1" noAdjustHandles="1" noChangeArrowheads="1" noChangeShapeType="1"/>
            </p:cNvSpPr>
            <p:nvPr/>
          </p:nvSpPr>
          <p:spPr>
            <a:xfrm>
              <a:off x="0" y="-9525"/>
              <a:ext cx="2479241" cy="1409866"/>
            </a:xfrm>
            <a:prstGeom prst="rect">
              <a:avLst/>
            </a:prstGeom>
          </p:spPr>
          <p:txBody>
            <a:bodyPr lIns="50800" tIns="50800" rIns="50800" bIns="50800" rtlCol="0" anchor="ctr"/>
            <a:lstStyle/>
            <a:p>
              <a:pPr algn="ctr">
                <a:lnSpc>
                  <a:spcPts val="2520"/>
                </a:lnSpc>
              </a:pPr>
              <a:endParaRPr/>
            </a:p>
          </p:txBody>
        </p:sp>
      </p:grpSp>
      <p:sp>
        <p:nvSpPr>
          <p:cNvPr id="10" name="Freeform 10"/>
          <p:cNvSpPr>
            <a:spLocks noGrp="1" noRot="1" noMove="1" noResize="1" noEditPoints="1" noAdjustHandles="1" noChangeArrowheads="1" noChangeShapeType="1"/>
          </p:cNvSpPr>
          <p:nvPr/>
        </p:nvSpPr>
        <p:spPr>
          <a:xfrm>
            <a:off x="11658600" y="3506968"/>
            <a:ext cx="12426619" cy="8284413"/>
          </a:xfrm>
          <a:custGeom>
            <a:avLst/>
            <a:gdLst/>
            <a:ahLst/>
            <a:cxnLst/>
            <a:rect l="l" t="t" r="r" b="b"/>
            <a:pathLst>
              <a:path w="12426619" h="8284413">
                <a:moveTo>
                  <a:pt x="0" y="0"/>
                </a:moveTo>
                <a:lnTo>
                  <a:pt x="12426619" y="0"/>
                </a:lnTo>
                <a:lnTo>
                  <a:pt x="12426619" y="8284413"/>
                </a:lnTo>
                <a:lnTo>
                  <a:pt x="0" y="8284413"/>
                </a:lnTo>
                <a:lnTo>
                  <a:pt x="0" y="0"/>
                </a:lnTo>
                <a:close/>
              </a:path>
            </a:pathLst>
          </a:custGeom>
          <a:blipFill>
            <a:blip r:embed="rId4"/>
            <a:stretch>
              <a:fillRect/>
            </a:stretch>
          </a:blipFill>
        </p:spPr>
        <p:txBody>
          <a:bodyPr/>
          <a:lstStyle/>
          <a:p>
            <a:endParaRPr lang="en-GB" dirty="0"/>
          </a:p>
        </p:txBody>
      </p:sp>
      <p:sp>
        <p:nvSpPr>
          <p:cNvPr id="8" name="TextBox 8"/>
          <p:cNvSpPr txBox="1">
            <a:spLocks noGrp="1" noRot="1" noMove="1" noResize="1" noEditPoints="1" noAdjustHandles="1" noChangeArrowheads="1" noChangeShapeType="1"/>
          </p:cNvSpPr>
          <p:nvPr/>
        </p:nvSpPr>
        <p:spPr>
          <a:xfrm>
            <a:off x="1077729" y="3851499"/>
            <a:ext cx="6135717" cy="1889661"/>
          </a:xfrm>
          <a:prstGeom prst="rect">
            <a:avLst/>
          </a:prstGeom>
        </p:spPr>
        <p:txBody>
          <a:bodyPr lIns="0" tIns="0" rIns="0" bIns="0" rtlCol="0" anchor="t">
            <a:spAutoFit/>
          </a:bodyPr>
          <a:lstStyle/>
          <a:p>
            <a:pPr algn="l">
              <a:lnSpc>
                <a:spcPts val="5040"/>
              </a:lnSpc>
            </a:pPr>
            <a:r>
              <a:rPr lang="en-US" sz="3600" b="1" spc="-7" dirty="0">
                <a:solidFill>
                  <a:srgbClr val="242853"/>
                </a:solidFill>
                <a:latin typeface="Encode Sans Bold"/>
                <a:ea typeface="Encode Sans Bold"/>
                <a:cs typeface="Encode Sans Bold"/>
                <a:sym typeface="Encode Sans Bold"/>
              </a:rPr>
              <a:t>Did you know you can text a nurse or doctor to get confidential health advice?</a:t>
            </a:r>
          </a:p>
        </p:txBody>
      </p:sp>
      <p:sp>
        <p:nvSpPr>
          <p:cNvPr id="9" name="TextBox 9"/>
          <p:cNvSpPr txBox="1">
            <a:spLocks noGrp="1" noRot="1" noMove="1" noResize="1" noEditPoints="1" noAdjustHandles="1" noChangeArrowheads="1" noChangeShapeType="1"/>
          </p:cNvSpPr>
          <p:nvPr/>
        </p:nvSpPr>
        <p:spPr>
          <a:xfrm>
            <a:off x="9454905" y="2857500"/>
            <a:ext cx="6318495" cy="422488"/>
          </a:xfrm>
          <a:prstGeom prst="rect">
            <a:avLst/>
          </a:prstGeom>
        </p:spPr>
        <p:txBody>
          <a:bodyPr wrap="square" lIns="0" tIns="0" rIns="0" bIns="0" rtlCol="0" anchor="t">
            <a:spAutoFit/>
          </a:bodyPr>
          <a:lstStyle/>
          <a:p>
            <a:pPr algn="l">
              <a:lnSpc>
                <a:spcPts val="3660"/>
              </a:lnSpc>
            </a:pPr>
            <a:endParaRPr lang="en-US" sz="2458" b="1" spc="-4" dirty="0">
              <a:solidFill>
                <a:srgbClr val="FFFFFF"/>
              </a:solidFill>
              <a:latin typeface="Encode Sans Medium" pitchFamily="2" charset="0"/>
              <a:ea typeface="Encode Sans"/>
              <a:cs typeface="Encode Sans"/>
              <a:sym typeface="Encode Sans"/>
            </a:endParaRPr>
          </a:p>
        </p:txBody>
      </p:sp>
      <p:sp>
        <p:nvSpPr>
          <p:cNvPr id="11" name="TextBox 11"/>
          <p:cNvSpPr txBox="1">
            <a:spLocks noGrp="1" noRot="1" noMove="1" noResize="1" noEditPoints="1" noAdjustHandles="1" noChangeArrowheads="1" noChangeShapeType="1"/>
          </p:cNvSpPr>
          <p:nvPr/>
        </p:nvSpPr>
        <p:spPr>
          <a:xfrm>
            <a:off x="9454905" y="2015523"/>
            <a:ext cx="6135717" cy="578428"/>
          </a:xfrm>
          <a:prstGeom prst="rect">
            <a:avLst/>
          </a:prstGeom>
        </p:spPr>
        <p:txBody>
          <a:bodyPr lIns="0" tIns="0" rIns="0" bIns="0" rtlCol="0" anchor="t">
            <a:spAutoFit/>
          </a:bodyPr>
          <a:lstStyle/>
          <a:p>
            <a:pPr algn="l">
              <a:lnSpc>
                <a:spcPts val="5040"/>
              </a:lnSpc>
            </a:pPr>
            <a:r>
              <a:rPr lang="en-US" sz="3600" spc="-7" dirty="0">
                <a:solidFill>
                  <a:srgbClr val="FFFFFF"/>
                </a:solidFill>
                <a:latin typeface="Encode Sans Bold"/>
                <a:ea typeface="Encode Sans Bold"/>
                <a:cs typeface="Encode Sans Bold"/>
                <a:sym typeface="Encode Sans Bold"/>
              </a:rPr>
              <a:t>Our details</a:t>
            </a:r>
          </a:p>
        </p:txBody>
      </p:sp>
      <p:sp>
        <p:nvSpPr>
          <p:cNvPr id="15" name="TextBox 14">
            <a:extLst>
              <a:ext uri="{FF2B5EF4-FFF2-40B4-BE49-F238E27FC236}">
                <a16:creationId xmlns:a16="http://schemas.microsoft.com/office/drawing/2014/main" id="{D593313B-27C4-2683-386E-63A101D5A2B0}"/>
              </a:ext>
            </a:extLst>
          </p:cNvPr>
          <p:cNvSpPr txBox="1">
            <a:spLocks noGrp="1" noRot="1" noMove="1" noResize="1" noEditPoints="1" noAdjustHandles="1" noChangeArrowheads="1" noChangeShapeType="1"/>
          </p:cNvSpPr>
          <p:nvPr/>
        </p:nvSpPr>
        <p:spPr>
          <a:xfrm>
            <a:off x="9419254" y="2683113"/>
            <a:ext cx="6699495" cy="3632085"/>
          </a:xfrm>
          <a:prstGeom prst="rect">
            <a:avLst/>
          </a:prstGeom>
          <a:noFill/>
        </p:spPr>
        <p:txBody>
          <a:bodyPr wrap="square">
            <a:spAutoFit/>
          </a:bodyPr>
          <a:lstStyle/>
          <a:p>
            <a:r>
              <a:rPr lang="en-GB" sz="2500" dirty="0">
                <a:solidFill>
                  <a:schemeClr val="bg1"/>
                </a:solidFill>
                <a:latin typeface="Encode Sans Bold" pitchFamily="2" charset="0"/>
              </a:rPr>
              <a:t>Available for: </a:t>
            </a:r>
            <a:r>
              <a:rPr lang="en-GB" sz="3200" dirty="0">
                <a:solidFill>
                  <a:schemeClr val="bg1"/>
                </a:solidFill>
                <a:latin typeface="Encode Sans Medium" pitchFamily="2" charset="0"/>
              </a:rPr>
              <a:t>13 to 19 year olds</a:t>
            </a:r>
            <a:endParaRPr lang="en-GB" sz="3600" dirty="0">
              <a:solidFill>
                <a:schemeClr val="bg1"/>
              </a:solidFill>
              <a:latin typeface="Encode Sans Medium" pitchFamily="2" charset="0"/>
            </a:endParaRPr>
          </a:p>
          <a:p>
            <a:endParaRPr lang="en-GB" sz="2500" dirty="0">
              <a:solidFill>
                <a:schemeClr val="bg1"/>
              </a:solidFill>
              <a:latin typeface="Encode Sans Medium" pitchFamily="2" charset="0"/>
            </a:endParaRPr>
          </a:p>
          <a:p>
            <a:r>
              <a:rPr lang="en-GB" sz="2500" dirty="0">
                <a:solidFill>
                  <a:schemeClr val="bg1"/>
                </a:solidFill>
                <a:latin typeface="Encode Sans Bold" pitchFamily="2" charset="0"/>
              </a:rPr>
              <a:t>Response Time: within 24 hours</a:t>
            </a:r>
            <a:endParaRPr lang="en-GB" sz="2500" dirty="0">
              <a:solidFill>
                <a:schemeClr val="bg1"/>
              </a:solidFill>
              <a:latin typeface="Encode Sans Medium" pitchFamily="2" charset="0"/>
            </a:endParaRPr>
          </a:p>
          <a:p>
            <a:endParaRPr lang="en-GB" sz="2500" dirty="0">
              <a:solidFill>
                <a:schemeClr val="bg1"/>
              </a:solidFill>
              <a:latin typeface="Encode Sans Medium" pitchFamily="2" charset="0"/>
            </a:endParaRPr>
          </a:p>
          <a:p>
            <a:r>
              <a:rPr lang="en-GB" sz="2500" dirty="0">
                <a:solidFill>
                  <a:schemeClr val="bg1"/>
                </a:solidFill>
                <a:latin typeface="Encode Sans Bold" pitchFamily="2" charset="0"/>
              </a:rPr>
              <a:t>Text number</a:t>
            </a:r>
            <a:r>
              <a:rPr lang="en-GB" sz="2000" dirty="0">
                <a:solidFill>
                  <a:schemeClr val="bg1"/>
                </a:solidFill>
                <a:latin typeface="Encode Sans Bold" pitchFamily="2" charset="0"/>
              </a:rPr>
              <a:t>: </a:t>
            </a:r>
            <a:r>
              <a:rPr lang="en-GB" sz="3200" dirty="0">
                <a:solidFill>
                  <a:schemeClr val="bg1"/>
                </a:solidFill>
                <a:latin typeface="Encode Sans Medium" panose="020B0604020202020204" charset="0"/>
              </a:rPr>
              <a:t>07312 263 856</a:t>
            </a:r>
          </a:p>
          <a:p>
            <a:endParaRPr lang="en-GB" sz="2500" dirty="0">
              <a:solidFill>
                <a:schemeClr val="bg1"/>
              </a:solidFill>
              <a:latin typeface="Encode Sans Medium" pitchFamily="2" charset="0"/>
            </a:endParaRPr>
          </a:p>
          <a:p>
            <a:r>
              <a:rPr lang="en-GB" sz="2500" dirty="0">
                <a:solidFill>
                  <a:schemeClr val="bg1"/>
                </a:solidFill>
                <a:latin typeface="Encode Sans Medium" pitchFamily="2" charset="0"/>
              </a:rPr>
              <a:t>Or go to </a:t>
            </a:r>
            <a:r>
              <a:rPr lang="en-GB" sz="2500" b="1" dirty="0">
                <a:solidFill>
                  <a:schemeClr val="bg1"/>
                </a:solidFill>
                <a:latin typeface="Encode Sans Medium" pitchFamily="2" charset="0"/>
              </a:rPr>
              <a:t>chathealth.nhs.uk </a:t>
            </a:r>
            <a:r>
              <a:rPr lang="en-GB" sz="2500" dirty="0">
                <a:solidFill>
                  <a:schemeClr val="bg1"/>
                </a:solidFill>
                <a:latin typeface="Encode Sans Medium" pitchFamily="2" charset="0"/>
              </a:rPr>
              <a:t>to start a chat </a:t>
            </a:r>
          </a:p>
          <a:p>
            <a:pPr>
              <a:lnSpc>
                <a:spcPct val="250000"/>
              </a:lnSpc>
            </a:pPr>
            <a:r>
              <a:rPr lang="en-US" sz="2000" spc="-7" dirty="0">
                <a:solidFill>
                  <a:schemeClr val="bg1"/>
                </a:solidFill>
                <a:latin typeface="Encode Sans Medium" pitchFamily="2" charset="0"/>
                <a:ea typeface="Encode Sans Bold"/>
                <a:cs typeface="Encode Sans Bold"/>
                <a:sym typeface="Encode Sans Bold"/>
              </a:rPr>
              <a:t>Look out for more information around school/college!</a:t>
            </a:r>
          </a:p>
        </p:txBody>
      </p:sp>
      <p:grpSp>
        <p:nvGrpSpPr>
          <p:cNvPr id="14" name="Group 13">
            <a:extLst>
              <a:ext uri="{FF2B5EF4-FFF2-40B4-BE49-F238E27FC236}">
                <a16:creationId xmlns:a16="http://schemas.microsoft.com/office/drawing/2014/main" id="{1BD8C222-6F92-4A7A-8413-74330151B9F2}"/>
              </a:ext>
            </a:extLst>
          </p:cNvPr>
          <p:cNvGrpSpPr/>
          <p:nvPr/>
        </p:nvGrpSpPr>
        <p:grpSpPr>
          <a:xfrm>
            <a:off x="14536819" y="190500"/>
            <a:ext cx="2722481" cy="1188889"/>
            <a:chOff x="9693425" y="343946"/>
            <a:chExt cx="2153491" cy="940415"/>
          </a:xfrm>
        </p:grpSpPr>
        <p:sp>
          <p:nvSpPr>
            <p:cNvPr id="16" name="Freeform: Shape 15">
              <a:extLst>
                <a:ext uri="{FF2B5EF4-FFF2-40B4-BE49-F238E27FC236}">
                  <a16:creationId xmlns:a16="http://schemas.microsoft.com/office/drawing/2014/main" id="{CC539A22-528F-4645-921E-6C27CB9981AC}"/>
                </a:ext>
              </a:extLst>
            </p:cNvPr>
            <p:cNvSpPr/>
            <p:nvPr/>
          </p:nvSpPr>
          <p:spPr>
            <a:xfrm>
              <a:off x="11200905" y="1181240"/>
              <a:ext cx="640870" cy="103121"/>
            </a:xfrm>
            <a:custGeom>
              <a:avLst/>
              <a:gdLst>
                <a:gd name="connsiteX0" fmla="*/ 0 w 640870"/>
                <a:gd name="connsiteY0" fmla="*/ 1714 h 103121"/>
                <a:gd name="connsiteX1" fmla="*/ 24566 w 640870"/>
                <a:gd name="connsiteY1" fmla="*/ 1714 h 103121"/>
                <a:gd name="connsiteX2" fmla="*/ 62559 w 640870"/>
                <a:gd name="connsiteY2" fmla="*/ 76270 h 103121"/>
                <a:gd name="connsiteX3" fmla="*/ 62844 w 640870"/>
                <a:gd name="connsiteY3" fmla="*/ 76270 h 103121"/>
                <a:gd name="connsiteX4" fmla="*/ 62844 w 640870"/>
                <a:gd name="connsiteY4" fmla="*/ 1714 h 103121"/>
                <a:gd name="connsiteX5" fmla="*/ 81983 w 640870"/>
                <a:gd name="connsiteY5" fmla="*/ 1714 h 103121"/>
                <a:gd name="connsiteX6" fmla="*/ 81983 w 640870"/>
                <a:gd name="connsiteY6" fmla="*/ 101408 h 103121"/>
                <a:gd name="connsiteX7" fmla="*/ 57560 w 640870"/>
                <a:gd name="connsiteY7" fmla="*/ 101408 h 103121"/>
                <a:gd name="connsiteX8" fmla="*/ 19425 w 640870"/>
                <a:gd name="connsiteY8" fmla="*/ 26852 h 103121"/>
                <a:gd name="connsiteX9" fmla="*/ 19139 w 640870"/>
                <a:gd name="connsiteY9" fmla="*/ 26852 h 103121"/>
                <a:gd name="connsiteX10" fmla="*/ 19139 w 640870"/>
                <a:gd name="connsiteY10" fmla="*/ 101408 h 103121"/>
                <a:gd name="connsiteX11" fmla="*/ 0 w 640870"/>
                <a:gd name="connsiteY11" fmla="*/ 101408 h 103121"/>
                <a:gd name="connsiteX12" fmla="*/ 104122 w 640870"/>
                <a:gd name="connsiteY12" fmla="*/ 1714 h 103121"/>
                <a:gd name="connsiteX13" fmla="*/ 124118 w 640870"/>
                <a:gd name="connsiteY13" fmla="*/ 1714 h 103121"/>
                <a:gd name="connsiteX14" fmla="*/ 124118 w 640870"/>
                <a:gd name="connsiteY14" fmla="*/ 41991 h 103121"/>
                <a:gd name="connsiteX15" fmla="*/ 164110 w 640870"/>
                <a:gd name="connsiteY15" fmla="*/ 41991 h 103121"/>
                <a:gd name="connsiteX16" fmla="*/ 164110 w 640870"/>
                <a:gd name="connsiteY16" fmla="*/ 1714 h 103121"/>
                <a:gd name="connsiteX17" fmla="*/ 184106 w 640870"/>
                <a:gd name="connsiteY17" fmla="*/ 1714 h 103121"/>
                <a:gd name="connsiteX18" fmla="*/ 184106 w 640870"/>
                <a:gd name="connsiteY18" fmla="*/ 101408 h 103121"/>
                <a:gd name="connsiteX19" fmla="*/ 164110 w 640870"/>
                <a:gd name="connsiteY19" fmla="*/ 101408 h 103121"/>
                <a:gd name="connsiteX20" fmla="*/ 164110 w 640870"/>
                <a:gd name="connsiteY20" fmla="*/ 57703 h 103121"/>
                <a:gd name="connsiteX21" fmla="*/ 124118 w 640870"/>
                <a:gd name="connsiteY21" fmla="*/ 57703 h 103121"/>
                <a:gd name="connsiteX22" fmla="*/ 124118 w 640870"/>
                <a:gd name="connsiteY22" fmla="*/ 101408 h 103121"/>
                <a:gd name="connsiteX23" fmla="*/ 104122 w 640870"/>
                <a:gd name="connsiteY23" fmla="*/ 101408 h 103121"/>
                <a:gd name="connsiteX24" fmla="*/ 260804 w 640870"/>
                <a:gd name="connsiteY24" fmla="*/ 19996 h 103121"/>
                <a:gd name="connsiteX25" fmla="*/ 240523 w 640870"/>
                <a:gd name="connsiteY25" fmla="*/ 15711 h 103121"/>
                <a:gd name="connsiteX26" fmla="*/ 224812 w 640870"/>
                <a:gd name="connsiteY26" fmla="*/ 29565 h 103121"/>
                <a:gd name="connsiteX27" fmla="*/ 268517 w 640870"/>
                <a:gd name="connsiteY27" fmla="*/ 72985 h 103121"/>
                <a:gd name="connsiteX28" fmla="*/ 231096 w 640870"/>
                <a:gd name="connsiteY28" fmla="*/ 103122 h 103121"/>
                <a:gd name="connsiteX29" fmla="*/ 205530 w 640870"/>
                <a:gd name="connsiteY29" fmla="*/ 99266 h 103121"/>
                <a:gd name="connsiteX30" fmla="*/ 207387 w 640870"/>
                <a:gd name="connsiteY30" fmla="*/ 81269 h 103121"/>
                <a:gd name="connsiteX31" fmla="*/ 229953 w 640870"/>
                <a:gd name="connsiteY31" fmla="*/ 87411 h 103121"/>
                <a:gd name="connsiteX32" fmla="*/ 247664 w 640870"/>
                <a:gd name="connsiteY32" fmla="*/ 74556 h 103121"/>
                <a:gd name="connsiteX33" fmla="*/ 203959 w 640870"/>
                <a:gd name="connsiteY33" fmla="*/ 30422 h 103121"/>
                <a:gd name="connsiteX34" fmla="*/ 238809 w 640870"/>
                <a:gd name="connsiteY34" fmla="*/ 0 h 103121"/>
                <a:gd name="connsiteX35" fmla="*/ 262661 w 640870"/>
                <a:gd name="connsiteY35" fmla="*/ 3571 h 103121"/>
                <a:gd name="connsiteX36" fmla="*/ 344502 w 640870"/>
                <a:gd name="connsiteY36" fmla="*/ 17425 h 103121"/>
                <a:gd name="connsiteX37" fmla="*/ 315936 w 640870"/>
                <a:gd name="connsiteY37" fmla="*/ 17425 h 103121"/>
                <a:gd name="connsiteX38" fmla="*/ 315936 w 640870"/>
                <a:gd name="connsiteY38" fmla="*/ 1714 h 103121"/>
                <a:gd name="connsiteX39" fmla="*/ 393063 w 640870"/>
                <a:gd name="connsiteY39" fmla="*/ 1714 h 103121"/>
                <a:gd name="connsiteX40" fmla="*/ 393063 w 640870"/>
                <a:gd name="connsiteY40" fmla="*/ 17425 h 103121"/>
                <a:gd name="connsiteX41" fmla="*/ 364498 w 640870"/>
                <a:gd name="connsiteY41" fmla="*/ 17425 h 103121"/>
                <a:gd name="connsiteX42" fmla="*/ 364498 w 640870"/>
                <a:gd name="connsiteY42" fmla="*/ 101408 h 103121"/>
                <a:gd name="connsiteX43" fmla="*/ 344502 w 640870"/>
                <a:gd name="connsiteY43" fmla="*/ 101408 h 103121"/>
                <a:gd name="connsiteX44" fmla="*/ 391349 w 640870"/>
                <a:gd name="connsiteY44" fmla="*/ 27851 h 103121"/>
                <a:gd name="connsiteX45" fmla="*/ 408346 w 640870"/>
                <a:gd name="connsiteY45" fmla="*/ 27851 h 103121"/>
                <a:gd name="connsiteX46" fmla="*/ 408346 w 640870"/>
                <a:gd name="connsiteY46" fmla="*/ 44562 h 103121"/>
                <a:gd name="connsiteX47" fmla="*/ 408631 w 640870"/>
                <a:gd name="connsiteY47" fmla="*/ 44562 h 103121"/>
                <a:gd name="connsiteX48" fmla="*/ 428770 w 640870"/>
                <a:gd name="connsiteY48" fmla="*/ 26138 h 103121"/>
                <a:gd name="connsiteX49" fmla="*/ 434626 w 640870"/>
                <a:gd name="connsiteY49" fmla="*/ 26709 h 103121"/>
                <a:gd name="connsiteX50" fmla="*/ 434626 w 640870"/>
                <a:gd name="connsiteY50" fmla="*/ 45991 h 103121"/>
                <a:gd name="connsiteX51" fmla="*/ 426057 w 640870"/>
                <a:gd name="connsiteY51" fmla="*/ 44420 h 103121"/>
                <a:gd name="connsiteX52" fmla="*/ 410488 w 640870"/>
                <a:gd name="connsiteY52" fmla="*/ 74413 h 103121"/>
                <a:gd name="connsiteX53" fmla="*/ 410488 w 640870"/>
                <a:gd name="connsiteY53" fmla="*/ 101408 h 103121"/>
                <a:gd name="connsiteX54" fmla="*/ 391349 w 640870"/>
                <a:gd name="connsiteY54" fmla="*/ 101408 h 103121"/>
                <a:gd name="connsiteX55" fmla="*/ 514039 w 640870"/>
                <a:gd name="connsiteY55" fmla="*/ 101372 h 103121"/>
                <a:gd name="connsiteX56" fmla="*/ 495900 w 640870"/>
                <a:gd name="connsiteY56" fmla="*/ 101372 h 103121"/>
                <a:gd name="connsiteX57" fmla="*/ 495900 w 640870"/>
                <a:gd name="connsiteY57" fmla="*/ 91374 h 103121"/>
                <a:gd name="connsiteX58" fmla="*/ 495614 w 640870"/>
                <a:gd name="connsiteY58" fmla="*/ 91374 h 103121"/>
                <a:gd name="connsiteX59" fmla="*/ 471476 w 640870"/>
                <a:gd name="connsiteY59" fmla="*/ 103086 h 103121"/>
                <a:gd name="connsiteX60" fmla="*/ 446481 w 640870"/>
                <a:gd name="connsiteY60" fmla="*/ 74235 h 103121"/>
                <a:gd name="connsiteX61" fmla="*/ 446481 w 640870"/>
                <a:gd name="connsiteY61" fmla="*/ 27816 h 103121"/>
                <a:gd name="connsiteX62" fmla="*/ 465620 w 640870"/>
                <a:gd name="connsiteY62" fmla="*/ 27816 h 103121"/>
                <a:gd name="connsiteX63" fmla="*/ 465620 w 640870"/>
                <a:gd name="connsiteY63" fmla="*/ 67093 h 103121"/>
                <a:gd name="connsiteX64" fmla="*/ 478046 w 640870"/>
                <a:gd name="connsiteY64" fmla="*/ 88232 h 103121"/>
                <a:gd name="connsiteX65" fmla="*/ 494900 w 640870"/>
                <a:gd name="connsiteY65" fmla="*/ 63808 h 103121"/>
                <a:gd name="connsiteX66" fmla="*/ 494900 w 640870"/>
                <a:gd name="connsiteY66" fmla="*/ 27816 h 103121"/>
                <a:gd name="connsiteX67" fmla="*/ 514039 w 640870"/>
                <a:gd name="connsiteY67" fmla="*/ 27816 h 103121"/>
                <a:gd name="connsiteX68" fmla="*/ 577455 w 640870"/>
                <a:gd name="connsiteY68" fmla="*/ 43277 h 103121"/>
                <a:gd name="connsiteX69" fmla="*/ 560315 w 640870"/>
                <a:gd name="connsiteY69" fmla="*/ 40135 h 103121"/>
                <a:gd name="connsiteX70" fmla="*/ 549032 w 640870"/>
                <a:gd name="connsiteY70" fmla="*/ 48276 h 103121"/>
                <a:gd name="connsiteX71" fmla="*/ 582311 w 640870"/>
                <a:gd name="connsiteY71" fmla="*/ 79127 h 103121"/>
                <a:gd name="connsiteX72" fmla="*/ 551460 w 640870"/>
                <a:gd name="connsiteY72" fmla="*/ 103122 h 103121"/>
                <a:gd name="connsiteX73" fmla="*/ 529750 w 640870"/>
                <a:gd name="connsiteY73" fmla="*/ 99980 h 103121"/>
                <a:gd name="connsiteX74" fmla="*/ 530892 w 640870"/>
                <a:gd name="connsiteY74" fmla="*/ 84269 h 103121"/>
                <a:gd name="connsiteX75" fmla="*/ 549746 w 640870"/>
                <a:gd name="connsiteY75" fmla="*/ 89125 h 103121"/>
                <a:gd name="connsiteX76" fmla="*/ 562315 w 640870"/>
                <a:gd name="connsiteY76" fmla="*/ 80127 h 103121"/>
                <a:gd name="connsiteX77" fmla="*/ 529036 w 640870"/>
                <a:gd name="connsiteY77" fmla="*/ 48990 h 103121"/>
                <a:gd name="connsiteX78" fmla="*/ 557887 w 640870"/>
                <a:gd name="connsiteY78" fmla="*/ 26138 h 103121"/>
                <a:gd name="connsiteX79" fmla="*/ 578740 w 640870"/>
                <a:gd name="connsiteY79" fmla="*/ 28851 h 103121"/>
                <a:gd name="connsiteX80" fmla="*/ 603449 w 640870"/>
                <a:gd name="connsiteY80" fmla="*/ 41849 h 103121"/>
                <a:gd name="connsiteX81" fmla="*/ 589309 w 640870"/>
                <a:gd name="connsiteY81" fmla="*/ 41849 h 103121"/>
                <a:gd name="connsiteX82" fmla="*/ 589309 w 640870"/>
                <a:gd name="connsiteY82" fmla="*/ 27851 h 103121"/>
                <a:gd name="connsiteX83" fmla="*/ 603449 w 640870"/>
                <a:gd name="connsiteY83" fmla="*/ 27851 h 103121"/>
                <a:gd name="connsiteX84" fmla="*/ 603449 w 640870"/>
                <a:gd name="connsiteY84" fmla="*/ 13140 h 103121"/>
                <a:gd name="connsiteX85" fmla="*/ 622588 w 640870"/>
                <a:gd name="connsiteY85" fmla="*/ 6999 h 103121"/>
                <a:gd name="connsiteX86" fmla="*/ 622588 w 640870"/>
                <a:gd name="connsiteY86" fmla="*/ 27851 h 103121"/>
                <a:gd name="connsiteX87" fmla="*/ 639585 w 640870"/>
                <a:gd name="connsiteY87" fmla="*/ 27851 h 103121"/>
                <a:gd name="connsiteX88" fmla="*/ 639585 w 640870"/>
                <a:gd name="connsiteY88" fmla="*/ 41849 h 103121"/>
                <a:gd name="connsiteX89" fmla="*/ 622588 w 640870"/>
                <a:gd name="connsiteY89" fmla="*/ 41849 h 103121"/>
                <a:gd name="connsiteX90" fmla="*/ 622588 w 640870"/>
                <a:gd name="connsiteY90" fmla="*/ 76127 h 103121"/>
                <a:gd name="connsiteX91" fmla="*/ 631586 w 640870"/>
                <a:gd name="connsiteY91" fmla="*/ 88268 h 103121"/>
                <a:gd name="connsiteX92" fmla="*/ 640299 w 640870"/>
                <a:gd name="connsiteY92" fmla="*/ 86268 h 103121"/>
                <a:gd name="connsiteX93" fmla="*/ 640870 w 640870"/>
                <a:gd name="connsiteY93" fmla="*/ 101408 h 103121"/>
                <a:gd name="connsiteX94" fmla="*/ 626730 w 640870"/>
                <a:gd name="connsiteY94" fmla="*/ 103122 h 103121"/>
                <a:gd name="connsiteX95" fmla="*/ 603449 w 640870"/>
                <a:gd name="connsiteY95" fmla="*/ 79270 h 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40870" h="103121">
                  <a:moveTo>
                    <a:pt x="0" y="1714"/>
                  </a:moveTo>
                  <a:lnTo>
                    <a:pt x="24566" y="1714"/>
                  </a:lnTo>
                  <a:lnTo>
                    <a:pt x="62559" y="76270"/>
                  </a:lnTo>
                  <a:lnTo>
                    <a:pt x="62844" y="76270"/>
                  </a:lnTo>
                  <a:lnTo>
                    <a:pt x="62844" y="1714"/>
                  </a:lnTo>
                  <a:lnTo>
                    <a:pt x="81983" y="1714"/>
                  </a:lnTo>
                  <a:lnTo>
                    <a:pt x="81983" y="101408"/>
                  </a:lnTo>
                  <a:lnTo>
                    <a:pt x="57560" y="101408"/>
                  </a:lnTo>
                  <a:lnTo>
                    <a:pt x="19425" y="26852"/>
                  </a:lnTo>
                  <a:lnTo>
                    <a:pt x="19139" y="26852"/>
                  </a:lnTo>
                  <a:lnTo>
                    <a:pt x="19139" y="101408"/>
                  </a:lnTo>
                  <a:lnTo>
                    <a:pt x="0" y="101408"/>
                  </a:lnTo>
                  <a:close/>
                  <a:moveTo>
                    <a:pt x="104122" y="1714"/>
                  </a:moveTo>
                  <a:lnTo>
                    <a:pt x="124118" y="1714"/>
                  </a:lnTo>
                  <a:lnTo>
                    <a:pt x="124118" y="41991"/>
                  </a:lnTo>
                  <a:lnTo>
                    <a:pt x="164110" y="41991"/>
                  </a:lnTo>
                  <a:lnTo>
                    <a:pt x="164110" y="1714"/>
                  </a:lnTo>
                  <a:lnTo>
                    <a:pt x="184106" y="1714"/>
                  </a:lnTo>
                  <a:lnTo>
                    <a:pt x="184106" y="101408"/>
                  </a:lnTo>
                  <a:lnTo>
                    <a:pt x="164110" y="101408"/>
                  </a:lnTo>
                  <a:lnTo>
                    <a:pt x="164110" y="57703"/>
                  </a:lnTo>
                  <a:lnTo>
                    <a:pt x="124118" y="57703"/>
                  </a:lnTo>
                  <a:lnTo>
                    <a:pt x="124118" y="101408"/>
                  </a:lnTo>
                  <a:lnTo>
                    <a:pt x="104122" y="101408"/>
                  </a:lnTo>
                  <a:close/>
                  <a:moveTo>
                    <a:pt x="260804" y="19996"/>
                  </a:moveTo>
                  <a:cubicBezTo>
                    <a:pt x="254520" y="17282"/>
                    <a:pt x="247521" y="15711"/>
                    <a:pt x="240523" y="15711"/>
                  </a:cubicBezTo>
                  <a:cubicBezTo>
                    <a:pt x="233667" y="15711"/>
                    <a:pt x="224812" y="18710"/>
                    <a:pt x="224812" y="29565"/>
                  </a:cubicBezTo>
                  <a:cubicBezTo>
                    <a:pt x="224812" y="46848"/>
                    <a:pt x="268517" y="39563"/>
                    <a:pt x="268517" y="72985"/>
                  </a:cubicBezTo>
                  <a:cubicBezTo>
                    <a:pt x="268517" y="94838"/>
                    <a:pt x="251235" y="103122"/>
                    <a:pt x="231096" y="103122"/>
                  </a:cubicBezTo>
                  <a:cubicBezTo>
                    <a:pt x="220241" y="103122"/>
                    <a:pt x="215385" y="101694"/>
                    <a:pt x="205530" y="99266"/>
                  </a:cubicBezTo>
                  <a:lnTo>
                    <a:pt x="207387" y="81269"/>
                  </a:lnTo>
                  <a:cubicBezTo>
                    <a:pt x="214242" y="84983"/>
                    <a:pt x="222098" y="87411"/>
                    <a:pt x="229953" y="87411"/>
                  </a:cubicBezTo>
                  <a:cubicBezTo>
                    <a:pt x="237523" y="87411"/>
                    <a:pt x="247664" y="83554"/>
                    <a:pt x="247664" y="74556"/>
                  </a:cubicBezTo>
                  <a:cubicBezTo>
                    <a:pt x="247664" y="55560"/>
                    <a:pt x="203959" y="63416"/>
                    <a:pt x="203959" y="30422"/>
                  </a:cubicBezTo>
                  <a:cubicBezTo>
                    <a:pt x="203959" y="8141"/>
                    <a:pt x="221241" y="0"/>
                    <a:pt x="238809" y="0"/>
                  </a:cubicBezTo>
                  <a:cubicBezTo>
                    <a:pt x="247378" y="0"/>
                    <a:pt x="255377" y="1143"/>
                    <a:pt x="262661" y="3571"/>
                  </a:cubicBezTo>
                  <a:close/>
                  <a:moveTo>
                    <a:pt x="344502" y="17425"/>
                  </a:moveTo>
                  <a:lnTo>
                    <a:pt x="315936" y="17425"/>
                  </a:lnTo>
                  <a:lnTo>
                    <a:pt x="315936" y="1714"/>
                  </a:lnTo>
                  <a:lnTo>
                    <a:pt x="393063" y="1714"/>
                  </a:lnTo>
                  <a:lnTo>
                    <a:pt x="393063" y="17425"/>
                  </a:lnTo>
                  <a:lnTo>
                    <a:pt x="364498" y="17425"/>
                  </a:lnTo>
                  <a:lnTo>
                    <a:pt x="364498" y="101408"/>
                  </a:lnTo>
                  <a:lnTo>
                    <a:pt x="344502" y="101408"/>
                  </a:lnTo>
                  <a:close/>
                  <a:moveTo>
                    <a:pt x="391349" y="27851"/>
                  </a:moveTo>
                  <a:lnTo>
                    <a:pt x="408346" y="27851"/>
                  </a:lnTo>
                  <a:lnTo>
                    <a:pt x="408346" y="44562"/>
                  </a:lnTo>
                  <a:lnTo>
                    <a:pt x="408631" y="44562"/>
                  </a:lnTo>
                  <a:cubicBezTo>
                    <a:pt x="409488" y="37707"/>
                    <a:pt x="417344" y="26138"/>
                    <a:pt x="428770" y="26138"/>
                  </a:cubicBezTo>
                  <a:cubicBezTo>
                    <a:pt x="430627" y="26138"/>
                    <a:pt x="432627" y="26138"/>
                    <a:pt x="434626" y="26709"/>
                  </a:cubicBezTo>
                  <a:lnTo>
                    <a:pt x="434626" y="45991"/>
                  </a:lnTo>
                  <a:cubicBezTo>
                    <a:pt x="432912" y="44991"/>
                    <a:pt x="429484" y="44420"/>
                    <a:pt x="426057" y="44420"/>
                  </a:cubicBezTo>
                  <a:cubicBezTo>
                    <a:pt x="410488" y="44420"/>
                    <a:pt x="410488" y="63844"/>
                    <a:pt x="410488" y="74413"/>
                  </a:cubicBezTo>
                  <a:lnTo>
                    <a:pt x="410488" y="101408"/>
                  </a:lnTo>
                  <a:lnTo>
                    <a:pt x="391349" y="101408"/>
                  </a:lnTo>
                  <a:close/>
                  <a:moveTo>
                    <a:pt x="514039" y="101372"/>
                  </a:moveTo>
                  <a:lnTo>
                    <a:pt x="495900" y="101372"/>
                  </a:lnTo>
                  <a:lnTo>
                    <a:pt x="495900" y="91374"/>
                  </a:lnTo>
                  <a:lnTo>
                    <a:pt x="495614" y="91374"/>
                  </a:lnTo>
                  <a:cubicBezTo>
                    <a:pt x="489758" y="98516"/>
                    <a:pt x="481474" y="103086"/>
                    <a:pt x="471476" y="103086"/>
                  </a:cubicBezTo>
                  <a:cubicBezTo>
                    <a:pt x="454051" y="103086"/>
                    <a:pt x="446481" y="90803"/>
                    <a:pt x="446481" y="74235"/>
                  </a:cubicBezTo>
                  <a:lnTo>
                    <a:pt x="446481" y="27816"/>
                  </a:lnTo>
                  <a:lnTo>
                    <a:pt x="465620" y="27816"/>
                  </a:lnTo>
                  <a:lnTo>
                    <a:pt x="465620" y="67093"/>
                  </a:lnTo>
                  <a:cubicBezTo>
                    <a:pt x="465620" y="76092"/>
                    <a:pt x="465763" y="88232"/>
                    <a:pt x="478046" y="88232"/>
                  </a:cubicBezTo>
                  <a:cubicBezTo>
                    <a:pt x="491900" y="88232"/>
                    <a:pt x="494900" y="73235"/>
                    <a:pt x="494900" y="63808"/>
                  </a:cubicBezTo>
                  <a:lnTo>
                    <a:pt x="494900" y="27816"/>
                  </a:lnTo>
                  <a:lnTo>
                    <a:pt x="514039" y="27816"/>
                  </a:lnTo>
                  <a:close/>
                  <a:moveTo>
                    <a:pt x="577455" y="43277"/>
                  </a:moveTo>
                  <a:cubicBezTo>
                    <a:pt x="571599" y="41277"/>
                    <a:pt x="567314" y="40135"/>
                    <a:pt x="560315" y="40135"/>
                  </a:cubicBezTo>
                  <a:cubicBezTo>
                    <a:pt x="555173" y="40135"/>
                    <a:pt x="549032" y="41991"/>
                    <a:pt x="549032" y="48276"/>
                  </a:cubicBezTo>
                  <a:cubicBezTo>
                    <a:pt x="549032" y="59988"/>
                    <a:pt x="582311" y="52561"/>
                    <a:pt x="582311" y="79127"/>
                  </a:cubicBezTo>
                  <a:cubicBezTo>
                    <a:pt x="582311" y="96266"/>
                    <a:pt x="567028" y="103122"/>
                    <a:pt x="551460" y="103122"/>
                  </a:cubicBezTo>
                  <a:cubicBezTo>
                    <a:pt x="544176" y="103122"/>
                    <a:pt x="536748" y="101836"/>
                    <a:pt x="529750" y="99980"/>
                  </a:cubicBezTo>
                  <a:lnTo>
                    <a:pt x="530892" y="84269"/>
                  </a:lnTo>
                  <a:cubicBezTo>
                    <a:pt x="536891" y="87268"/>
                    <a:pt x="543176" y="89125"/>
                    <a:pt x="549746" y="89125"/>
                  </a:cubicBezTo>
                  <a:cubicBezTo>
                    <a:pt x="554602" y="89125"/>
                    <a:pt x="562315" y="87268"/>
                    <a:pt x="562315" y="80127"/>
                  </a:cubicBezTo>
                  <a:cubicBezTo>
                    <a:pt x="562315" y="65701"/>
                    <a:pt x="529036" y="75556"/>
                    <a:pt x="529036" y="48990"/>
                  </a:cubicBezTo>
                  <a:cubicBezTo>
                    <a:pt x="529036" y="33136"/>
                    <a:pt x="542890" y="26138"/>
                    <a:pt x="557887" y="26138"/>
                  </a:cubicBezTo>
                  <a:cubicBezTo>
                    <a:pt x="566885" y="26138"/>
                    <a:pt x="572741" y="27566"/>
                    <a:pt x="578740" y="28851"/>
                  </a:cubicBezTo>
                  <a:close/>
                  <a:moveTo>
                    <a:pt x="603449" y="41849"/>
                  </a:moveTo>
                  <a:lnTo>
                    <a:pt x="589309" y="41849"/>
                  </a:lnTo>
                  <a:lnTo>
                    <a:pt x="589309" y="27851"/>
                  </a:lnTo>
                  <a:lnTo>
                    <a:pt x="603449" y="27851"/>
                  </a:lnTo>
                  <a:lnTo>
                    <a:pt x="603449" y="13140"/>
                  </a:lnTo>
                  <a:lnTo>
                    <a:pt x="622588" y="6999"/>
                  </a:lnTo>
                  <a:lnTo>
                    <a:pt x="622588" y="27851"/>
                  </a:lnTo>
                  <a:lnTo>
                    <a:pt x="639585" y="27851"/>
                  </a:lnTo>
                  <a:lnTo>
                    <a:pt x="639585" y="41849"/>
                  </a:lnTo>
                  <a:lnTo>
                    <a:pt x="622588" y="41849"/>
                  </a:lnTo>
                  <a:lnTo>
                    <a:pt x="622588" y="76127"/>
                  </a:lnTo>
                  <a:cubicBezTo>
                    <a:pt x="622588" y="82412"/>
                    <a:pt x="624302" y="88268"/>
                    <a:pt x="631586" y="88268"/>
                  </a:cubicBezTo>
                  <a:cubicBezTo>
                    <a:pt x="635014" y="88268"/>
                    <a:pt x="638299" y="87554"/>
                    <a:pt x="640299" y="86268"/>
                  </a:cubicBezTo>
                  <a:lnTo>
                    <a:pt x="640870" y="101408"/>
                  </a:lnTo>
                  <a:cubicBezTo>
                    <a:pt x="636871" y="102551"/>
                    <a:pt x="632443" y="103122"/>
                    <a:pt x="626730" y="103122"/>
                  </a:cubicBezTo>
                  <a:cubicBezTo>
                    <a:pt x="611733" y="103122"/>
                    <a:pt x="603449" y="93838"/>
                    <a:pt x="603449" y="79270"/>
                  </a:cubicBezTo>
                  <a:close/>
                </a:path>
              </a:pathLst>
            </a:custGeom>
            <a:solidFill>
              <a:srgbClr val="005EB8"/>
            </a:solidFill>
            <a:ln w="357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57406AB-0E39-43DE-8CB9-6DF1B7967E50}"/>
                </a:ext>
              </a:extLst>
            </p:cNvPr>
            <p:cNvSpPr/>
            <p:nvPr/>
          </p:nvSpPr>
          <p:spPr>
            <a:xfrm>
              <a:off x="9693425" y="720262"/>
              <a:ext cx="2143708" cy="433197"/>
            </a:xfrm>
            <a:custGeom>
              <a:avLst/>
              <a:gdLst>
                <a:gd name="connsiteX0" fmla="*/ 192175 w 2143708"/>
                <a:gd name="connsiteY0" fmla="*/ 11141 h 433197"/>
                <a:gd name="connsiteX1" fmla="*/ 222169 w 2143708"/>
                <a:gd name="connsiteY1" fmla="*/ 11141 h 433197"/>
                <a:gd name="connsiteX2" fmla="*/ 222169 w 2143708"/>
                <a:gd name="connsiteY2" fmla="*/ 137115 h 433197"/>
                <a:gd name="connsiteX3" fmla="*/ 280229 w 2143708"/>
                <a:gd name="connsiteY3" fmla="*/ 137115 h 433197"/>
                <a:gd name="connsiteX4" fmla="*/ 280229 w 2143708"/>
                <a:gd name="connsiteY4" fmla="*/ 160682 h 433197"/>
                <a:gd name="connsiteX5" fmla="*/ 192175 w 2143708"/>
                <a:gd name="connsiteY5" fmla="*/ 160682 h 433197"/>
                <a:gd name="connsiteX6" fmla="*/ 347287 w 2143708"/>
                <a:gd name="connsiteY6" fmla="*/ 47776 h 433197"/>
                <a:gd name="connsiteX7" fmla="*/ 405132 w 2143708"/>
                <a:gd name="connsiteY7" fmla="*/ 106264 h 433197"/>
                <a:gd name="connsiteX8" fmla="*/ 347287 w 2143708"/>
                <a:gd name="connsiteY8" fmla="*/ 163253 h 433197"/>
                <a:gd name="connsiteX9" fmla="*/ 289656 w 2143708"/>
                <a:gd name="connsiteY9" fmla="*/ 106264 h 433197"/>
                <a:gd name="connsiteX10" fmla="*/ 347287 w 2143708"/>
                <a:gd name="connsiteY10" fmla="*/ 47776 h 433197"/>
                <a:gd name="connsiteX11" fmla="*/ 347287 w 2143708"/>
                <a:gd name="connsiteY11" fmla="*/ 140971 h 433197"/>
                <a:gd name="connsiteX12" fmla="*/ 375138 w 2143708"/>
                <a:gd name="connsiteY12" fmla="*/ 102836 h 433197"/>
                <a:gd name="connsiteX13" fmla="*/ 347287 w 2143708"/>
                <a:gd name="connsiteY13" fmla="*/ 70057 h 433197"/>
                <a:gd name="connsiteX14" fmla="*/ 319649 w 2143708"/>
                <a:gd name="connsiteY14" fmla="*/ 102836 h 433197"/>
                <a:gd name="connsiteX15" fmla="*/ 347287 w 2143708"/>
                <a:gd name="connsiteY15" fmla="*/ 140971 h 433197"/>
                <a:gd name="connsiteX16" fmla="*/ 427628 w 2143708"/>
                <a:gd name="connsiteY16" fmla="*/ 50347 h 433197"/>
                <a:gd name="connsiteX17" fmla="*/ 454836 w 2143708"/>
                <a:gd name="connsiteY17" fmla="*/ 50347 h 433197"/>
                <a:gd name="connsiteX18" fmla="*/ 454836 w 2143708"/>
                <a:gd name="connsiteY18" fmla="*/ 65344 h 433197"/>
                <a:gd name="connsiteX19" fmla="*/ 455265 w 2143708"/>
                <a:gd name="connsiteY19" fmla="*/ 65344 h 433197"/>
                <a:gd name="connsiteX20" fmla="*/ 491472 w 2143708"/>
                <a:gd name="connsiteY20" fmla="*/ 47776 h 433197"/>
                <a:gd name="connsiteX21" fmla="*/ 528964 w 2143708"/>
                <a:gd name="connsiteY21" fmla="*/ 91053 h 433197"/>
                <a:gd name="connsiteX22" fmla="*/ 528964 w 2143708"/>
                <a:gd name="connsiteY22" fmla="*/ 160682 h 433197"/>
                <a:gd name="connsiteX23" fmla="*/ 500256 w 2143708"/>
                <a:gd name="connsiteY23" fmla="*/ 160682 h 433197"/>
                <a:gd name="connsiteX24" fmla="*/ 500256 w 2143708"/>
                <a:gd name="connsiteY24" fmla="*/ 101765 h 433197"/>
                <a:gd name="connsiteX25" fmla="*/ 481617 w 2143708"/>
                <a:gd name="connsiteY25" fmla="*/ 70057 h 433197"/>
                <a:gd name="connsiteX26" fmla="*/ 456336 w 2143708"/>
                <a:gd name="connsiteY26" fmla="*/ 106693 h 433197"/>
                <a:gd name="connsiteX27" fmla="*/ 456336 w 2143708"/>
                <a:gd name="connsiteY27" fmla="*/ 160682 h 433197"/>
                <a:gd name="connsiteX28" fmla="*/ 427628 w 2143708"/>
                <a:gd name="connsiteY28" fmla="*/ 160682 h 433197"/>
                <a:gd name="connsiteX29" fmla="*/ 632015 w 2143708"/>
                <a:gd name="connsiteY29" fmla="*/ 148256 h 433197"/>
                <a:gd name="connsiteX30" fmla="*/ 631586 w 2143708"/>
                <a:gd name="connsiteY30" fmla="*/ 148256 h 433197"/>
                <a:gd name="connsiteX31" fmla="*/ 597736 w 2143708"/>
                <a:gd name="connsiteY31" fmla="*/ 163253 h 433197"/>
                <a:gd name="connsiteX32" fmla="*/ 551460 w 2143708"/>
                <a:gd name="connsiteY32" fmla="*/ 105193 h 433197"/>
                <a:gd name="connsiteX33" fmla="*/ 597736 w 2143708"/>
                <a:gd name="connsiteY33" fmla="*/ 47776 h 433197"/>
                <a:gd name="connsiteX34" fmla="*/ 630729 w 2143708"/>
                <a:gd name="connsiteY34" fmla="*/ 63201 h 433197"/>
                <a:gd name="connsiteX35" fmla="*/ 631158 w 2143708"/>
                <a:gd name="connsiteY35" fmla="*/ 63201 h 433197"/>
                <a:gd name="connsiteX36" fmla="*/ 631158 w 2143708"/>
                <a:gd name="connsiteY36" fmla="*/ 0 h 433197"/>
                <a:gd name="connsiteX37" fmla="*/ 659866 w 2143708"/>
                <a:gd name="connsiteY37" fmla="*/ 0 h 433197"/>
                <a:gd name="connsiteX38" fmla="*/ 659866 w 2143708"/>
                <a:gd name="connsiteY38" fmla="*/ 160682 h 433197"/>
                <a:gd name="connsiteX39" fmla="*/ 632015 w 2143708"/>
                <a:gd name="connsiteY39" fmla="*/ 160682 h 433197"/>
                <a:gd name="connsiteX40" fmla="*/ 605663 w 2143708"/>
                <a:gd name="connsiteY40" fmla="*/ 140971 h 433197"/>
                <a:gd name="connsiteX41" fmla="*/ 630944 w 2143708"/>
                <a:gd name="connsiteY41" fmla="*/ 105193 h 433197"/>
                <a:gd name="connsiteX42" fmla="*/ 605234 w 2143708"/>
                <a:gd name="connsiteY42" fmla="*/ 70057 h 433197"/>
                <a:gd name="connsiteX43" fmla="*/ 581454 w 2143708"/>
                <a:gd name="connsiteY43" fmla="*/ 105193 h 433197"/>
                <a:gd name="connsiteX44" fmla="*/ 605663 w 2143708"/>
                <a:gd name="connsiteY44" fmla="*/ 140971 h 433197"/>
                <a:gd name="connsiteX45" fmla="*/ 739993 w 2143708"/>
                <a:gd name="connsiteY45" fmla="*/ 47776 h 433197"/>
                <a:gd name="connsiteX46" fmla="*/ 797838 w 2143708"/>
                <a:gd name="connsiteY46" fmla="*/ 106264 h 433197"/>
                <a:gd name="connsiteX47" fmla="*/ 739993 w 2143708"/>
                <a:gd name="connsiteY47" fmla="*/ 163253 h 433197"/>
                <a:gd name="connsiteX48" fmla="*/ 682362 w 2143708"/>
                <a:gd name="connsiteY48" fmla="*/ 106264 h 433197"/>
                <a:gd name="connsiteX49" fmla="*/ 739993 w 2143708"/>
                <a:gd name="connsiteY49" fmla="*/ 47776 h 433197"/>
                <a:gd name="connsiteX50" fmla="*/ 739993 w 2143708"/>
                <a:gd name="connsiteY50" fmla="*/ 140971 h 433197"/>
                <a:gd name="connsiteX51" fmla="*/ 767844 w 2143708"/>
                <a:gd name="connsiteY51" fmla="*/ 102836 h 433197"/>
                <a:gd name="connsiteX52" fmla="*/ 739993 w 2143708"/>
                <a:gd name="connsiteY52" fmla="*/ 70057 h 433197"/>
                <a:gd name="connsiteX53" fmla="*/ 712356 w 2143708"/>
                <a:gd name="connsiteY53" fmla="*/ 102836 h 433197"/>
                <a:gd name="connsiteX54" fmla="*/ 739993 w 2143708"/>
                <a:gd name="connsiteY54" fmla="*/ 140971 h 433197"/>
                <a:gd name="connsiteX55" fmla="*/ 820334 w 2143708"/>
                <a:gd name="connsiteY55" fmla="*/ 50347 h 433197"/>
                <a:gd name="connsiteX56" fmla="*/ 847543 w 2143708"/>
                <a:gd name="connsiteY56" fmla="*/ 50347 h 433197"/>
                <a:gd name="connsiteX57" fmla="*/ 847543 w 2143708"/>
                <a:gd name="connsiteY57" fmla="*/ 65344 h 433197"/>
                <a:gd name="connsiteX58" fmla="*/ 847971 w 2143708"/>
                <a:gd name="connsiteY58" fmla="*/ 65344 h 433197"/>
                <a:gd name="connsiteX59" fmla="*/ 884178 w 2143708"/>
                <a:gd name="connsiteY59" fmla="*/ 47776 h 433197"/>
                <a:gd name="connsiteX60" fmla="*/ 921670 w 2143708"/>
                <a:gd name="connsiteY60" fmla="*/ 91053 h 433197"/>
                <a:gd name="connsiteX61" fmla="*/ 921670 w 2143708"/>
                <a:gd name="connsiteY61" fmla="*/ 160682 h 433197"/>
                <a:gd name="connsiteX62" fmla="*/ 892962 w 2143708"/>
                <a:gd name="connsiteY62" fmla="*/ 160682 h 433197"/>
                <a:gd name="connsiteX63" fmla="*/ 892962 w 2143708"/>
                <a:gd name="connsiteY63" fmla="*/ 101765 h 433197"/>
                <a:gd name="connsiteX64" fmla="*/ 874323 w 2143708"/>
                <a:gd name="connsiteY64" fmla="*/ 70057 h 433197"/>
                <a:gd name="connsiteX65" fmla="*/ 849042 w 2143708"/>
                <a:gd name="connsiteY65" fmla="*/ 106693 h 433197"/>
                <a:gd name="connsiteX66" fmla="*/ 849042 w 2143708"/>
                <a:gd name="connsiteY66" fmla="*/ 160682 h 433197"/>
                <a:gd name="connsiteX67" fmla="*/ 820334 w 2143708"/>
                <a:gd name="connsiteY67" fmla="*/ 160682 h 433197"/>
                <a:gd name="connsiteX68" fmla="*/ 1011866 w 2143708"/>
                <a:gd name="connsiteY68" fmla="*/ 11141 h 433197"/>
                <a:gd name="connsiteX69" fmla="*/ 1048716 w 2143708"/>
                <a:gd name="connsiteY69" fmla="*/ 11141 h 433197"/>
                <a:gd name="connsiteX70" fmla="*/ 1105705 w 2143708"/>
                <a:gd name="connsiteY70" fmla="*/ 122975 h 433197"/>
                <a:gd name="connsiteX71" fmla="*/ 1106133 w 2143708"/>
                <a:gd name="connsiteY71" fmla="*/ 122975 h 433197"/>
                <a:gd name="connsiteX72" fmla="*/ 1106133 w 2143708"/>
                <a:gd name="connsiteY72" fmla="*/ 11141 h 433197"/>
                <a:gd name="connsiteX73" fmla="*/ 1134841 w 2143708"/>
                <a:gd name="connsiteY73" fmla="*/ 11141 h 433197"/>
                <a:gd name="connsiteX74" fmla="*/ 1134841 w 2143708"/>
                <a:gd name="connsiteY74" fmla="*/ 160682 h 433197"/>
                <a:gd name="connsiteX75" fmla="*/ 1098206 w 2143708"/>
                <a:gd name="connsiteY75" fmla="*/ 160682 h 433197"/>
                <a:gd name="connsiteX76" fmla="*/ 1041003 w 2143708"/>
                <a:gd name="connsiteY76" fmla="*/ 48847 h 433197"/>
                <a:gd name="connsiteX77" fmla="*/ 1040575 w 2143708"/>
                <a:gd name="connsiteY77" fmla="*/ 48847 h 433197"/>
                <a:gd name="connsiteX78" fmla="*/ 1040575 w 2143708"/>
                <a:gd name="connsiteY78" fmla="*/ 160682 h 433197"/>
                <a:gd name="connsiteX79" fmla="*/ 1011866 w 2143708"/>
                <a:gd name="connsiteY79" fmla="*/ 160682 h 433197"/>
                <a:gd name="connsiteX80" fmla="*/ 1216039 w 2143708"/>
                <a:gd name="connsiteY80" fmla="*/ 47776 h 433197"/>
                <a:gd name="connsiteX81" fmla="*/ 1273885 w 2143708"/>
                <a:gd name="connsiteY81" fmla="*/ 106264 h 433197"/>
                <a:gd name="connsiteX82" fmla="*/ 1216039 w 2143708"/>
                <a:gd name="connsiteY82" fmla="*/ 163253 h 433197"/>
                <a:gd name="connsiteX83" fmla="*/ 1158408 w 2143708"/>
                <a:gd name="connsiteY83" fmla="*/ 106264 h 433197"/>
                <a:gd name="connsiteX84" fmla="*/ 1216039 w 2143708"/>
                <a:gd name="connsiteY84" fmla="*/ 47776 h 433197"/>
                <a:gd name="connsiteX85" fmla="*/ 1216039 w 2143708"/>
                <a:gd name="connsiteY85" fmla="*/ 140971 h 433197"/>
                <a:gd name="connsiteX86" fmla="*/ 1243891 w 2143708"/>
                <a:gd name="connsiteY86" fmla="*/ 102836 h 433197"/>
                <a:gd name="connsiteX87" fmla="*/ 1216039 w 2143708"/>
                <a:gd name="connsiteY87" fmla="*/ 70057 h 433197"/>
                <a:gd name="connsiteX88" fmla="*/ 1188402 w 2143708"/>
                <a:gd name="connsiteY88" fmla="*/ 102836 h 433197"/>
                <a:gd name="connsiteX89" fmla="*/ 1216039 w 2143708"/>
                <a:gd name="connsiteY89" fmla="*/ 140971 h 433197"/>
                <a:gd name="connsiteX90" fmla="*/ 1297023 w 2143708"/>
                <a:gd name="connsiteY90" fmla="*/ 50347 h 433197"/>
                <a:gd name="connsiteX91" fmla="*/ 1322518 w 2143708"/>
                <a:gd name="connsiteY91" fmla="*/ 50347 h 433197"/>
                <a:gd name="connsiteX92" fmla="*/ 1322518 w 2143708"/>
                <a:gd name="connsiteY92" fmla="*/ 75413 h 433197"/>
                <a:gd name="connsiteX93" fmla="*/ 1322946 w 2143708"/>
                <a:gd name="connsiteY93" fmla="*/ 75413 h 433197"/>
                <a:gd name="connsiteX94" fmla="*/ 1353154 w 2143708"/>
                <a:gd name="connsiteY94" fmla="*/ 47776 h 433197"/>
                <a:gd name="connsiteX95" fmla="*/ 1361938 w 2143708"/>
                <a:gd name="connsiteY95" fmla="*/ 48633 h 433197"/>
                <a:gd name="connsiteX96" fmla="*/ 1361938 w 2143708"/>
                <a:gd name="connsiteY96" fmla="*/ 77556 h 433197"/>
                <a:gd name="connsiteX97" fmla="*/ 1349084 w 2143708"/>
                <a:gd name="connsiteY97" fmla="*/ 75199 h 433197"/>
                <a:gd name="connsiteX98" fmla="*/ 1325731 w 2143708"/>
                <a:gd name="connsiteY98" fmla="*/ 120190 h 433197"/>
                <a:gd name="connsiteX99" fmla="*/ 1325731 w 2143708"/>
                <a:gd name="connsiteY99" fmla="*/ 160682 h 433197"/>
                <a:gd name="connsiteX100" fmla="*/ 1297023 w 2143708"/>
                <a:gd name="connsiteY100" fmla="*/ 160682 h 433197"/>
                <a:gd name="connsiteX101" fmla="*/ 1389147 w 2143708"/>
                <a:gd name="connsiteY101" fmla="*/ 71343 h 433197"/>
                <a:gd name="connsiteX102" fmla="*/ 1367937 w 2143708"/>
                <a:gd name="connsiteY102" fmla="*/ 71343 h 433197"/>
                <a:gd name="connsiteX103" fmla="*/ 1367937 w 2143708"/>
                <a:gd name="connsiteY103" fmla="*/ 50347 h 433197"/>
                <a:gd name="connsiteX104" fmla="*/ 1389147 w 2143708"/>
                <a:gd name="connsiteY104" fmla="*/ 50347 h 433197"/>
                <a:gd name="connsiteX105" fmla="*/ 1389147 w 2143708"/>
                <a:gd name="connsiteY105" fmla="*/ 28280 h 433197"/>
                <a:gd name="connsiteX106" fmla="*/ 1417855 w 2143708"/>
                <a:gd name="connsiteY106" fmla="*/ 19068 h 433197"/>
                <a:gd name="connsiteX107" fmla="*/ 1417855 w 2143708"/>
                <a:gd name="connsiteY107" fmla="*/ 50347 h 433197"/>
                <a:gd name="connsiteX108" fmla="*/ 1443350 w 2143708"/>
                <a:gd name="connsiteY108" fmla="*/ 50347 h 433197"/>
                <a:gd name="connsiteX109" fmla="*/ 1443350 w 2143708"/>
                <a:gd name="connsiteY109" fmla="*/ 71343 h 433197"/>
                <a:gd name="connsiteX110" fmla="*/ 1417855 w 2143708"/>
                <a:gd name="connsiteY110" fmla="*/ 71343 h 433197"/>
                <a:gd name="connsiteX111" fmla="*/ 1417855 w 2143708"/>
                <a:gd name="connsiteY111" fmla="*/ 122761 h 433197"/>
                <a:gd name="connsiteX112" fmla="*/ 1431353 w 2143708"/>
                <a:gd name="connsiteY112" fmla="*/ 140971 h 433197"/>
                <a:gd name="connsiteX113" fmla="*/ 1444422 w 2143708"/>
                <a:gd name="connsiteY113" fmla="*/ 137972 h 433197"/>
                <a:gd name="connsiteX114" fmla="*/ 1445279 w 2143708"/>
                <a:gd name="connsiteY114" fmla="*/ 160682 h 433197"/>
                <a:gd name="connsiteX115" fmla="*/ 1424069 w 2143708"/>
                <a:gd name="connsiteY115" fmla="*/ 163253 h 433197"/>
                <a:gd name="connsiteX116" fmla="*/ 1389147 w 2143708"/>
                <a:gd name="connsiteY116" fmla="*/ 127474 h 433197"/>
                <a:gd name="connsiteX117" fmla="*/ 1463061 w 2143708"/>
                <a:gd name="connsiteY117" fmla="*/ 0 h 433197"/>
                <a:gd name="connsiteX118" fmla="*/ 1491769 w 2143708"/>
                <a:gd name="connsiteY118" fmla="*/ 0 h 433197"/>
                <a:gd name="connsiteX119" fmla="*/ 1491769 w 2143708"/>
                <a:gd name="connsiteY119" fmla="*/ 65344 h 433197"/>
                <a:gd name="connsiteX120" fmla="*/ 1492198 w 2143708"/>
                <a:gd name="connsiteY120" fmla="*/ 65344 h 433197"/>
                <a:gd name="connsiteX121" fmla="*/ 1526905 w 2143708"/>
                <a:gd name="connsiteY121" fmla="*/ 47776 h 433197"/>
                <a:gd name="connsiteX122" fmla="*/ 1564397 w 2143708"/>
                <a:gd name="connsiteY122" fmla="*/ 91053 h 433197"/>
                <a:gd name="connsiteX123" fmla="*/ 1564397 w 2143708"/>
                <a:gd name="connsiteY123" fmla="*/ 160682 h 433197"/>
                <a:gd name="connsiteX124" fmla="*/ 1535689 w 2143708"/>
                <a:gd name="connsiteY124" fmla="*/ 160682 h 433197"/>
                <a:gd name="connsiteX125" fmla="*/ 1535689 w 2143708"/>
                <a:gd name="connsiteY125" fmla="*/ 101765 h 433197"/>
                <a:gd name="connsiteX126" fmla="*/ 1517050 w 2143708"/>
                <a:gd name="connsiteY126" fmla="*/ 70057 h 433197"/>
                <a:gd name="connsiteX127" fmla="*/ 1491769 w 2143708"/>
                <a:gd name="connsiteY127" fmla="*/ 106693 h 433197"/>
                <a:gd name="connsiteX128" fmla="*/ 1491769 w 2143708"/>
                <a:gd name="connsiteY128" fmla="*/ 160682 h 433197"/>
                <a:gd name="connsiteX129" fmla="*/ 1463061 w 2143708"/>
                <a:gd name="connsiteY129" fmla="*/ 160682 h 433197"/>
                <a:gd name="connsiteX130" fmla="*/ 1640882 w 2143708"/>
                <a:gd name="connsiteY130" fmla="*/ 11141 h 433197"/>
                <a:gd name="connsiteX131" fmla="*/ 1672375 w 2143708"/>
                <a:gd name="connsiteY131" fmla="*/ 11141 h 433197"/>
                <a:gd name="connsiteX132" fmla="*/ 1700227 w 2143708"/>
                <a:gd name="connsiteY132" fmla="*/ 130688 h 433197"/>
                <a:gd name="connsiteX133" fmla="*/ 1700655 w 2143708"/>
                <a:gd name="connsiteY133" fmla="*/ 130688 h 433197"/>
                <a:gd name="connsiteX134" fmla="*/ 1726150 w 2143708"/>
                <a:gd name="connsiteY134" fmla="*/ 11141 h 433197"/>
                <a:gd name="connsiteX135" fmla="*/ 1766856 w 2143708"/>
                <a:gd name="connsiteY135" fmla="*/ 11141 h 433197"/>
                <a:gd name="connsiteX136" fmla="*/ 1793208 w 2143708"/>
                <a:gd name="connsiteY136" fmla="*/ 130688 h 433197"/>
                <a:gd name="connsiteX137" fmla="*/ 1793637 w 2143708"/>
                <a:gd name="connsiteY137" fmla="*/ 130688 h 433197"/>
                <a:gd name="connsiteX138" fmla="*/ 1821702 w 2143708"/>
                <a:gd name="connsiteY138" fmla="*/ 11141 h 433197"/>
                <a:gd name="connsiteX139" fmla="*/ 1850839 w 2143708"/>
                <a:gd name="connsiteY139" fmla="*/ 11141 h 433197"/>
                <a:gd name="connsiteX140" fmla="*/ 1811847 w 2143708"/>
                <a:gd name="connsiteY140" fmla="*/ 160682 h 433197"/>
                <a:gd name="connsiteX141" fmla="*/ 1773283 w 2143708"/>
                <a:gd name="connsiteY141" fmla="*/ 160682 h 433197"/>
                <a:gd name="connsiteX142" fmla="*/ 1746289 w 2143708"/>
                <a:gd name="connsiteY142" fmla="*/ 41135 h 433197"/>
                <a:gd name="connsiteX143" fmla="*/ 1745860 w 2143708"/>
                <a:gd name="connsiteY143" fmla="*/ 41135 h 433197"/>
                <a:gd name="connsiteX144" fmla="*/ 1719294 w 2143708"/>
                <a:gd name="connsiteY144" fmla="*/ 160682 h 433197"/>
                <a:gd name="connsiteX145" fmla="*/ 1680517 w 2143708"/>
                <a:gd name="connsiteY145" fmla="*/ 160682 h 433197"/>
                <a:gd name="connsiteX146" fmla="*/ 1952390 w 2143708"/>
                <a:gd name="connsiteY146" fmla="*/ 154469 h 433197"/>
                <a:gd name="connsiteX147" fmla="*/ 1914469 w 2143708"/>
                <a:gd name="connsiteY147" fmla="*/ 163253 h 433197"/>
                <a:gd name="connsiteX148" fmla="*/ 1856838 w 2143708"/>
                <a:gd name="connsiteY148" fmla="*/ 106050 h 433197"/>
                <a:gd name="connsiteX149" fmla="*/ 1908042 w 2143708"/>
                <a:gd name="connsiteY149" fmla="*/ 47776 h 433197"/>
                <a:gd name="connsiteX150" fmla="*/ 1960531 w 2143708"/>
                <a:gd name="connsiteY150" fmla="*/ 114405 h 433197"/>
                <a:gd name="connsiteX151" fmla="*/ 1884261 w 2143708"/>
                <a:gd name="connsiteY151" fmla="*/ 114405 h 433197"/>
                <a:gd name="connsiteX152" fmla="*/ 1915755 w 2143708"/>
                <a:gd name="connsiteY152" fmla="*/ 142257 h 433197"/>
                <a:gd name="connsiteX153" fmla="*/ 1952390 w 2143708"/>
                <a:gd name="connsiteY153" fmla="*/ 131116 h 433197"/>
                <a:gd name="connsiteX154" fmla="*/ 1933108 w 2143708"/>
                <a:gd name="connsiteY154" fmla="*/ 94695 h 433197"/>
                <a:gd name="connsiteX155" fmla="*/ 1909756 w 2143708"/>
                <a:gd name="connsiteY155" fmla="*/ 68772 h 433197"/>
                <a:gd name="connsiteX156" fmla="*/ 1884261 w 2143708"/>
                <a:gd name="connsiteY156" fmla="*/ 94695 h 433197"/>
                <a:gd name="connsiteX157" fmla="*/ 2048585 w 2143708"/>
                <a:gd name="connsiteY157" fmla="*/ 73485 h 433197"/>
                <a:gd name="connsiteX158" fmla="*/ 2022876 w 2143708"/>
                <a:gd name="connsiteY158" fmla="*/ 68772 h 433197"/>
                <a:gd name="connsiteX159" fmla="*/ 2005951 w 2143708"/>
                <a:gd name="connsiteY159" fmla="*/ 80984 h 433197"/>
                <a:gd name="connsiteX160" fmla="*/ 2055869 w 2143708"/>
                <a:gd name="connsiteY160" fmla="*/ 127260 h 433197"/>
                <a:gd name="connsiteX161" fmla="*/ 2009593 w 2143708"/>
                <a:gd name="connsiteY161" fmla="*/ 163253 h 433197"/>
                <a:gd name="connsiteX162" fmla="*/ 1977028 w 2143708"/>
                <a:gd name="connsiteY162" fmla="*/ 158539 h 433197"/>
                <a:gd name="connsiteX163" fmla="*/ 1978742 w 2143708"/>
                <a:gd name="connsiteY163" fmla="*/ 134973 h 433197"/>
                <a:gd name="connsiteX164" fmla="*/ 2007022 w 2143708"/>
                <a:gd name="connsiteY164" fmla="*/ 142257 h 433197"/>
                <a:gd name="connsiteX165" fmla="*/ 2025875 w 2143708"/>
                <a:gd name="connsiteY165" fmla="*/ 128760 h 433197"/>
                <a:gd name="connsiteX166" fmla="*/ 1975957 w 2143708"/>
                <a:gd name="connsiteY166" fmla="*/ 82055 h 433197"/>
                <a:gd name="connsiteX167" fmla="*/ 2019234 w 2143708"/>
                <a:gd name="connsiteY167" fmla="*/ 47776 h 433197"/>
                <a:gd name="connsiteX168" fmla="*/ 2050513 w 2143708"/>
                <a:gd name="connsiteY168" fmla="*/ 51847 h 433197"/>
                <a:gd name="connsiteX169" fmla="*/ 2087577 w 2143708"/>
                <a:gd name="connsiteY169" fmla="*/ 71343 h 433197"/>
                <a:gd name="connsiteX170" fmla="*/ 2066367 w 2143708"/>
                <a:gd name="connsiteY170" fmla="*/ 71343 h 433197"/>
                <a:gd name="connsiteX171" fmla="*/ 2066367 w 2143708"/>
                <a:gd name="connsiteY171" fmla="*/ 50347 h 433197"/>
                <a:gd name="connsiteX172" fmla="*/ 2087577 w 2143708"/>
                <a:gd name="connsiteY172" fmla="*/ 50347 h 433197"/>
                <a:gd name="connsiteX173" fmla="*/ 2087577 w 2143708"/>
                <a:gd name="connsiteY173" fmla="*/ 28280 h 433197"/>
                <a:gd name="connsiteX174" fmla="*/ 2116285 w 2143708"/>
                <a:gd name="connsiteY174" fmla="*/ 19068 h 433197"/>
                <a:gd name="connsiteX175" fmla="*/ 2116285 w 2143708"/>
                <a:gd name="connsiteY175" fmla="*/ 50347 h 433197"/>
                <a:gd name="connsiteX176" fmla="*/ 2141780 w 2143708"/>
                <a:gd name="connsiteY176" fmla="*/ 50347 h 433197"/>
                <a:gd name="connsiteX177" fmla="*/ 2141780 w 2143708"/>
                <a:gd name="connsiteY177" fmla="*/ 71343 h 433197"/>
                <a:gd name="connsiteX178" fmla="*/ 2116285 w 2143708"/>
                <a:gd name="connsiteY178" fmla="*/ 71343 h 433197"/>
                <a:gd name="connsiteX179" fmla="*/ 2116285 w 2143708"/>
                <a:gd name="connsiteY179" fmla="*/ 122761 h 433197"/>
                <a:gd name="connsiteX180" fmla="*/ 2129783 w 2143708"/>
                <a:gd name="connsiteY180" fmla="*/ 140971 h 433197"/>
                <a:gd name="connsiteX181" fmla="*/ 2142851 w 2143708"/>
                <a:gd name="connsiteY181" fmla="*/ 137972 h 433197"/>
                <a:gd name="connsiteX182" fmla="*/ 2143708 w 2143708"/>
                <a:gd name="connsiteY182" fmla="*/ 160682 h 433197"/>
                <a:gd name="connsiteX183" fmla="*/ 2122498 w 2143708"/>
                <a:gd name="connsiteY183" fmla="*/ 163253 h 433197"/>
                <a:gd name="connsiteX184" fmla="*/ 2087577 w 2143708"/>
                <a:gd name="connsiteY184" fmla="*/ 127474 h 433197"/>
                <a:gd name="connsiteX185" fmla="*/ 0 w 2143708"/>
                <a:gd name="connsiteY185" fmla="*/ 236095 h 433197"/>
                <a:gd name="connsiteX186" fmla="*/ 29994 w 2143708"/>
                <a:gd name="connsiteY186" fmla="*/ 236095 h 433197"/>
                <a:gd name="connsiteX187" fmla="*/ 29994 w 2143708"/>
                <a:gd name="connsiteY187" fmla="*/ 322435 h 433197"/>
                <a:gd name="connsiteX188" fmla="*/ 61059 w 2143708"/>
                <a:gd name="connsiteY188" fmla="*/ 364640 h 433197"/>
                <a:gd name="connsiteX189" fmla="*/ 92124 w 2143708"/>
                <a:gd name="connsiteY189" fmla="*/ 322435 h 433197"/>
                <a:gd name="connsiteX190" fmla="*/ 92124 w 2143708"/>
                <a:gd name="connsiteY190" fmla="*/ 236095 h 433197"/>
                <a:gd name="connsiteX191" fmla="*/ 122118 w 2143708"/>
                <a:gd name="connsiteY191" fmla="*/ 236095 h 433197"/>
                <a:gd name="connsiteX192" fmla="*/ 122118 w 2143708"/>
                <a:gd name="connsiteY192" fmla="*/ 331647 h 433197"/>
                <a:gd name="connsiteX193" fmla="*/ 61059 w 2143708"/>
                <a:gd name="connsiteY193" fmla="*/ 388207 h 433197"/>
                <a:gd name="connsiteX194" fmla="*/ 0 w 2143708"/>
                <a:gd name="connsiteY194" fmla="*/ 331647 h 433197"/>
                <a:gd name="connsiteX195" fmla="*/ 153183 w 2143708"/>
                <a:gd name="connsiteY195" fmla="*/ 275301 h 433197"/>
                <a:gd name="connsiteX196" fmla="*/ 180392 w 2143708"/>
                <a:gd name="connsiteY196" fmla="*/ 275301 h 433197"/>
                <a:gd name="connsiteX197" fmla="*/ 180392 w 2143708"/>
                <a:gd name="connsiteY197" fmla="*/ 290298 h 433197"/>
                <a:gd name="connsiteX198" fmla="*/ 180820 w 2143708"/>
                <a:gd name="connsiteY198" fmla="*/ 290298 h 433197"/>
                <a:gd name="connsiteX199" fmla="*/ 217027 w 2143708"/>
                <a:gd name="connsiteY199" fmla="*/ 272730 h 433197"/>
                <a:gd name="connsiteX200" fmla="*/ 254520 w 2143708"/>
                <a:gd name="connsiteY200" fmla="*/ 316007 h 433197"/>
                <a:gd name="connsiteX201" fmla="*/ 254520 w 2143708"/>
                <a:gd name="connsiteY201" fmla="*/ 385636 h 433197"/>
                <a:gd name="connsiteX202" fmla="*/ 225811 w 2143708"/>
                <a:gd name="connsiteY202" fmla="*/ 385636 h 433197"/>
                <a:gd name="connsiteX203" fmla="*/ 225811 w 2143708"/>
                <a:gd name="connsiteY203" fmla="*/ 326719 h 433197"/>
                <a:gd name="connsiteX204" fmla="*/ 207172 w 2143708"/>
                <a:gd name="connsiteY204" fmla="*/ 295012 h 433197"/>
                <a:gd name="connsiteX205" fmla="*/ 181892 w 2143708"/>
                <a:gd name="connsiteY205" fmla="*/ 331647 h 433197"/>
                <a:gd name="connsiteX206" fmla="*/ 181892 w 2143708"/>
                <a:gd name="connsiteY206" fmla="*/ 385636 h 433197"/>
                <a:gd name="connsiteX207" fmla="*/ 153183 w 2143708"/>
                <a:gd name="connsiteY207" fmla="*/ 385636 h 433197"/>
                <a:gd name="connsiteX208" fmla="*/ 284728 w 2143708"/>
                <a:gd name="connsiteY208" fmla="*/ 227739 h 433197"/>
                <a:gd name="connsiteX209" fmla="*/ 313436 w 2143708"/>
                <a:gd name="connsiteY209" fmla="*/ 227739 h 433197"/>
                <a:gd name="connsiteX210" fmla="*/ 313436 w 2143708"/>
                <a:gd name="connsiteY210" fmla="*/ 255162 h 433197"/>
                <a:gd name="connsiteX211" fmla="*/ 284728 w 2143708"/>
                <a:gd name="connsiteY211" fmla="*/ 255162 h 433197"/>
                <a:gd name="connsiteX212" fmla="*/ 284728 w 2143708"/>
                <a:gd name="connsiteY212" fmla="*/ 275301 h 433197"/>
                <a:gd name="connsiteX213" fmla="*/ 313436 w 2143708"/>
                <a:gd name="connsiteY213" fmla="*/ 275301 h 433197"/>
                <a:gd name="connsiteX214" fmla="*/ 313436 w 2143708"/>
                <a:gd name="connsiteY214" fmla="*/ 385636 h 433197"/>
                <a:gd name="connsiteX215" fmla="*/ 284728 w 2143708"/>
                <a:gd name="connsiteY215" fmla="*/ 385636 h 433197"/>
                <a:gd name="connsiteX216" fmla="*/ 331433 w 2143708"/>
                <a:gd name="connsiteY216" fmla="*/ 275301 h 433197"/>
                <a:gd name="connsiteX217" fmla="*/ 362284 w 2143708"/>
                <a:gd name="connsiteY217" fmla="*/ 275301 h 433197"/>
                <a:gd name="connsiteX218" fmla="*/ 389707 w 2143708"/>
                <a:gd name="connsiteY218" fmla="*/ 355642 h 433197"/>
                <a:gd name="connsiteX219" fmla="*/ 390135 w 2143708"/>
                <a:gd name="connsiteY219" fmla="*/ 355642 h 433197"/>
                <a:gd name="connsiteX220" fmla="*/ 416701 w 2143708"/>
                <a:gd name="connsiteY220" fmla="*/ 275301 h 433197"/>
                <a:gd name="connsiteX221" fmla="*/ 445410 w 2143708"/>
                <a:gd name="connsiteY221" fmla="*/ 275301 h 433197"/>
                <a:gd name="connsiteX222" fmla="*/ 404704 w 2143708"/>
                <a:gd name="connsiteY222" fmla="*/ 385636 h 433197"/>
                <a:gd name="connsiteX223" fmla="*/ 372353 w 2143708"/>
                <a:gd name="connsiteY223" fmla="*/ 385636 h 433197"/>
                <a:gd name="connsiteX224" fmla="*/ 551245 w 2143708"/>
                <a:gd name="connsiteY224" fmla="*/ 379423 h 433197"/>
                <a:gd name="connsiteX225" fmla="*/ 513325 w 2143708"/>
                <a:gd name="connsiteY225" fmla="*/ 388207 h 433197"/>
                <a:gd name="connsiteX226" fmla="*/ 455693 w 2143708"/>
                <a:gd name="connsiteY226" fmla="*/ 331004 h 433197"/>
                <a:gd name="connsiteX227" fmla="*/ 506897 w 2143708"/>
                <a:gd name="connsiteY227" fmla="*/ 272730 h 433197"/>
                <a:gd name="connsiteX228" fmla="*/ 559387 w 2143708"/>
                <a:gd name="connsiteY228" fmla="*/ 339360 h 433197"/>
                <a:gd name="connsiteX229" fmla="*/ 483116 w 2143708"/>
                <a:gd name="connsiteY229" fmla="*/ 339360 h 433197"/>
                <a:gd name="connsiteX230" fmla="*/ 514610 w 2143708"/>
                <a:gd name="connsiteY230" fmla="*/ 367211 h 433197"/>
                <a:gd name="connsiteX231" fmla="*/ 551245 w 2143708"/>
                <a:gd name="connsiteY231" fmla="*/ 356071 h 433197"/>
                <a:gd name="connsiteX232" fmla="*/ 531964 w 2143708"/>
                <a:gd name="connsiteY232" fmla="*/ 319649 h 433197"/>
                <a:gd name="connsiteX233" fmla="*/ 508611 w 2143708"/>
                <a:gd name="connsiteY233" fmla="*/ 293726 h 433197"/>
                <a:gd name="connsiteX234" fmla="*/ 483116 w 2143708"/>
                <a:gd name="connsiteY234" fmla="*/ 319649 h 433197"/>
                <a:gd name="connsiteX235" fmla="*/ 582525 w 2143708"/>
                <a:gd name="connsiteY235" fmla="*/ 275301 h 433197"/>
                <a:gd name="connsiteX236" fmla="*/ 608020 w 2143708"/>
                <a:gd name="connsiteY236" fmla="*/ 275301 h 433197"/>
                <a:gd name="connsiteX237" fmla="*/ 608020 w 2143708"/>
                <a:gd name="connsiteY237" fmla="*/ 300368 h 433197"/>
                <a:gd name="connsiteX238" fmla="*/ 608448 w 2143708"/>
                <a:gd name="connsiteY238" fmla="*/ 300368 h 433197"/>
                <a:gd name="connsiteX239" fmla="*/ 638656 w 2143708"/>
                <a:gd name="connsiteY239" fmla="*/ 272730 h 433197"/>
                <a:gd name="connsiteX240" fmla="*/ 647440 w 2143708"/>
                <a:gd name="connsiteY240" fmla="*/ 273587 h 433197"/>
                <a:gd name="connsiteX241" fmla="*/ 647440 w 2143708"/>
                <a:gd name="connsiteY241" fmla="*/ 302510 h 433197"/>
                <a:gd name="connsiteX242" fmla="*/ 634586 w 2143708"/>
                <a:gd name="connsiteY242" fmla="*/ 300153 h 433197"/>
                <a:gd name="connsiteX243" fmla="*/ 611233 w 2143708"/>
                <a:gd name="connsiteY243" fmla="*/ 345144 h 433197"/>
                <a:gd name="connsiteX244" fmla="*/ 611233 w 2143708"/>
                <a:gd name="connsiteY244" fmla="*/ 385636 h 433197"/>
                <a:gd name="connsiteX245" fmla="*/ 582525 w 2143708"/>
                <a:gd name="connsiteY245" fmla="*/ 385636 h 433197"/>
                <a:gd name="connsiteX246" fmla="*/ 730780 w 2143708"/>
                <a:gd name="connsiteY246" fmla="*/ 298439 h 433197"/>
                <a:gd name="connsiteX247" fmla="*/ 705071 w 2143708"/>
                <a:gd name="connsiteY247" fmla="*/ 293726 h 433197"/>
                <a:gd name="connsiteX248" fmla="*/ 688146 w 2143708"/>
                <a:gd name="connsiteY248" fmla="*/ 305938 h 433197"/>
                <a:gd name="connsiteX249" fmla="*/ 738065 w 2143708"/>
                <a:gd name="connsiteY249" fmla="*/ 352214 h 433197"/>
                <a:gd name="connsiteX250" fmla="*/ 691788 w 2143708"/>
                <a:gd name="connsiteY250" fmla="*/ 388207 h 433197"/>
                <a:gd name="connsiteX251" fmla="*/ 659224 w 2143708"/>
                <a:gd name="connsiteY251" fmla="*/ 383494 h 433197"/>
                <a:gd name="connsiteX252" fmla="*/ 660938 w 2143708"/>
                <a:gd name="connsiteY252" fmla="*/ 359927 h 433197"/>
                <a:gd name="connsiteX253" fmla="*/ 689217 w 2143708"/>
                <a:gd name="connsiteY253" fmla="*/ 367211 h 433197"/>
                <a:gd name="connsiteX254" fmla="*/ 708071 w 2143708"/>
                <a:gd name="connsiteY254" fmla="*/ 353714 h 433197"/>
                <a:gd name="connsiteX255" fmla="*/ 658152 w 2143708"/>
                <a:gd name="connsiteY255" fmla="*/ 307009 h 433197"/>
                <a:gd name="connsiteX256" fmla="*/ 701429 w 2143708"/>
                <a:gd name="connsiteY256" fmla="*/ 272730 h 433197"/>
                <a:gd name="connsiteX257" fmla="*/ 732709 w 2143708"/>
                <a:gd name="connsiteY257" fmla="*/ 276801 h 433197"/>
                <a:gd name="connsiteX258" fmla="*/ 760989 w 2143708"/>
                <a:gd name="connsiteY258" fmla="*/ 227739 h 433197"/>
                <a:gd name="connsiteX259" fmla="*/ 789697 w 2143708"/>
                <a:gd name="connsiteY259" fmla="*/ 227739 h 433197"/>
                <a:gd name="connsiteX260" fmla="*/ 789697 w 2143708"/>
                <a:gd name="connsiteY260" fmla="*/ 255162 h 433197"/>
                <a:gd name="connsiteX261" fmla="*/ 760989 w 2143708"/>
                <a:gd name="connsiteY261" fmla="*/ 255162 h 433197"/>
                <a:gd name="connsiteX262" fmla="*/ 760989 w 2143708"/>
                <a:gd name="connsiteY262" fmla="*/ 275301 h 433197"/>
                <a:gd name="connsiteX263" fmla="*/ 789697 w 2143708"/>
                <a:gd name="connsiteY263" fmla="*/ 275301 h 433197"/>
                <a:gd name="connsiteX264" fmla="*/ 789697 w 2143708"/>
                <a:gd name="connsiteY264" fmla="*/ 385636 h 433197"/>
                <a:gd name="connsiteX265" fmla="*/ 760989 w 2143708"/>
                <a:gd name="connsiteY265" fmla="*/ 385636 h 433197"/>
                <a:gd name="connsiteX266" fmla="*/ 829332 w 2143708"/>
                <a:gd name="connsiteY266" fmla="*/ 296297 h 433197"/>
                <a:gd name="connsiteX267" fmla="*/ 808122 w 2143708"/>
                <a:gd name="connsiteY267" fmla="*/ 296297 h 433197"/>
                <a:gd name="connsiteX268" fmla="*/ 808122 w 2143708"/>
                <a:gd name="connsiteY268" fmla="*/ 275301 h 433197"/>
                <a:gd name="connsiteX269" fmla="*/ 829332 w 2143708"/>
                <a:gd name="connsiteY269" fmla="*/ 275301 h 433197"/>
                <a:gd name="connsiteX270" fmla="*/ 829332 w 2143708"/>
                <a:gd name="connsiteY270" fmla="*/ 253234 h 433197"/>
                <a:gd name="connsiteX271" fmla="*/ 858040 w 2143708"/>
                <a:gd name="connsiteY271" fmla="*/ 244022 h 433197"/>
                <a:gd name="connsiteX272" fmla="*/ 858040 w 2143708"/>
                <a:gd name="connsiteY272" fmla="*/ 275301 h 433197"/>
                <a:gd name="connsiteX273" fmla="*/ 883535 w 2143708"/>
                <a:gd name="connsiteY273" fmla="*/ 275301 h 433197"/>
                <a:gd name="connsiteX274" fmla="*/ 883535 w 2143708"/>
                <a:gd name="connsiteY274" fmla="*/ 296297 h 433197"/>
                <a:gd name="connsiteX275" fmla="*/ 858040 w 2143708"/>
                <a:gd name="connsiteY275" fmla="*/ 296297 h 433197"/>
                <a:gd name="connsiteX276" fmla="*/ 858040 w 2143708"/>
                <a:gd name="connsiteY276" fmla="*/ 347715 h 433197"/>
                <a:gd name="connsiteX277" fmla="*/ 871538 w 2143708"/>
                <a:gd name="connsiteY277" fmla="*/ 365926 h 433197"/>
                <a:gd name="connsiteX278" fmla="*/ 884606 w 2143708"/>
                <a:gd name="connsiteY278" fmla="*/ 362926 h 433197"/>
                <a:gd name="connsiteX279" fmla="*/ 885463 w 2143708"/>
                <a:gd name="connsiteY279" fmla="*/ 385636 h 433197"/>
                <a:gd name="connsiteX280" fmla="*/ 864253 w 2143708"/>
                <a:gd name="connsiteY280" fmla="*/ 388207 h 433197"/>
                <a:gd name="connsiteX281" fmla="*/ 829332 w 2143708"/>
                <a:gd name="connsiteY281" fmla="*/ 352428 h 433197"/>
                <a:gd name="connsiteX282" fmla="*/ 949093 w 2143708"/>
                <a:gd name="connsiteY282" fmla="*/ 355856 h 433197"/>
                <a:gd name="connsiteX283" fmla="*/ 949522 w 2143708"/>
                <a:gd name="connsiteY283" fmla="*/ 355856 h 433197"/>
                <a:gd name="connsiteX284" fmla="*/ 976088 w 2143708"/>
                <a:gd name="connsiteY284" fmla="*/ 275301 h 433197"/>
                <a:gd name="connsiteX285" fmla="*/ 1005225 w 2143708"/>
                <a:gd name="connsiteY285" fmla="*/ 275301 h 433197"/>
                <a:gd name="connsiteX286" fmla="*/ 963876 w 2143708"/>
                <a:gd name="connsiteY286" fmla="*/ 384779 h 433197"/>
                <a:gd name="connsiteX287" fmla="*/ 918028 w 2143708"/>
                <a:gd name="connsiteY287" fmla="*/ 433198 h 433197"/>
                <a:gd name="connsiteX288" fmla="*/ 897675 w 2143708"/>
                <a:gd name="connsiteY288" fmla="*/ 430198 h 433197"/>
                <a:gd name="connsiteX289" fmla="*/ 899603 w 2143708"/>
                <a:gd name="connsiteY289" fmla="*/ 408988 h 433197"/>
                <a:gd name="connsiteX290" fmla="*/ 914386 w 2143708"/>
                <a:gd name="connsiteY290" fmla="*/ 410917 h 433197"/>
                <a:gd name="connsiteX291" fmla="*/ 933025 w 2143708"/>
                <a:gd name="connsiteY291" fmla="*/ 391206 h 433197"/>
                <a:gd name="connsiteX292" fmla="*/ 890819 w 2143708"/>
                <a:gd name="connsiteY292" fmla="*/ 275301 h 433197"/>
                <a:gd name="connsiteX293" fmla="*/ 922527 w 2143708"/>
                <a:gd name="connsiteY293" fmla="*/ 275301 h 433197"/>
                <a:gd name="connsiteX294" fmla="*/ 1084495 w 2143708"/>
                <a:gd name="connsiteY294" fmla="*/ 236095 h 433197"/>
                <a:gd name="connsiteX295" fmla="*/ 1114488 w 2143708"/>
                <a:gd name="connsiteY295" fmla="*/ 236095 h 433197"/>
                <a:gd name="connsiteX296" fmla="*/ 1114488 w 2143708"/>
                <a:gd name="connsiteY296" fmla="*/ 296511 h 433197"/>
                <a:gd name="connsiteX297" fmla="*/ 1174476 w 2143708"/>
                <a:gd name="connsiteY297" fmla="*/ 296511 h 433197"/>
                <a:gd name="connsiteX298" fmla="*/ 1174476 w 2143708"/>
                <a:gd name="connsiteY298" fmla="*/ 236095 h 433197"/>
                <a:gd name="connsiteX299" fmla="*/ 1204470 w 2143708"/>
                <a:gd name="connsiteY299" fmla="*/ 236095 h 433197"/>
                <a:gd name="connsiteX300" fmla="*/ 1204470 w 2143708"/>
                <a:gd name="connsiteY300" fmla="*/ 385636 h 433197"/>
                <a:gd name="connsiteX301" fmla="*/ 1174476 w 2143708"/>
                <a:gd name="connsiteY301" fmla="*/ 385636 h 433197"/>
                <a:gd name="connsiteX302" fmla="*/ 1174476 w 2143708"/>
                <a:gd name="connsiteY302" fmla="*/ 320078 h 433197"/>
                <a:gd name="connsiteX303" fmla="*/ 1114488 w 2143708"/>
                <a:gd name="connsiteY303" fmla="*/ 320078 h 433197"/>
                <a:gd name="connsiteX304" fmla="*/ 1114488 w 2143708"/>
                <a:gd name="connsiteY304" fmla="*/ 385636 h 433197"/>
                <a:gd name="connsiteX305" fmla="*/ 1084495 w 2143708"/>
                <a:gd name="connsiteY305" fmla="*/ 385636 h 433197"/>
                <a:gd name="connsiteX306" fmla="*/ 1325089 w 2143708"/>
                <a:gd name="connsiteY306" fmla="*/ 379423 h 433197"/>
                <a:gd name="connsiteX307" fmla="*/ 1287168 w 2143708"/>
                <a:gd name="connsiteY307" fmla="*/ 388207 h 433197"/>
                <a:gd name="connsiteX308" fmla="*/ 1229537 w 2143708"/>
                <a:gd name="connsiteY308" fmla="*/ 331004 h 433197"/>
                <a:gd name="connsiteX309" fmla="*/ 1280740 w 2143708"/>
                <a:gd name="connsiteY309" fmla="*/ 272730 h 433197"/>
                <a:gd name="connsiteX310" fmla="*/ 1333230 w 2143708"/>
                <a:gd name="connsiteY310" fmla="*/ 339360 h 433197"/>
                <a:gd name="connsiteX311" fmla="*/ 1256960 w 2143708"/>
                <a:gd name="connsiteY311" fmla="*/ 339360 h 433197"/>
                <a:gd name="connsiteX312" fmla="*/ 1288453 w 2143708"/>
                <a:gd name="connsiteY312" fmla="*/ 367211 h 433197"/>
                <a:gd name="connsiteX313" fmla="*/ 1325089 w 2143708"/>
                <a:gd name="connsiteY313" fmla="*/ 356071 h 433197"/>
                <a:gd name="connsiteX314" fmla="*/ 1305807 w 2143708"/>
                <a:gd name="connsiteY314" fmla="*/ 319649 h 433197"/>
                <a:gd name="connsiteX315" fmla="*/ 1282454 w 2143708"/>
                <a:gd name="connsiteY315" fmla="*/ 293726 h 433197"/>
                <a:gd name="connsiteX316" fmla="*/ 1256960 w 2143708"/>
                <a:gd name="connsiteY316" fmla="*/ 319649 h 433197"/>
                <a:gd name="connsiteX317" fmla="*/ 1360653 w 2143708"/>
                <a:gd name="connsiteY317" fmla="*/ 281086 h 433197"/>
                <a:gd name="connsiteX318" fmla="*/ 1399002 w 2143708"/>
                <a:gd name="connsiteY318" fmla="*/ 272730 h 433197"/>
                <a:gd name="connsiteX319" fmla="*/ 1446564 w 2143708"/>
                <a:gd name="connsiteY319" fmla="*/ 319221 h 433197"/>
                <a:gd name="connsiteX320" fmla="*/ 1446564 w 2143708"/>
                <a:gd name="connsiteY320" fmla="*/ 333361 h 433197"/>
                <a:gd name="connsiteX321" fmla="*/ 1446992 w 2143708"/>
                <a:gd name="connsiteY321" fmla="*/ 360998 h 433197"/>
                <a:gd name="connsiteX322" fmla="*/ 1448278 w 2143708"/>
                <a:gd name="connsiteY322" fmla="*/ 385636 h 433197"/>
                <a:gd name="connsiteX323" fmla="*/ 1422997 w 2143708"/>
                <a:gd name="connsiteY323" fmla="*/ 385636 h 433197"/>
                <a:gd name="connsiteX324" fmla="*/ 1421712 w 2143708"/>
                <a:gd name="connsiteY324" fmla="*/ 369139 h 433197"/>
                <a:gd name="connsiteX325" fmla="*/ 1421283 w 2143708"/>
                <a:gd name="connsiteY325" fmla="*/ 369139 h 433197"/>
                <a:gd name="connsiteX326" fmla="*/ 1387219 w 2143708"/>
                <a:gd name="connsiteY326" fmla="*/ 388207 h 433197"/>
                <a:gd name="connsiteX327" fmla="*/ 1348655 w 2143708"/>
                <a:gd name="connsiteY327" fmla="*/ 355428 h 433197"/>
                <a:gd name="connsiteX328" fmla="*/ 1367509 w 2143708"/>
                <a:gd name="connsiteY328" fmla="*/ 323934 h 433197"/>
                <a:gd name="connsiteX329" fmla="*/ 1404572 w 2143708"/>
                <a:gd name="connsiteY329" fmla="*/ 317507 h 433197"/>
                <a:gd name="connsiteX330" fmla="*/ 1420426 w 2143708"/>
                <a:gd name="connsiteY330" fmla="*/ 317507 h 433197"/>
                <a:gd name="connsiteX331" fmla="*/ 1395574 w 2143708"/>
                <a:gd name="connsiteY331" fmla="*/ 293726 h 433197"/>
                <a:gd name="connsiteX332" fmla="*/ 1361510 w 2143708"/>
                <a:gd name="connsiteY332" fmla="*/ 305724 h 433197"/>
                <a:gd name="connsiteX333" fmla="*/ 1394289 w 2143708"/>
                <a:gd name="connsiteY333" fmla="*/ 367211 h 433197"/>
                <a:gd name="connsiteX334" fmla="*/ 1414428 w 2143708"/>
                <a:gd name="connsiteY334" fmla="*/ 357356 h 433197"/>
                <a:gd name="connsiteX335" fmla="*/ 1420426 w 2143708"/>
                <a:gd name="connsiteY335" fmla="*/ 334646 h 433197"/>
                <a:gd name="connsiteX336" fmla="*/ 1408000 w 2143708"/>
                <a:gd name="connsiteY336" fmla="*/ 334646 h 433197"/>
                <a:gd name="connsiteX337" fmla="*/ 1376078 w 2143708"/>
                <a:gd name="connsiteY337" fmla="*/ 353714 h 433197"/>
                <a:gd name="connsiteX338" fmla="*/ 1394289 w 2143708"/>
                <a:gd name="connsiteY338" fmla="*/ 367211 h 433197"/>
                <a:gd name="connsiteX339" fmla="*/ 1475487 w 2143708"/>
                <a:gd name="connsiteY339" fmla="*/ 224954 h 433197"/>
                <a:gd name="connsiteX340" fmla="*/ 1504195 w 2143708"/>
                <a:gd name="connsiteY340" fmla="*/ 224954 h 433197"/>
                <a:gd name="connsiteX341" fmla="*/ 1504195 w 2143708"/>
                <a:gd name="connsiteY341" fmla="*/ 385636 h 433197"/>
                <a:gd name="connsiteX342" fmla="*/ 1475487 w 2143708"/>
                <a:gd name="connsiteY342" fmla="*/ 385636 h 433197"/>
                <a:gd name="connsiteX343" fmla="*/ 1543830 w 2143708"/>
                <a:gd name="connsiteY343" fmla="*/ 296297 h 433197"/>
                <a:gd name="connsiteX344" fmla="*/ 1522620 w 2143708"/>
                <a:gd name="connsiteY344" fmla="*/ 296297 h 433197"/>
                <a:gd name="connsiteX345" fmla="*/ 1522620 w 2143708"/>
                <a:gd name="connsiteY345" fmla="*/ 275301 h 433197"/>
                <a:gd name="connsiteX346" fmla="*/ 1543830 w 2143708"/>
                <a:gd name="connsiteY346" fmla="*/ 275301 h 433197"/>
                <a:gd name="connsiteX347" fmla="*/ 1543830 w 2143708"/>
                <a:gd name="connsiteY347" fmla="*/ 253234 h 433197"/>
                <a:gd name="connsiteX348" fmla="*/ 1572538 w 2143708"/>
                <a:gd name="connsiteY348" fmla="*/ 244022 h 433197"/>
                <a:gd name="connsiteX349" fmla="*/ 1572538 w 2143708"/>
                <a:gd name="connsiteY349" fmla="*/ 275301 h 433197"/>
                <a:gd name="connsiteX350" fmla="*/ 1598033 w 2143708"/>
                <a:gd name="connsiteY350" fmla="*/ 275301 h 433197"/>
                <a:gd name="connsiteX351" fmla="*/ 1598033 w 2143708"/>
                <a:gd name="connsiteY351" fmla="*/ 296297 h 433197"/>
                <a:gd name="connsiteX352" fmla="*/ 1572538 w 2143708"/>
                <a:gd name="connsiteY352" fmla="*/ 296297 h 433197"/>
                <a:gd name="connsiteX353" fmla="*/ 1572538 w 2143708"/>
                <a:gd name="connsiteY353" fmla="*/ 347715 h 433197"/>
                <a:gd name="connsiteX354" fmla="*/ 1586036 w 2143708"/>
                <a:gd name="connsiteY354" fmla="*/ 365926 h 433197"/>
                <a:gd name="connsiteX355" fmla="*/ 1599104 w 2143708"/>
                <a:gd name="connsiteY355" fmla="*/ 362926 h 433197"/>
                <a:gd name="connsiteX356" fmla="*/ 1599961 w 2143708"/>
                <a:gd name="connsiteY356" fmla="*/ 385636 h 433197"/>
                <a:gd name="connsiteX357" fmla="*/ 1578752 w 2143708"/>
                <a:gd name="connsiteY357" fmla="*/ 388207 h 433197"/>
                <a:gd name="connsiteX358" fmla="*/ 1543830 w 2143708"/>
                <a:gd name="connsiteY358" fmla="*/ 352428 h 433197"/>
                <a:gd name="connsiteX359" fmla="*/ 1617744 w 2143708"/>
                <a:gd name="connsiteY359" fmla="*/ 224954 h 433197"/>
                <a:gd name="connsiteX360" fmla="*/ 1646452 w 2143708"/>
                <a:gd name="connsiteY360" fmla="*/ 224954 h 433197"/>
                <a:gd name="connsiteX361" fmla="*/ 1646452 w 2143708"/>
                <a:gd name="connsiteY361" fmla="*/ 290298 h 433197"/>
                <a:gd name="connsiteX362" fmla="*/ 1646881 w 2143708"/>
                <a:gd name="connsiteY362" fmla="*/ 290298 h 433197"/>
                <a:gd name="connsiteX363" fmla="*/ 1681588 w 2143708"/>
                <a:gd name="connsiteY363" fmla="*/ 272730 h 433197"/>
                <a:gd name="connsiteX364" fmla="*/ 1719080 w 2143708"/>
                <a:gd name="connsiteY364" fmla="*/ 316007 h 433197"/>
                <a:gd name="connsiteX365" fmla="*/ 1719080 w 2143708"/>
                <a:gd name="connsiteY365" fmla="*/ 385636 h 433197"/>
                <a:gd name="connsiteX366" fmla="*/ 1690372 w 2143708"/>
                <a:gd name="connsiteY366" fmla="*/ 385636 h 433197"/>
                <a:gd name="connsiteX367" fmla="*/ 1690372 w 2143708"/>
                <a:gd name="connsiteY367" fmla="*/ 326719 h 433197"/>
                <a:gd name="connsiteX368" fmla="*/ 1671733 w 2143708"/>
                <a:gd name="connsiteY368" fmla="*/ 295012 h 433197"/>
                <a:gd name="connsiteX369" fmla="*/ 1646452 w 2143708"/>
                <a:gd name="connsiteY369" fmla="*/ 331647 h 433197"/>
                <a:gd name="connsiteX370" fmla="*/ 1646452 w 2143708"/>
                <a:gd name="connsiteY370" fmla="*/ 385636 h 433197"/>
                <a:gd name="connsiteX371" fmla="*/ 1617744 w 2143708"/>
                <a:gd name="connsiteY371" fmla="*/ 385636 h 433197"/>
                <a:gd name="connsiteX372" fmla="*/ 1820167 w 2143708"/>
                <a:gd name="connsiteY372" fmla="*/ 299082 h 433197"/>
                <a:gd name="connsiteX373" fmla="*/ 1800671 w 2143708"/>
                <a:gd name="connsiteY373" fmla="*/ 295012 h 433197"/>
                <a:gd name="connsiteX374" fmla="*/ 1771534 w 2143708"/>
                <a:gd name="connsiteY374" fmla="*/ 329933 h 433197"/>
                <a:gd name="connsiteX375" fmla="*/ 1801314 w 2143708"/>
                <a:gd name="connsiteY375" fmla="*/ 365926 h 433197"/>
                <a:gd name="connsiteX376" fmla="*/ 1823380 w 2143708"/>
                <a:gd name="connsiteY376" fmla="*/ 360784 h 433197"/>
                <a:gd name="connsiteX377" fmla="*/ 1824666 w 2143708"/>
                <a:gd name="connsiteY377" fmla="*/ 384565 h 433197"/>
                <a:gd name="connsiteX378" fmla="*/ 1795957 w 2143708"/>
                <a:gd name="connsiteY378" fmla="*/ 388207 h 433197"/>
                <a:gd name="connsiteX379" fmla="*/ 1741540 w 2143708"/>
                <a:gd name="connsiteY379" fmla="*/ 329933 h 433197"/>
                <a:gd name="connsiteX380" fmla="*/ 1794886 w 2143708"/>
                <a:gd name="connsiteY380" fmla="*/ 272730 h 433197"/>
                <a:gd name="connsiteX381" fmla="*/ 1822738 w 2143708"/>
                <a:gd name="connsiteY381" fmla="*/ 276372 h 433197"/>
                <a:gd name="connsiteX382" fmla="*/ 1848661 w 2143708"/>
                <a:gd name="connsiteY382" fmla="*/ 281086 h 433197"/>
                <a:gd name="connsiteX383" fmla="*/ 1887010 w 2143708"/>
                <a:gd name="connsiteY383" fmla="*/ 272730 h 433197"/>
                <a:gd name="connsiteX384" fmla="*/ 1934572 w 2143708"/>
                <a:gd name="connsiteY384" fmla="*/ 319221 h 433197"/>
                <a:gd name="connsiteX385" fmla="*/ 1934572 w 2143708"/>
                <a:gd name="connsiteY385" fmla="*/ 333361 h 433197"/>
                <a:gd name="connsiteX386" fmla="*/ 1935001 w 2143708"/>
                <a:gd name="connsiteY386" fmla="*/ 360998 h 433197"/>
                <a:gd name="connsiteX387" fmla="*/ 1936286 w 2143708"/>
                <a:gd name="connsiteY387" fmla="*/ 385636 h 433197"/>
                <a:gd name="connsiteX388" fmla="*/ 1911006 w 2143708"/>
                <a:gd name="connsiteY388" fmla="*/ 385636 h 433197"/>
                <a:gd name="connsiteX389" fmla="*/ 1909720 w 2143708"/>
                <a:gd name="connsiteY389" fmla="*/ 369139 h 433197"/>
                <a:gd name="connsiteX390" fmla="*/ 1909292 w 2143708"/>
                <a:gd name="connsiteY390" fmla="*/ 369139 h 433197"/>
                <a:gd name="connsiteX391" fmla="*/ 1875227 w 2143708"/>
                <a:gd name="connsiteY391" fmla="*/ 388207 h 433197"/>
                <a:gd name="connsiteX392" fmla="*/ 1836663 w 2143708"/>
                <a:gd name="connsiteY392" fmla="*/ 355428 h 433197"/>
                <a:gd name="connsiteX393" fmla="*/ 1855517 w 2143708"/>
                <a:gd name="connsiteY393" fmla="*/ 323934 h 433197"/>
                <a:gd name="connsiteX394" fmla="*/ 1892581 w 2143708"/>
                <a:gd name="connsiteY394" fmla="*/ 317507 h 433197"/>
                <a:gd name="connsiteX395" fmla="*/ 1908435 w 2143708"/>
                <a:gd name="connsiteY395" fmla="*/ 317507 h 433197"/>
                <a:gd name="connsiteX396" fmla="*/ 1883583 w 2143708"/>
                <a:gd name="connsiteY396" fmla="*/ 293726 h 433197"/>
                <a:gd name="connsiteX397" fmla="*/ 1849518 w 2143708"/>
                <a:gd name="connsiteY397" fmla="*/ 305724 h 433197"/>
                <a:gd name="connsiteX398" fmla="*/ 1882297 w 2143708"/>
                <a:gd name="connsiteY398" fmla="*/ 367211 h 433197"/>
                <a:gd name="connsiteX399" fmla="*/ 1902436 w 2143708"/>
                <a:gd name="connsiteY399" fmla="*/ 357356 h 433197"/>
                <a:gd name="connsiteX400" fmla="*/ 1908435 w 2143708"/>
                <a:gd name="connsiteY400" fmla="*/ 334646 h 433197"/>
                <a:gd name="connsiteX401" fmla="*/ 1896009 w 2143708"/>
                <a:gd name="connsiteY401" fmla="*/ 334646 h 433197"/>
                <a:gd name="connsiteX402" fmla="*/ 1864086 w 2143708"/>
                <a:gd name="connsiteY402" fmla="*/ 353714 h 433197"/>
                <a:gd name="connsiteX403" fmla="*/ 1882297 w 2143708"/>
                <a:gd name="connsiteY403" fmla="*/ 367211 h 433197"/>
                <a:gd name="connsiteX404" fmla="*/ 1963495 w 2143708"/>
                <a:gd name="connsiteY404" fmla="*/ 275301 h 433197"/>
                <a:gd name="connsiteX405" fmla="*/ 1988990 w 2143708"/>
                <a:gd name="connsiteY405" fmla="*/ 275301 h 433197"/>
                <a:gd name="connsiteX406" fmla="*/ 1988990 w 2143708"/>
                <a:gd name="connsiteY406" fmla="*/ 300368 h 433197"/>
                <a:gd name="connsiteX407" fmla="*/ 1989418 w 2143708"/>
                <a:gd name="connsiteY407" fmla="*/ 300368 h 433197"/>
                <a:gd name="connsiteX408" fmla="*/ 2019626 w 2143708"/>
                <a:gd name="connsiteY408" fmla="*/ 272730 h 433197"/>
                <a:gd name="connsiteX409" fmla="*/ 2028410 w 2143708"/>
                <a:gd name="connsiteY409" fmla="*/ 273587 h 433197"/>
                <a:gd name="connsiteX410" fmla="*/ 2028410 w 2143708"/>
                <a:gd name="connsiteY410" fmla="*/ 302510 h 433197"/>
                <a:gd name="connsiteX411" fmla="*/ 2015556 w 2143708"/>
                <a:gd name="connsiteY411" fmla="*/ 300153 h 433197"/>
                <a:gd name="connsiteX412" fmla="*/ 1992203 w 2143708"/>
                <a:gd name="connsiteY412" fmla="*/ 345144 h 433197"/>
                <a:gd name="connsiteX413" fmla="*/ 1992203 w 2143708"/>
                <a:gd name="connsiteY413" fmla="*/ 385636 h 433197"/>
                <a:gd name="connsiteX414" fmla="*/ 1963495 w 2143708"/>
                <a:gd name="connsiteY414" fmla="*/ 385636 h 433197"/>
                <a:gd name="connsiteX415" fmla="*/ 2130818 w 2143708"/>
                <a:gd name="connsiteY415" fmla="*/ 379423 h 433197"/>
                <a:gd name="connsiteX416" fmla="*/ 2092897 w 2143708"/>
                <a:gd name="connsiteY416" fmla="*/ 388207 h 433197"/>
                <a:gd name="connsiteX417" fmla="*/ 2035266 w 2143708"/>
                <a:gd name="connsiteY417" fmla="*/ 331004 h 433197"/>
                <a:gd name="connsiteX418" fmla="*/ 2086470 w 2143708"/>
                <a:gd name="connsiteY418" fmla="*/ 272730 h 433197"/>
                <a:gd name="connsiteX419" fmla="*/ 2138960 w 2143708"/>
                <a:gd name="connsiteY419" fmla="*/ 339360 h 433197"/>
                <a:gd name="connsiteX420" fmla="*/ 2062689 w 2143708"/>
                <a:gd name="connsiteY420" fmla="*/ 339360 h 433197"/>
                <a:gd name="connsiteX421" fmla="*/ 2094183 w 2143708"/>
                <a:gd name="connsiteY421" fmla="*/ 367211 h 433197"/>
                <a:gd name="connsiteX422" fmla="*/ 2130818 w 2143708"/>
                <a:gd name="connsiteY422" fmla="*/ 356071 h 433197"/>
                <a:gd name="connsiteX423" fmla="*/ 2111536 w 2143708"/>
                <a:gd name="connsiteY423" fmla="*/ 319649 h 433197"/>
                <a:gd name="connsiteX424" fmla="*/ 2088184 w 2143708"/>
                <a:gd name="connsiteY424" fmla="*/ 293726 h 433197"/>
                <a:gd name="connsiteX425" fmla="*/ 2062689 w 2143708"/>
                <a:gd name="connsiteY425" fmla="*/ 319649 h 4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143708" h="433197">
                  <a:moveTo>
                    <a:pt x="192175" y="11141"/>
                  </a:moveTo>
                  <a:lnTo>
                    <a:pt x="222169" y="11141"/>
                  </a:lnTo>
                  <a:lnTo>
                    <a:pt x="222169" y="137115"/>
                  </a:lnTo>
                  <a:lnTo>
                    <a:pt x="280229" y="137115"/>
                  </a:lnTo>
                  <a:lnTo>
                    <a:pt x="280229" y="160682"/>
                  </a:lnTo>
                  <a:lnTo>
                    <a:pt x="192175" y="160682"/>
                  </a:lnTo>
                  <a:close/>
                  <a:moveTo>
                    <a:pt x="347287" y="47776"/>
                  </a:moveTo>
                  <a:cubicBezTo>
                    <a:pt x="380066" y="47776"/>
                    <a:pt x="405132" y="69843"/>
                    <a:pt x="405132" y="106264"/>
                  </a:cubicBezTo>
                  <a:cubicBezTo>
                    <a:pt x="405132" y="137972"/>
                    <a:pt x="383922" y="163253"/>
                    <a:pt x="347287" y="163253"/>
                  </a:cubicBezTo>
                  <a:cubicBezTo>
                    <a:pt x="310866" y="163253"/>
                    <a:pt x="289656" y="137972"/>
                    <a:pt x="289656" y="106264"/>
                  </a:cubicBezTo>
                  <a:cubicBezTo>
                    <a:pt x="289656" y="69843"/>
                    <a:pt x="314722" y="47776"/>
                    <a:pt x="347287" y="47776"/>
                  </a:cubicBezTo>
                  <a:close/>
                  <a:moveTo>
                    <a:pt x="347287" y="140971"/>
                  </a:moveTo>
                  <a:cubicBezTo>
                    <a:pt x="369354" y="140971"/>
                    <a:pt x="375138" y="121261"/>
                    <a:pt x="375138" y="102836"/>
                  </a:cubicBezTo>
                  <a:cubicBezTo>
                    <a:pt x="375138" y="85911"/>
                    <a:pt x="366140" y="70057"/>
                    <a:pt x="347287" y="70057"/>
                  </a:cubicBezTo>
                  <a:cubicBezTo>
                    <a:pt x="328648" y="70057"/>
                    <a:pt x="319649" y="86340"/>
                    <a:pt x="319649" y="102836"/>
                  </a:cubicBezTo>
                  <a:cubicBezTo>
                    <a:pt x="319649" y="121047"/>
                    <a:pt x="325434" y="140971"/>
                    <a:pt x="347287" y="140971"/>
                  </a:cubicBezTo>
                  <a:close/>
                  <a:moveTo>
                    <a:pt x="427628" y="50347"/>
                  </a:moveTo>
                  <a:lnTo>
                    <a:pt x="454836" y="50347"/>
                  </a:lnTo>
                  <a:lnTo>
                    <a:pt x="454836" y="65344"/>
                  </a:lnTo>
                  <a:lnTo>
                    <a:pt x="455265" y="65344"/>
                  </a:lnTo>
                  <a:cubicBezTo>
                    <a:pt x="464263" y="52704"/>
                    <a:pt x="476475" y="47776"/>
                    <a:pt x="491472" y="47776"/>
                  </a:cubicBezTo>
                  <a:cubicBezTo>
                    <a:pt x="517609" y="47776"/>
                    <a:pt x="528964" y="66201"/>
                    <a:pt x="528964" y="91053"/>
                  </a:cubicBezTo>
                  <a:lnTo>
                    <a:pt x="528964" y="160682"/>
                  </a:lnTo>
                  <a:lnTo>
                    <a:pt x="500256" y="160682"/>
                  </a:lnTo>
                  <a:lnTo>
                    <a:pt x="500256" y="101765"/>
                  </a:lnTo>
                  <a:cubicBezTo>
                    <a:pt x="500256" y="88268"/>
                    <a:pt x="500041" y="70057"/>
                    <a:pt x="481617" y="70057"/>
                  </a:cubicBezTo>
                  <a:cubicBezTo>
                    <a:pt x="460835" y="70057"/>
                    <a:pt x="456336" y="92553"/>
                    <a:pt x="456336" y="106693"/>
                  </a:cubicBezTo>
                  <a:lnTo>
                    <a:pt x="456336" y="160682"/>
                  </a:lnTo>
                  <a:lnTo>
                    <a:pt x="427628" y="160682"/>
                  </a:lnTo>
                  <a:close/>
                  <a:moveTo>
                    <a:pt x="632015" y="148256"/>
                  </a:moveTo>
                  <a:lnTo>
                    <a:pt x="631586" y="148256"/>
                  </a:lnTo>
                  <a:cubicBezTo>
                    <a:pt x="623017" y="158968"/>
                    <a:pt x="611233" y="163253"/>
                    <a:pt x="597736" y="163253"/>
                  </a:cubicBezTo>
                  <a:cubicBezTo>
                    <a:pt x="563886" y="163253"/>
                    <a:pt x="551460" y="135401"/>
                    <a:pt x="551460" y="105193"/>
                  </a:cubicBezTo>
                  <a:cubicBezTo>
                    <a:pt x="551460" y="74771"/>
                    <a:pt x="563886" y="47776"/>
                    <a:pt x="597736" y="47776"/>
                  </a:cubicBezTo>
                  <a:cubicBezTo>
                    <a:pt x="612090" y="47776"/>
                    <a:pt x="622160" y="52704"/>
                    <a:pt x="630729" y="63201"/>
                  </a:cubicBezTo>
                  <a:lnTo>
                    <a:pt x="631158" y="63201"/>
                  </a:lnTo>
                  <a:lnTo>
                    <a:pt x="631158" y="0"/>
                  </a:lnTo>
                  <a:lnTo>
                    <a:pt x="659866" y="0"/>
                  </a:lnTo>
                  <a:lnTo>
                    <a:pt x="659866" y="160682"/>
                  </a:lnTo>
                  <a:lnTo>
                    <a:pt x="632015" y="160682"/>
                  </a:lnTo>
                  <a:close/>
                  <a:moveTo>
                    <a:pt x="605663" y="140971"/>
                  </a:moveTo>
                  <a:cubicBezTo>
                    <a:pt x="624731" y="140971"/>
                    <a:pt x="630944" y="120833"/>
                    <a:pt x="630944" y="105193"/>
                  </a:cubicBezTo>
                  <a:cubicBezTo>
                    <a:pt x="630944" y="89767"/>
                    <a:pt x="623659" y="70057"/>
                    <a:pt x="605234" y="70057"/>
                  </a:cubicBezTo>
                  <a:cubicBezTo>
                    <a:pt x="586595" y="70057"/>
                    <a:pt x="581454" y="90410"/>
                    <a:pt x="581454" y="105193"/>
                  </a:cubicBezTo>
                  <a:cubicBezTo>
                    <a:pt x="581454" y="120404"/>
                    <a:pt x="586810" y="140971"/>
                    <a:pt x="605663" y="140971"/>
                  </a:cubicBezTo>
                  <a:close/>
                  <a:moveTo>
                    <a:pt x="739993" y="47776"/>
                  </a:moveTo>
                  <a:cubicBezTo>
                    <a:pt x="772772" y="47776"/>
                    <a:pt x="797838" y="69843"/>
                    <a:pt x="797838" y="106264"/>
                  </a:cubicBezTo>
                  <a:cubicBezTo>
                    <a:pt x="797838" y="137972"/>
                    <a:pt x="776628" y="163253"/>
                    <a:pt x="739993" y="163253"/>
                  </a:cubicBezTo>
                  <a:cubicBezTo>
                    <a:pt x="703572" y="163253"/>
                    <a:pt x="682362" y="137972"/>
                    <a:pt x="682362" y="106264"/>
                  </a:cubicBezTo>
                  <a:cubicBezTo>
                    <a:pt x="682362" y="69843"/>
                    <a:pt x="707428" y="47776"/>
                    <a:pt x="739993" y="47776"/>
                  </a:cubicBezTo>
                  <a:close/>
                  <a:moveTo>
                    <a:pt x="739993" y="140971"/>
                  </a:moveTo>
                  <a:cubicBezTo>
                    <a:pt x="762060" y="140971"/>
                    <a:pt x="767844" y="121261"/>
                    <a:pt x="767844" y="102836"/>
                  </a:cubicBezTo>
                  <a:cubicBezTo>
                    <a:pt x="767844" y="85911"/>
                    <a:pt x="758846" y="70057"/>
                    <a:pt x="739993" y="70057"/>
                  </a:cubicBezTo>
                  <a:cubicBezTo>
                    <a:pt x="721354" y="70057"/>
                    <a:pt x="712356" y="86340"/>
                    <a:pt x="712356" y="102836"/>
                  </a:cubicBezTo>
                  <a:cubicBezTo>
                    <a:pt x="712356" y="121047"/>
                    <a:pt x="718140" y="140971"/>
                    <a:pt x="739993" y="140971"/>
                  </a:cubicBezTo>
                  <a:close/>
                  <a:moveTo>
                    <a:pt x="820334" y="50347"/>
                  </a:moveTo>
                  <a:lnTo>
                    <a:pt x="847543" y="50347"/>
                  </a:lnTo>
                  <a:lnTo>
                    <a:pt x="847543" y="65344"/>
                  </a:lnTo>
                  <a:lnTo>
                    <a:pt x="847971" y="65344"/>
                  </a:lnTo>
                  <a:cubicBezTo>
                    <a:pt x="856969" y="52704"/>
                    <a:pt x="869181" y="47776"/>
                    <a:pt x="884178" y="47776"/>
                  </a:cubicBezTo>
                  <a:cubicBezTo>
                    <a:pt x="910316" y="47776"/>
                    <a:pt x="921670" y="66201"/>
                    <a:pt x="921670" y="91053"/>
                  </a:cubicBezTo>
                  <a:lnTo>
                    <a:pt x="921670" y="160682"/>
                  </a:lnTo>
                  <a:lnTo>
                    <a:pt x="892962" y="160682"/>
                  </a:lnTo>
                  <a:lnTo>
                    <a:pt x="892962" y="101765"/>
                  </a:lnTo>
                  <a:cubicBezTo>
                    <a:pt x="892962" y="88268"/>
                    <a:pt x="892748" y="70057"/>
                    <a:pt x="874323" y="70057"/>
                  </a:cubicBezTo>
                  <a:cubicBezTo>
                    <a:pt x="853541" y="70057"/>
                    <a:pt x="849042" y="92553"/>
                    <a:pt x="849042" y="106693"/>
                  </a:cubicBezTo>
                  <a:lnTo>
                    <a:pt x="849042" y="160682"/>
                  </a:lnTo>
                  <a:lnTo>
                    <a:pt x="820334" y="160682"/>
                  </a:lnTo>
                  <a:close/>
                  <a:moveTo>
                    <a:pt x="1011866" y="11141"/>
                  </a:moveTo>
                  <a:lnTo>
                    <a:pt x="1048716" y="11141"/>
                  </a:lnTo>
                  <a:lnTo>
                    <a:pt x="1105705" y="122975"/>
                  </a:lnTo>
                  <a:lnTo>
                    <a:pt x="1106133" y="122975"/>
                  </a:lnTo>
                  <a:lnTo>
                    <a:pt x="1106133" y="11141"/>
                  </a:lnTo>
                  <a:lnTo>
                    <a:pt x="1134841" y="11141"/>
                  </a:lnTo>
                  <a:lnTo>
                    <a:pt x="1134841" y="160682"/>
                  </a:lnTo>
                  <a:lnTo>
                    <a:pt x="1098206" y="160682"/>
                  </a:lnTo>
                  <a:lnTo>
                    <a:pt x="1041003" y="48847"/>
                  </a:lnTo>
                  <a:lnTo>
                    <a:pt x="1040575" y="48847"/>
                  </a:lnTo>
                  <a:lnTo>
                    <a:pt x="1040575" y="160682"/>
                  </a:lnTo>
                  <a:lnTo>
                    <a:pt x="1011866" y="160682"/>
                  </a:lnTo>
                  <a:close/>
                  <a:moveTo>
                    <a:pt x="1216039" y="47776"/>
                  </a:moveTo>
                  <a:cubicBezTo>
                    <a:pt x="1248818" y="47776"/>
                    <a:pt x="1273885" y="69843"/>
                    <a:pt x="1273885" y="106264"/>
                  </a:cubicBezTo>
                  <a:cubicBezTo>
                    <a:pt x="1273885" y="137972"/>
                    <a:pt x="1252675" y="163253"/>
                    <a:pt x="1216039" y="163253"/>
                  </a:cubicBezTo>
                  <a:cubicBezTo>
                    <a:pt x="1179618" y="163253"/>
                    <a:pt x="1158408" y="137972"/>
                    <a:pt x="1158408" y="106264"/>
                  </a:cubicBezTo>
                  <a:cubicBezTo>
                    <a:pt x="1158408" y="69843"/>
                    <a:pt x="1183474" y="47776"/>
                    <a:pt x="1216039" y="47776"/>
                  </a:cubicBezTo>
                  <a:close/>
                  <a:moveTo>
                    <a:pt x="1216039" y="140971"/>
                  </a:moveTo>
                  <a:cubicBezTo>
                    <a:pt x="1238106" y="140971"/>
                    <a:pt x="1243891" y="121261"/>
                    <a:pt x="1243891" y="102836"/>
                  </a:cubicBezTo>
                  <a:cubicBezTo>
                    <a:pt x="1243891" y="85911"/>
                    <a:pt x="1234893" y="70057"/>
                    <a:pt x="1216039" y="70057"/>
                  </a:cubicBezTo>
                  <a:cubicBezTo>
                    <a:pt x="1197400" y="70057"/>
                    <a:pt x="1188402" y="86340"/>
                    <a:pt x="1188402" y="102836"/>
                  </a:cubicBezTo>
                  <a:cubicBezTo>
                    <a:pt x="1188402" y="121047"/>
                    <a:pt x="1194187" y="140971"/>
                    <a:pt x="1216039" y="140971"/>
                  </a:cubicBezTo>
                  <a:close/>
                  <a:moveTo>
                    <a:pt x="1297023" y="50347"/>
                  </a:moveTo>
                  <a:lnTo>
                    <a:pt x="1322518" y="50347"/>
                  </a:lnTo>
                  <a:lnTo>
                    <a:pt x="1322518" y="75413"/>
                  </a:lnTo>
                  <a:lnTo>
                    <a:pt x="1322946" y="75413"/>
                  </a:lnTo>
                  <a:cubicBezTo>
                    <a:pt x="1324232" y="65130"/>
                    <a:pt x="1336015" y="47776"/>
                    <a:pt x="1353154" y="47776"/>
                  </a:cubicBezTo>
                  <a:cubicBezTo>
                    <a:pt x="1355939" y="47776"/>
                    <a:pt x="1358939" y="47776"/>
                    <a:pt x="1361938" y="48633"/>
                  </a:cubicBezTo>
                  <a:lnTo>
                    <a:pt x="1361938" y="77556"/>
                  </a:lnTo>
                  <a:cubicBezTo>
                    <a:pt x="1359367" y="76056"/>
                    <a:pt x="1354226" y="75199"/>
                    <a:pt x="1349084" y="75199"/>
                  </a:cubicBezTo>
                  <a:cubicBezTo>
                    <a:pt x="1325731" y="75199"/>
                    <a:pt x="1325731" y="104336"/>
                    <a:pt x="1325731" y="120190"/>
                  </a:cubicBezTo>
                  <a:lnTo>
                    <a:pt x="1325731" y="160682"/>
                  </a:lnTo>
                  <a:lnTo>
                    <a:pt x="1297023" y="160682"/>
                  </a:lnTo>
                  <a:close/>
                  <a:moveTo>
                    <a:pt x="1389147" y="71343"/>
                  </a:moveTo>
                  <a:lnTo>
                    <a:pt x="1367937" y="71343"/>
                  </a:lnTo>
                  <a:lnTo>
                    <a:pt x="1367937" y="50347"/>
                  </a:lnTo>
                  <a:lnTo>
                    <a:pt x="1389147" y="50347"/>
                  </a:lnTo>
                  <a:lnTo>
                    <a:pt x="1389147" y="28280"/>
                  </a:lnTo>
                  <a:lnTo>
                    <a:pt x="1417855" y="19068"/>
                  </a:lnTo>
                  <a:lnTo>
                    <a:pt x="1417855" y="50347"/>
                  </a:lnTo>
                  <a:lnTo>
                    <a:pt x="1443350" y="50347"/>
                  </a:lnTo>
                  <a:lnTo>
                    <a:pt x="1443350" y="71343"/>
                  </a:lnTo>
                  <a:lnTo>
                    <a:pt x="1417855" y="71343"/>
                  </a:lnTo>
                  <a:lnTo>
                    <a:pt x="1417855" y="122761"/>
                  </a:lnTo>
                  <a:cubicBezTo>
                    <a:pt x="1417855" y="132187"/>
                    <a:pt x="1420426" y="140971"/>
                    <a:pt x="1431353" y="140971"/>
                  </a:cubicBezTo>
                  <a:cubicBezTo>
                    <a:pt x="1436495" y="140971"/>
                    <a:pt x="1441422" y="139900"/>
                    <a:pt x="1444422" y="137972"/>
                  </a:cubicBezTo>
                  <a:lnTo>
                    <a:pt x="1445279" y="160682"/>
                  </a:lnTo>
                  <a:cubicBezTo>
                    <a:pt x="1439280" y="162396"/>
                    <a:pt x="1432638" y="163253"/>
                    <a:pt x="1424069" y="163253"/>
                  </a:cubicBezTo>
                  <a:cubicBezTo>
                    <a:pt x="1401573" y="163253"/>
                    <a:pt x="1389147" y="149327"/>
                    <a:pt x="1389147" y="127474"/>
                  </a:cubicBezTo>
                  <a:close/>
                  <a:moveTo>
                    <a:pt x="1463061" y="0"/>
                  </a:moveTo>
                  <a:lnTo>
                    <a:pt x="1491769" y="0"/>
                  </a:lnTo>
                  <a:lnTo>
                    <a:pt x="1491769" y="65344"/>
                  </a:lnTo>
                  <a:lnTo>
                    <a:pt x="1492198" y="65344"/>
                  </a:lnTo>
                  <a:cubicBezTo>
                    <a:pt x="1499482" y="54632"/>
                    <a:pt x="1511908" y="47776"/>
                    <a:pt x="1526905" y="47776"/>
                  </a:cubicBezTo>
                  <a:cubicBezTo>
                    <a:pt x="1553042" y="47776"/>
                    <a:pt x="1564397" y="66201"/>
                    <a:pt x="1564397" y="91053"/>
                  </a:cubicBezTo>
                  <a:lnTo>
                    <a:pt x="1564397" y="160682"/>
                  </a:lnTo>
                  <a:lnTo>
                    <a:pt x="1535689" y="160682"/>
                  </a:lnTo>
                  <a:lnTo>
                    <a:pt x="1535689" y="101765"/>
                  </a:lnTo>
                  <a:cubicBezTo>
                    <a:pt x="1535689" y="88268"/>
                    <a:pt x="1535475" y="70057"/>
                    <a:pt x="1517050" y="70057"/>
                  </a:cubicBezTo>
                  <a:cubicBezTo>
                    <a:pt x="1496268" y="70057"/>
                    <a:pt x="1491769" y="92553"/>
                    <a:pt x="1491769" y="106693"/>
                  </a:cubicBezTo>
                  <a:lnTo>
                    <a:pt x="1491769" y="160682"/>
                  </a:lnTo>
                  <a:lnTo>
                    <a:pt x="1463061" y="160682"/>
                  </a:lnTo>
                  <a:close/>
                  <a:moveTo>
                    <a:pt x="1640882" y="11141"/>
                  </a:moveTo>
                  <a:lnTo>
                    <a:pt x="1672375" y="11141"/>
                  </a:lnTo>
                  <a:lnTo>
                    <a:pt x="1700227" y="130688"/>
                  </a:lnTo>
                  <a:lnTo>
                    <a:pt x="1700655" y="130688"/>
                  </a:lnTo>
                  <a:lnTo>
                    <a:pt x="1726150" y="11141"/>
                  </a:lnTo>
                  <a:lnTo>
                    <a:pt x="1766856" y="11141"/>
                  </a:lnTo>
                  <a:lnTo>
                    <a:pt x="1793208" y="130688"/>
                  </a:lnTo>
                  <a:lnTo>
                    <a:pt x="1793637" y="130688"/>
                  </a:lnTo>
                  <a:lnTo>
                    <a:pt x="1821702" y="11141"/>
                  </a:lnTo>
                  <a:lnTo>
                    <a:pt x="1850839" y="11141"/>
                  </a:lnTo>
                  <a:lnTo>
                    <a:pt x="1811847" y="160682"/>
                  </a:lnTo>
                  <a:lnTo>
                    <a:pt x="1773283" y="160682"/>
                  </a:lnTo>
                  <a:lnTo>
                    <a:pt x="1746289" y="41135"/>
                  </a:lnTo>
                  <a:lnTo>
                    <a:pt x="1745860" y="41135"/>
                  </a:lnTo>
                  <a:lnTo>
                    <a:pt x="1719294" y="160682"/>
                  </a:lnTo>
                  <a:lnTo>
                    <a:pt x="1680517" y="160682"/>
                  </a:lnTo>
                  <a:close/>
                  <a:moveTo>
                    <a:pt x="1952390" y="154469"/>
                  </a:moveTo>
                  <a:cubicBezTo>
                    <a:pt x="1941892" y="160253"/>
                    <a:pt x="1929895" y="163253"/>
                    <a:pt x="1914469" y="163253"/>
                  </a:cubicBezTo>
                  <a:cubicBezTo>
                    <a:pt x="1878048" y="163253"/>
                    <a:pt x="1856838" y="142257"/>
                    <a:pt x="1856838" y="106050"/>
                  </a:cubicBezTo>
                  <a:cubicBezTo>
                    <a:pt x="1856838" y="74128"/>
                    <a:pt x="1873763" y="47776"/>
                    <a:pt x="1908042" y="47776"/>
                  </a:cubicBezTo>
                  <a:cubicBezTo>
                    <a:pt x="1948962" y="47776"/>
                    <a:pt x="1960531" y="75842"/>
                    <a:pt x="1960531" y="114405"/>
                  </a:cubicBezTo>
                  <a:lnTo>
                    <a:pt x="1884261" y="114405"/>
                  </a:lnTo>
                  <a:cubicBezTo>
                    <a:pt x="1885546" y="132187"/>
                    <a:pt x="1897972" y="142257"/>
                    <a:pt x="1915755" y="142257"/>
                  </a:cubicBezTo>
                  <a:cubicBezTo>
                    <a:pt x="1929680" y="142257"/>
                    <a:pt x="1941678" y="137115"/>
                    <a:pt x="1952390" y="131116"/>
                  </a:cubicBezTo>
                  <a:close/>
                  <a:moveTo>
                    <a:pt x="1933108" y="94695"/>
                  </a:moveTo>
                  <a:cubicBezTo>
                    <a:pt x="1932251" y="80769"/>
                    <a:pt x="1925824" y="68772"/>
                    <a:pt x="1909756" y="68772"/>
                  </a:cubicBezTo>
                  <a:cubicBezTo>
                    <a:pt x="1893688" y="68772"/>
                    <a:pt x="1885546" y="79912"/>
                    <a:pt x="1884261" y="94695"/>
                  </a:cubicBezTo>
                  <a:close/>
                  <a:moveTo>
                    <a:pt x="2048585" y="73485"/>
                  </a:moveTo>
                  <a:cubicBezTo>
                    <a:pt x="2039801" y="70486"/>
                    <a:pt x="2033374" y="68772"/>
                    <a:pt x="2022876" y="68772"/>
                  </a:cubicBezTo>
                  <a:cubicBezTo>
                    <a:pt x="2015163" y="68772"/>
                    <a:pt x="2005951" y="71557"/>
                    <a:pt x="2005951" y="80984"/>
                  </a:cubicBezTo>
                  <a:cubicBezTo>
                    <a:pt x="2005951" y="98551"/>
                    <a:pt x="2055869" y="87411"/>
                    <a:pt x="2055869" y="127260"/>
                  </a:cubicBezTo>
                  <a:cubicBezTo>
                    <a:pt x="2055869" y="152969"/>
                    <a:pt x="2032945" y="163253"/>
                    <a:pt x="2009593" y="163253"/>
                  </a:cubicBezTo>
                  <a:cubicBezTo>
                    <a:pt x="1998666" y="163253"/>
                    <a:pt x="1987526" y="161324"/>
                    <a:pt x="1977028" y="158539"/>
                  </a:cubicBezTo>
                  <a:lnTo>
                    <a:pt x="1978742" y="134973"/>
                  </a:lnTo>
                  <a:cubicBezTo>
                    <a:pt x="1987740" y="139472"/>
                    <a:pt x="1997167" y="142257"/>
                    <a:pt x="2007022" y="142257"/>
                  </a:cubicBezTo>
                  <a:cubicBezTo>
                    <a:pt x="2014306" y="142257"/>
                    <a:pt x="2025875" y="139472"/>
                    <a:pt x="2025875" y="128760"/>
                  </a:cubicBezTo>
                  <a:cubicBezTo>
                    <a:pt x="2025875" y="107121"/>
                    <a:pt x="1975957" y="121904"/>
                    <a:pt x="1975957" y="82055"/>
                  </a:cubicBezTo>
                  <a:cubicBezTo>
                    <a:pt x="1975957" y="58274"/>
                    <a:pt x="1996738" y="47776"/>
                    <a:pt x="2019234" y="47776"/>
                  </a:cubicBezTo>
                  <a:cubicBezTo>
                    <a:pt x="2032731" y="47776"/>
                    <a:pt x="2041515" y="49918"/>
                    <a:pt x="2050513" y="51847"/>
                  </a:cubicBezTo>
                  <a:close/>
                  <a:moveTo>
                    <a:pt x="2087577" y="71343"/>
                  </a:moveTo>
                  <a:lnTo>
                    <a:pt x="2066367" y="71343"/>
                  </a:lnTo>
                  <a:lnTo>
                    <a:pt x="2066367" y="50347"/>
                  </a:lnTo>
                  <a:lnTo>
                    <a:pt x="2087577" y="50347"/>
                  </a:lnTo>
                  <a:lnTo>
                    <a:pt x="2087577" y="28280"/>
                  </a:lnTo>
                  <a:lnTo>
                    <a:pt x="2116285" y="19068"/>
                  </a:lnTo>
                  <a:lnTo>
                    <a:pt x="2116285" y="50347"/>
                  </a:lnTo>
                  <a:lnTo>
                    <a:pt x="2141780" y="50347"/>
                  </a:lnTo>
                  <a:lnTo>
                    <a:pt x="2141780" y="71343"/>
                  </a:lnTo>
                  <a:lnTo>
                    <a:pt x="2116285" y="71343"/>
                  </a:lnTo>
                  <a:lnTo>
                    <a:pt x="2116285" y="122761"/>
                  </a:lnTo>
                  <a:cubicBezTo>
                    <a:pt x="2116285" y="132187"/>
                    <a:pt x="2118856" y="140971"/>
                    <a:pt x="2129783" y="140971"/>
                  </a:cubicBezTo>
                  <a:cubicBezTo>
                    <a:pt x="2134925" y="140971"/>
                    <a:pt x="2139852" y="139900"/>
                    <a:pt x="2142851" y="137972"/>
                  </a:cubicBezTo>
                  <a:lnTo>
                    <a:pt x="2143708" y="160682"/>
                  </a:lnTo>
                  <a:cubicBezTo>
                    <a:pt x="2137710" y="162396"/>
                    <a:pt x="2131068" y="163253"/>
                    <a:pt x="2122498" y="163253"/>
                  </a:cubicBezTo>
                  <a:cubicBezTo>
                    <a:pt x="2100003" y="163253"/>
                    <a:pt x="2087577" y="149327"/>
                    <a:pt x="2087577" y="127474"/>
                  </a:cubicBezTo>
                  <a:close/>
                  <a:moveTo>
                    <a:pt x="0" y="236095"/>
                  </a:moveTo>
                  <a:lnTo>
                    <a:pt x="29994" y="236095"/>
                  </a:lnTo>
                  <a:lnTo>
                    <a:pt x="29994" y="322435"/>
                  </a:lnTo>
                  <a:cubicBezTo>
                    <a:pt x="29994" y="347929"/>
                    <a:pt x="38135" y="364640"/>
                    <a:pt x="61059" y="364640"/>
                  </a:cubicBezTo>
                  <a:cubicBezTo>
                    <a:pt x="83983" y="364640"/>
                    <a:pt x="92124" y="347929"/>
                    <a:pt x="92124" y="322435"/>
                  </a:cubicBezTo>
                  <a:lnTo>
                    <a:pt x="92124" y="236095"/>
                  </a:lnTo>
                  <a:lnTo>
                    <a:pt x="122118" y="236095"/>
                  </a:lnTo>
                  <a:lnTo>
                    <a:pt x="122118" y="331647"/>
                  </a:lnTo>
                  <a:cubicBezTo>
                    <a:pt x="122118" y="371710"/>
                    <a:pt x="99408" y="388207"/>
                    <a:pt x="61059" y="388207"/>
                  </a:cubicBezTo>
                  <a:cubicBezTo>
                    <a:pt x="22710" y="388207"/>
                    <a:pt x="0" y="371710"/>
                    <a:pt x="0" y="331647"/>
                  </a:cubicBezTo>
                  <a:close/>
                  <a:moveTo>
                    <a:pt x="153183" y="275301"/>
                  </a:moveTo>
                  <a:lnTo>
                    <a:pt x="180392" y="275301"/>
                  </a:lnTo>
                  <a:lnTo>
                    <a:pt x="180392" y="290298"/>
                  </a:lnTo>
                  <a:lnTo>
                    <a:pt x="180820" y="290298"/>
                  </a:lnTo>
                  <a:cubicBezTo>
                    <a:pt x="189819" y="277658"/>
                    <a:pt x="202030" y="272730"/>
                    <a:pt x="217027" y="272730"/>
                  </a:cubicBezTo>
                  <a:cubicBezTo>
                    <a:pt x="243165" y="272730"/>
                    <a:pt x="254520" y="291155"/>
                    <a:pt x="254520" y="316007"/>
                  </a:cubicBezTo>
                  <a:lnTo>
                    <a:pt x="254520" y="385636"/>
                  </a:lnTo>
                  <a:lnTo>
                    <a:pt x="225811" y="385636"/>
                  </a:lnTo>
                  <a:lnTo>
                    <a:pt x="225811" y="326719"/>
                  </a:lnTo>
                  <a:cubicBezTo>
                    <a:pt x="225811" y="313222"/>
                    <a:pt x="225597" y="295012"/>
                    <a:pt x="207172" y="295012"/>
                  </a:cubicBezTo>
                  <a:cubicBezTo>
                    <a:pt x="186391" y="295012"/>
                    <a:pt x="181892" y="317507"/>
                    <a:pt x="181892" y="331647"/>
                  </a:cubicBezTo>
                  <a:lnTo>
                    <a:pt x="181892" y="385636"/>
                  </a:lnTo>
                  <a:lnTo>
                    <a:pt x="153183" y="385636"/>
                  </a:lnTo>
                  <a:close/>
                  <a:moveTo>
                    <a:pt x="284728" y="227739"/>
                  </a:moveTo>
                  <a:lnTo>
                    <a:pt x="313436" y="227739"/>
                  </a:lnTo>
                  <a:lnTo>
                    <a:pt x="313436" y="255162"/>
                  </a:lnTo>
                  <a:lnTo>
                    <a:pt x="284728" y="255162"/>
                  </a:lnTo>
                  <a:close/>
                  <a:moveTo>
                    <a:pt x="284728" y="275301"/>
                  </a:moveTo>
                  <a:lnTo>
                    <a:pt x="313436" y="275301"/>
                  </a:lnTo>
                  <a:lnTo>
                    <a:pt x="313436" y="385636"/>
                  </a:lnTo>
                  <a:lnTo>
                    <a:pt x="284728" y="385636"/>
                  </a:lnTo>
                  <a:close/>
                  <a:moveTo>
                    <a:pt x="331433" y="275301"/>
                  </a:moveTo>
                  <a:lnTo>
                    <a:pt x="362284" y="275301"/>
                  </a:lnTo>
                  <a:lnTo>
                    <a:pt x="389707" y="355642"/>
                  </a:lnTo>
                  <a:lnTo>
                    <a:pt x="390135" y="355642"/>
                  </a:lnTo>
                  <a:lnTo>
                    <a:pt x="416701" y="275301"/>
                  </a:lnTo>
                  <a:lnTo>
                    <a:pt x="445410" y="275301"/>
                  </a:lnTo>
                  <a:lnTo>
                    <a:pt x="404704" y="385636"/>
                  </a:lnTo>
                  <a:lnTo>
                    <a:pt x="372353" y="385636"/>
                  </a:lnTo>
                  <a:close/>
                  <a:moveTo>
                    <a:pt x="551245" y="379423"/>
                  </a:moveTo>
                  <a:cubicBezTo>
                    <a:pt x="540748" y="385208"/>
                    <a:pt x="528750" y="388207"/>
                    <a:pt x="513325" y="388207"/>
                  </a:cubicBezTo>
                  <a:cubicBezTo>
                    <a:pt x="476903" y="388207"/>
                    <a:pt x="455693" y="367211"/>
                    <a:pt x="455693" y="331004"/>
                  </a:cubicBezTo>
                  <a:cubicBezTo>
                    <a:pt x="455693" y="299082"/>
                    <a:pt x="472619" y="272730"/>
                    <a:pt x="506897" y="272730"/>
                  </a:cubicBezTo>
                  <a:cubicBezTo>
                    <a:pt x="547818" y="272730"/>
                    <a:pt x="559387" y="300796"/>
                    <a:pt x="559387" y="339360"/>
                  </a:cubicBezTo>
                  <a:lnTo>
                    <a:pt x="483116" y="339360"/>
                  </a:lnTo>
                  <a:cubicBezTo>
                    <a:pt x="484402" y="357142"/>
                    <a:pt x="496828" y="367211"/>
                    <a:pt x="514610" y="367211"/>
                  </a:cubicBezTo>
                  <a:cubicBezTo>
                    <a:pt x="528536" y="367211"/>
                    <a:pt x="540533" y="362069"/>
                    <a:pt x="551245" y="356071"/>
                  </a:cubicBezTo>
                  <a:close/>
                  <a:moveTo>
                    <a:pt x="531964" y="319649"/>
                  </a:moveTo>
                  <a:cubicBezTo>
                    <a:pt x="531107" y="305724"/>
                    <a:pt x="524679" y="293726"/>
                    <a:pt x="508611" y="293726"/>
                  </a:cubicBezTo>
                  <a:cubicBezTo>
                    <a:pt x="492543" y="293726"/>
                    <a:pt x="484402" y="304867"/>
                    <a:pt x="483116" y="319649"/>
                  </a:cubicBezTo>
                  <a:close/>
                  <a:moveTo>
                    <a:pt x="582525" y="275301"/>
                  </a:moveTo>
                  <a:lnTo>
                    <a:pt x="608020" y="275301"/>
                  </a:lnTo>
                  <a:lnTo>
                    <a:pt x="608020" y="300368"/>
                  </a:lnTo>
                  <a:lnTo>
                    <a:pt x="608448" y="300368"/>
                  </a:lnTo>
                  <a:cubicBezTo>
                    <a:pt x="609734" y="290084"/>
                    <a:pt x="621517" y="272730"/>
                    <a:pt x="638656" y="272730"/>
                  </a:cubicBezTo>
                  <a:cubicBezTo>
                    <a:pt x="641441" y="272730"/>
                    <a:pt x="644441" y="272730"/>
                    <a:pt x="647440" y="273587"/>
                  </a:cubicBezTo>
                  <a:lnTo>
                    <a:pt x="647440" y="302510"/>
                  </a:lnTo>
                  <a:cubicBezTo>
                    <a:pt x="644869" y="301010"/>
                    <a:pt x="639728" y="300153"/>
                    <a:pt x="634586" y="300153"/>
                  </a:cubicBezTo>
                  <a:cubicBezTo>
                    <a:pt x="611233" y="300153"/>
                    <a:pt x="611233" y="329290"/>
                    <a:pt x="611233" y="345144"/>
                  </a:cubicBezTo>
                  <a:lnTo>
                    <a:pt x="611233" y="385636"/>
                  </a:lnTo>
                  <a:lnTo>
                    <a:pt x="582525" y="385636"/>
                  </a:lnTo>
                  <a:close/>
                  <a:moveTo>
                    <a:pt x="730780" y="298439"/>
                  </a:moveTo>
                  <a:cubicBezTo>
                    <a:pt x="721997" y="295440"/>
                    <a:pt x="715569" y="293726"/>
                    <a:pt x="705071" y="293726"/>
                  </a:cubicBezTo>
                  <a:cubicBezTo>
                    <a:pt x="697359" y="293726"/>
                    <a:pt x="688146" y="296511"/>
                    <a:pt x="688146" y="305938"/>
                  </a:cubicBezTo>
                  <a:cubicBezTo>
                    <a:pt x="688146" y="323506"/>
                    <a:pt x="738065" y="312365"/>
                    <a:pt x="738065" y="352214"/>
                  </a:cubicBezTo>
                  <a:cubicBezTo>
                    <a:pt x="738065" y="377923"/>
                    <a:pt x="715141" y="388207"/>
                    <a:pt x="691788" y="388207"/>
                  </a:cubicBezTo>
                  <a:cubicBezTo>
                    <a:pt x="680862" y="388207"/>
                    <a:pt x="669721" y="386279"/>
                    <a:pt x="659224" y="383494"/>
                  </a:cubicBezTo>
                  <a:lnTo>
                    <a:pt x="660938" y="359927"/>
                  </a:lnTo>
                  <a:cubicBezTo>
                    <a:pt x="669936" y="364426"/>
                    <a:pt x="679362" y="367211"/>
                    <a:pt x="689217" y="367211"/>
                  </a:cubicBezTo>
                  <a:cubicBezTo>
                    <a:pt x="696502" y="367211"/>
                    <a:pt x="708071" y="364426"/>
                    <a:pt x="708071" y="353714"/>
                  </a:cubicBezTo>
                  <a:cubicBezTo>
                    <a:pt x="708071" y="332075"/>
                    <a:pt x="658152" y="346858"/>
                    <a:pt x="658152" y="307009"/>
                  </a:cubicBezTo>
                  <a:cubicBezTo>
                    <a:pt x="658152" y="283228"/>
                    <a:pt x="678934" y="272730"/>
                    <a:pt x="701429" y="272730"/>
                  </a:cubicBezTo>
                  <a:cubicBezTo>
                    <a:pt x="714927" y="272730"/>
                    <a:pt x="723710" y="274873"/>
                    <a:pt x="732709" y="276801"/>
                  </a:cubicBezTo>
                  <a:close/>
                  <a:moveTo>
                    <a:pt x="760989" y="227739"/>
                  </a:moveTo>
                  <a:lnTo>
                    <a:pt x="789697" y="227739"/>
                  </a:lnTo>
                  <a:lnTo>
                    <a:pt x="789697" y="255162"/>
                  </a:lnTo>
                  <a:lnTo>
                    <a:pt x="760989" y="255162"/>
                  </a:lnTo>
                  <a:close/>
                  <a:moveTo>
                    <a:pt x="760989" y="275301"/>
                  </a:moveTo>
                  <a:lnTo>
                    <a:pt x="789697" y="275301"/>
                  </a:lnTo>
                  <a:lnTo>
                    <a:pt x="789697" y="385636"/>
                  </a:lnTo>
                  <a:lnTo>
                    <a:pt x="760989" y="385636"/>
                  </a:lnTo>
                  <a:close/>
                  <a:moveTo>
                    <a:pt x="829332" y="296297"/>
                  </a:moveTo>
                  <a:lnTo>
                    <a:pt x="808122" y="296297"/>
                  </a:lnTo>
                  <a:lnTo>
                    <a:pt x="808122" y="275301"/>
                  </a:lnTo>
                  <a:lnTo>
                    <a:pt x="829332" y="275301"/>
                  </a:lnTo>
                  <a:lnTo>
                    <a:pt x="829332" y="253234"/>
                  </a:lnTo>
                  <a:lnTo>
                    <a:pt x="858040" y="244022"/>
                  </a:lnTo>
                  <a:lnTo>
                    <a:pt x="858040" y="275301"/>
                  </a:lnTo>
                  <a:lnTo>
                    <a:pt x="883535" y="275301"/>
                  </a:lnTo>
                  <a:lnTo>
                    <a:pt x="883535" y="296297"/>
                  </a:lnTo>
                  <a:lnTo>
                    <a:pt x="858040" y="296297"/>
                  </a:lnTo>
                  <a:lnTo>
                    <a:pt x="858040" y="347715"/>
                  </a:lnTo>
                  <a:cubicBezTo>
                    <a:pt x="858040" y="357142"/>
                    <a:pt x="860611" y="365926"/>
                    <a:pt x="871538" y="365926"/>
                  </a:cubicBezTo>
                  <a:cubicBezTo>
                    <a:pt x="876679" y="365926"/>
                    <a:pt x="881607" y="364855"/>
                    <a:pt x="884606" y="362926"/>
                  </a:cubicBezTo>
                  <a:lnTo>
                    <a:pt x="885463" y="385636"/>
                  </a:lnTo>
                  <a:cubicBezTo>
                    <a:pt x="879465" y="387350"/>
                    <a:pt x="872823" y="388207"/>
                    <a:pt x="864253" y="388207"/>
                  </a:cubicBezTo>
                  <a:cubicBezTo>
                    <a:pt x="841758" y="388207"/>
                    <a:pt x="829332" y="374281"/>
                    <a:pt x="829332" y="352428"/>
                  </a:cubicBezTo>
                  <a:close/>
                  <a:moveTo>
                    <a:pt x="949093" y="355856"/>
                  </a:moveTo>
                  <a:lnTo>
                    <a:pt x="949522" y="355856"/>
                  </a:lnTo>
                  <a:lnTo>
                    <a:pt x="976088" y="275301"/>
                  </a:lnTo>
                  <a:lnTo>
                    <a:pt x="1005225" y="275301"/>
                  </a:lnTo>
                  <a:lnTo>
                    <a:pt x="963876" y="384779"/>
                  </a:lnTo>
                  <a:cubicBezTo>
                    <a:pt x="954664" y="409203"/>
                    <a:pt x="948022" y="433198"/>
                    <a:pt x="918028" y="433198"/>
                  </a:cubicBezTo>
                  <a:cubicBezTo>
                    <a:pt x="911172" y="433198"/>
                    <a:pt x="904317" y="432127"/>
                    <a:pt x="897675" y="430198"/>
                  </a:cubicBezTo>
                  <a:lnTo>
                    <a:pt x="899603" y="408988"/>
                  </a:lnTo>
                  <a:cubicBezTo>
                    <a:pt x="903246" y="410274"/>
                    <a:pt x="907316" y="410917"/>
                    <a:pt x="914386" y="410917"/>
                  </a:cubicBezTo>
                  <a:cubicBezTo>
                    <a:pt x="925955" y="410917"/>
                    <a:pt x="933025" y="402990"/>
                    <a:pt x="933025" y="391206"/>
                  </a:cubicBezTo>
                  <a:lnTo>
                    <a:pt x="890819" y="275301"/>
                  </a:lnTo>
                  <a:lnTo>
                    <a:pt x="922527" y="275301"/>
                  </a:lnTo>
                  <a:close/>
                  <a:moveTo>
                    <a:pt x="1084495" y="236095"/>
                  </a:moveTo>
                  <a:lnTo>
                    <a:pt x="1114488" y="236095"/>
                  </a:lnTo>
                  <a:lnTo>
                    <a:pt x="1114488" y="296511"/>
                  </a:lnTo>
                  <a:lnTo>
                    <a:pt x="1174476" y="296511"/>
                  </a:lnTo>
                  <a:lnTo>
                    <a:pt x="1174476" y="236095"/>
                  </a:lnTo>
                  <a:lnTo>
                    <a:pt x="1204470" y="236095"/>
                  </a:lnTo>
                  <a:lnTo>
                    <a:pt x="1204470" y="385636"/>
                  </a:lnTo>
                  <a:lnTo>
                    <a:pt x="1174476" y="385636"/>
                  </a:lnTo>
                  <a:lnTo>
                    <a:pt x="1174476" y="320078"/>
                  </a:lnTo>
                  <a:lnTo>
                    <a:pt x="1114488" y="320078"/>
                  </a:lnTo>
                  <a:lnTo>
                    <a:pt x="1114488" y="385636"/>
                  </a:lnTo>
                  <a:lnTo>
                    <a:pt x="1084495" y="385636"/>
                  </a:lnTo>
                  <a:close/>
                  <a:moveTo>
                    <a:pt x="1325089" y="379423"/>
                  </a:moveTo>
                  <a:cubicBezTo>
                    <a:pt x="1314591" y="385208"/>
                    <a:pt x="1302593" y="388207"/>
                    <a:pt x="1287168" y="388207"/>
                  </a:cubicBezTo>
                  <a:cubicBezTo>
                    <a:pt x="1250747" y="388207"/>
                    <a:pt x="1229537" y="367211"/>
                    <a:pt x="1229537" y="331004"/>
                  </a:cubicBezTo>
                  <a:cubicBezTo>
                    <a:pt x="1229537" y="299082"/>
                    <a:pt x="1246462" y="272730"/>
                    <a:pt x="1280740" y="272730"/>
                  </a:cubicBezTo>
                  <a:cubicBezTo>
                    <a:pt x="1321661" y="272730"/>
                    <a:pt x="1333230" y="300796"/>
                    <a:pt x="1333230" y="339360"/>
                  </a:cubicBezTo>
                  <a:lnTo>
                    <a:pt x="1256960" y="339360"/>
                  </a:lnTo>
                  <a:cubicBezTo>
                    <a:pt x="1258245" y="357142"/>
                    <a:pt x="1270671" y="367211"/>
                    <a:pt x="1288453" y="367211"/>
                  </a:cubicBezTo>
                  <a:cubicBezTo>
                    <a:pt x="1302379" y="367211"/>
                    <a:pt x="1314377" y="362069"/>
                    <a:pt x="1325089" y="356071"/>
                  </a:cubicBezTo>
                  <a:close/>
                  <a:moveTo>
                    <a:pt x="1305807" y="319649"/>
                  </a:moveTo>
                  <a:cubicBezTo>
                    <a:pt x="1304950" y="305724"/>
                    <a:pt x="1298523" y="293726"/>
                    <a:pt x="1282454" y="293726"/>
                  </a:cubicBezTo>
                  <a:cubicBezTo>
                    <a:pt x="1266386" y="293726"/>
                    <a:pt x="1258245" y="304867"/>
                    <a:pt x="1256960" y="319649"/>
                  </a:cubicBezTo>
                  <a:close/>
                  <a:moveTo>
                    <a:pt x="1360653" y="281086"/>
                  </a:moveTo>
                  <a:cubicBezTo>
                    <a:pt x="1371793" y="275944"/>
                    <a:pt x="1386790" y="272730"/>
                    <a:pt x="1399002" y="272730"/>
                  </a:cubicBezTo>
                  <a:cubicBezTo>
                    <a:pt x="1432638" y="272730"/>
                    <a:pt x="1446564" y="286656"/>
                    <a:pt x="1446564" y="319221"/>
                  </a:cubicBezTo>
                  <a:lnTo>
                    <a:pt x="1446564" y="333361"/>
                  </a:lnTo>
                  <a:cubicBezTo>
                    <a:pt x="1446564" y="344501"/>
                    <a:pt x="1446778" y="352857"/>
                    <a:pt x="1446992" y="360998"/>
                  </a:cubicBezTo>
                  <a:cubicBezTo>
                    <a:pt x="1447207" y="369354"/>
                    <a:pt x="1447635" y="377066"/>
                    <a:pt x="1448278" y="385636"/>
                  </a:cubicBezTo>
                  <a:lnTo>
                    <a:pt x="1422997" y="385636"/>
                  </a:lnTo>
                  <a:cubicBezTo>
                    <a:pt x="1421926" y="379851"/>
                    <a:pt x="1421926" y="372567"/>
                    <a:pt x="1421712" y="369139"/>
                  </a:cubicBezTo>
                  <a:lnTo>
                    <a:pt x="1421283" y="369139"/>
                  </a:lnTo>
                  <a:cubicBezTo>
                    <a:pt x="1414642" y="381351"/>
                    <a:pt x="1400288" y="388207"/>
                    <a:pt x="1387219" y="388207"/>
                  </a:cubicBezTo>
                  <a:cubicBezTo>
                    <a:pt x="1367723" y="388207"/>
                    <a:pt x="1348655" y="376424"/>
                    <a:pt x="1348655" y="355428"/>
                  </a:cubicBezTo>
                  <a:cubicBezTo>
                    <a:pt x="1348655" y="338931"/>
                    <a:pt x="1356582" y="329290"/>
                    <a:pt x="1367509" y="323934"/>
                  </a:cubicBezTo>
                  <a:cubicBezTo>
                    <a:pt x="1378435" y="318578"/>
                    <a:pt x="1392575" y="317507"/>
                    <a:pt x="1404572" y="317507"/>
                  </a:cubicBezTo>
                  <a:lnTo>
                    <a:pt x="1420426" y="317507"/>
                  </a:lnTo>
                  <a:cubicBezTo>
                    <a:pt x="1420426" y="299725"/>
                    <a:pt x="1412499" y="293726"/>
                    <a:pt x="1395574" y="293726"/>
                  </a:cubicBezTo>
                  <a:cubicBezTo>
                    <a:pt x="1383363" y="293726"/>
                    <a:pt x="1371151" y="298439"/>
                    <a:pt x="1361510" y="305724"/>
                  </a:cubicBezTo>
                  <a:close/>
                  <a:moveTo>
                    <a:pt x="1394289" y="367211"/>
                  </a:moveTo>
                  <a:cubicBezTo>
                    <a:pt x="1403073" y="367211"/>
                    <a:pt x="1409929" y="363355"/>
                    <a:pt x="1414428" y="357356"/>
                  </a:cubicBezTo>
                  <a:cubicBezTo>
                    <a:pt x="1419141" y="351143"/>
                    <a:pt x="1420426" y="343216"/>
                    <a:pt x="1420426" y="334646"/>
                  </a:cubicBezTo>
                  <a:lnTo>
                    <a:pt x="1408000" y="334646"/>
                  </a:lnTo>
                  <a:cubicBezTo>
                    <a:pt x="1395146" y="334646"/>
                    <a:pt x="1376078" y="336789"/>
                    <a:pt x="1376078" y="353714"/>
                  </a:cubicBezTo>
                  <a:cubicBezTo>
                    <a:pt x="1376078" y="363141"/>
                    <a:pt x="1384005" y="367211"/>
                    <a:pt x="1394289" y="367211"/>
                  </a:cubicBezTo>
                  <a:close/>
                  <a:moveTo>
                    <a:pt x="1475487" y="224954"/>
                  </a:moveTo>
                  <a:lnTo>
                    <a:pt x="1504195" y="224954"/>
                  </a:lnTo>
                  <a:lnTo>
                    <a:pt x="1504195" y="385636"/>
                  </a:lnTo>
                  <a:lnTo>
                    <a:pt x="1475487" y="385636"/>
                  </a:lnTo>
                  <a:close/>
                  <a:moveTo>
                    <a:pt x="1543830" y="296297"/>
                  </a:moveTo>
                  <a:lnTo>
                    <a:pt x="1522620" y="296297"/>
                  </a:lnTo>
                  <a:lnTo>
                    <a:pt x="1522620" y="275301"/>
                  </a:lnTo>
                  <a:lnTo>
                    <a:pt x="1543830" y="275301"/>
                  </a:lnTo>
                  <a:lnTo>
                    <a:pt x="1543830" y="253234"/>
                  </a:lnTo>
                  <a:lnTo>
                    <a:pt x="1572538" y="244022"/>
                  </a:lnTo>
                  <a:lnTo>
                    <a:pt x="1572538" y="275301"/>
                  </a:lnTo>
                  <a:lnTo>
                    <a:pt x="1598033" y="275301"/>
                  </a:lnTo>
                  <a:lnTo>
                    <a:pt x="1598033" y="296297"/>
                  </a:lnTo>
                  <a:lnTo>
                    <a:pt x="1572538" y="296297"/>
                  </a:lnTo>
                  <a:lnTo>
                    <a:pt x="1572538" y="347715"/>
                  </a:lnTo>
                  <a:cubicBezTo>
                    <a:pt x="1572538" y="357142"/>
                    <a:pt x="1575109" y="365926"/>
                    <a:pt x="1586036" y="365926"/>
                  </a:cubicBezTo>
                  <a:cubicBezTo>
                    <a:pt x="1591178" y="365926"/>
                    <a:pt x="1596105" y="364855"/>
                    <a:pt x="1599104" y="362926"/>
                  </a:cubicBezTo>
                  <a:lnTo>
                    <a:pt x="1599961" y="385636"/>
                  </a:lnTo>
                  <a:cubicBezTo>
                    <a:pt x="1593963" y="387350"/>
                    <a:pt x="1587321" y="388207"/>
                    <a:pt x="1578752" y="388207"/>
                  </a:cubicBezTo>
                  <a:cubicBezTo>
                    <a:pt x="1556256" y="388207"/>
                    <a:pt x="1543830" y="374281"/>
                    <a:pt x="1543830" y="352428"/>
                  </a:cubicBezTo>
                  <a:close/>
                  <a:moveTo>
                    <a:pt x="1617744" y="224954"/>
                  </a:moveTo>
                  <a:lnTo>
                    <a:pt x="1646452" y="224954"/>
                  </a:lnTo>
                  <a:lnTo>
                    <a:pt x="1646452" y="290298"/>
                  </a:lnTo>
                  <a:lnTo>
                    <a:pt x="1646881" y="290298"/>
                  </a:lnTo>
                  <a:cubicBezTo>
                    <a:pt x="1654165" y="279586"/>
                    <a:pt x="1666591" y="272730"/>
                    <a:pt x="1681588" y="272730"/>
                  </a:cubicBezTo>
                  <a:cubicBezTo>
                    <a:pt x="1707725" y="272730"/>
                    <a:pt x="1719080" y="291155"/>
                    <a:pt x="1719080" y="316007"/>
                  </a:cubicBezTo>
                  <a:lnTo>
                    <a:pt x="1719080" y="385636"/>
                  </a:lnTo>
                  <a:lnTo>
                    <a:pt x="1690372" y="385636"/>
                  </a:lnTo>
                  <a:lnTo>
                    <a:pt x="1690372" y="326719"/>
                  </a:lnTo>
                  <a:cubicBezTo>
                    <a:pt x="1690372" y="313222"/>
                    <a:pt x="1690157" y="295012"/>
                    <a:pt x="1671733" y="295012"/>
                  </a:cubicBezTo>
                  <a:cubicBezTo>
                    <a:pt x="1650951" y="295012"/>
                    <a:pt x="1646452" y="317507"/>
                    <a:pt x="1646452" y="331647"/>
                  </a:cubicBezTo>
                  <a:lnTo>
                    <a:pt x="1646452" y="385636"/>
                  </a:lnTo>
                  <a:lnTo>
                    <a:pt x="1617744" y="385636"/>
                  </a:lnTo>
                  <a:close/>
                  <a:moveTo>
                    <a:pt x="1820167" y="299082"/>
                  </a:moveTo>
                  <a:cubicBezTo>
                    <a:pt x="1815025" y="296725"/>
                    <a:pt x="1809455" y="295012"/>
                    <a:pt x="1800671" y="295012"/>
                  </a:cubicBezTo>
                  <a:cubicBezTo>
                    <a:pt x="1782889" y="295012"/>
                    <a:pt x="1771534" y="309152"/>
                    <a:pt x="1771534" y="329933"/>
                  </a:cubicBezTo>
                  <a:cubicBezTo>
                    <a:pt x="1771534" y="350286"/>
                    <a:pt x="1781175" y="365926"/>
                    <a:pt x="1801314" y="365926"/>
                  </a:cubicBezTo>
                  <a:cubicBezTo>
                    <a:pt x="1809455" y="365926"/>
                    <a:pt x="1818453" y="362926"/>
                    <a:pt x="1823380" y="360784"/>
                  </a:cubicBezTo>
                  <a:lnTo>
                    <a:pt x="1824666" y="384565"/>
                  </a:lnTo>
                  <a:cubicBezTo>
                    <a:pt x="1816311" y="387136"/>
                    <a:pt x="1807741" y="388207"/>
                    <a:pt x="1795957" y="388207"/>
                  </a:cubicBezTo>
                  <a:cubicBezTo>
                    <a:pt x="1759750" y="388207"/>
                    <a:pt x="1741540" y="363569"/>
                    <a:pt x="1741540" y="329933"/>
                  </a:cubicBezTo>
                  <a:cubicBezTo>
                    <a:pt x="1741540" y="298011"/>
                    <a:pt x="1760393" y="272730"/>
                    <a:pt x="1794886" y="272730"/>
                  </a:cubicBezTo>
                  <a:cubicBezTo>
                    <a:pt x="1806455" y="272730"/>
                    <a:pt x="1814811" y="274016"/>
                    <a:pt x="1822738" y="276372"/>
                  </a:cubicBezTo>
                  <a:close/>
                  <a:moveTo>
                    <a:pt x="1848661" y="281086"/>
                  </a:moveTo>
                  <a:cubicBezTo>
                    <a:pt x="1859802" y="275944"/>
                    <a:pt x="1874799" y="272730"/>
                    <a:pt x="1887010" y="272730"/>
                  </a:cubicBezTo>
                  <a:cubicBezTo>
                    <a:pt x="1920647" y="272730"/>
                    <a:pt x="1934572" y="286656"/>
                    <a:pt x="1934572" y="319221"/>
                  </a:cubicBezTo>
                  <a:lnTo>
                    <a:pt x="1934572" y="333361"/>
                  </a:lnTo>
                  <a:cubicBezTo>
                    <a:pt x="1934572" y="344501"/>
                    <a:pt x="1934786" y="352857"/>
                    <a:pt x="1935001" y="360998"/>
                  </a:cubicBezTo>
                  <a:cubicBezTo>
                    <a:pt x="1935215" y="369354"/>
                    <a:pt x="1935644" y="377066"/>
                    <a:pt x="1936286" y="385636"/>
                  </a:cubicBezTo>
                  <a:lnTo>
                    <a:pt x="1911006" y="385636"/>
                  </a:lnTo>
                  <a:cubicBezTo>
                    <a:pt x="1909934" y="379851"/>
                    <a:pt x="1909934" y="372567"/>
                    <a:pt x="1909720" y="369139"/>
                  </a:cubicBezTo>
                  <a:lnTo>
                    <a:pt x="1909292" y="369139"/>
                  </a:lnTo>
                  <a:cubicBezTo>
                    <a:pt x="1902650" y="381351"/>
                    <a:pt x="1888296" y="388207"/>
                    <a:pt x="1875227" y="388207"/>
                  </a:cubicBezTo>
                  <a:cubicBezTo>
                    <a:pt x="1855731" y="388207"/>
                    <a:pt x="1836663" y="376424"/>
                    <a:pt x="1836663" y="355428"/>
                  </a:cubicBezTo>
                  <a:cubicBezTo>
                    <a:pt x="1836663" y="338931"/>
                    <a:pt x="1844591" y="329290"/>
                    <a:pt x="1855517" y="323934"/>
                  </a:cubicBezTo>
                  <a:cubicBezTo>
                    <a:pt x="1866443" y="318578"/>
                    <a:pt x="1880583" y="317507"/>
                    <a:pt x="1892581" y="317507"/>
                  </a:cubicBezTo>
                  <a:lnTo>
                    <a:pt x="1908435" y="317507"/>
                  </a:lnTo>
                  <a:cubicBezTo>
                    <a:pt x="1908435" y="299725"/>
                    <a:pt x="1900508" y="293726"/>
                    <a:pt x="1883583" y="293726"/>
                  </a:cubicBezTo>
                  <a:cubicBezTo>
                    <a:pt x="1871371" y="293726"/>
                    <a:pt x="1859159" y="298439"/>
                    <a:pt x="1849518" y="305724"/>
                  </a:cubicBezTo>
                  <a:close/>
                  <a:moveTo>
                    <a:pt x="1882297" y="367211"/>
                  </a:moveTo>
                  <a:cubicBezTo>
                    <a:pt x="1891081" y="367211"/>
                    <a:pt x="1897937" y="363355"/>
                    <a:pt x="1902436" y="357356"/>
                  </a:cubicBezTo>
                  <a:cubicBezTo>
                    <a:pt x="1907149" y="351143"/>
                    <a:pt x="1908435" y="343216"/>
                    <a:pt x="1908435" y="334646"/>
                  </a:cubicBezTo>
                  <a:lnTo>
                    <a:pt x="1896009" y="334646"/>
                  </a:lnTo>
                  <a:cubicBezTo>
                    <a:pt x="1883154" y="334646"/>
                    <a:pt x="1864086" y="336789"/>
                    <a:pt x="1864086" y="353714"/>
                  </a:cubicBezTo>
                  <a:cubicBezTo>
                    <a:pt x="1864086" y="363141"/>
                    <a:pt x="1872014" y="367211"/>
                    <a:pt x="1882297" y="367211"/>
                  </a:cubicBezTo>
                  <a:close/>
                  <a:moveTo>
                    <a:pt x="1963495" y="275301"/>
                  </a:moveTo>
                  <a:lnTo>
                    <a:pt x="1988990" y="275301"/>
                  </a:lnTo>
                  <a:lnTo>
                    <a:pt x="1988990" y="300368"/>
                  </a:lnTo>
                  <a:lnTo>
                    <a:pt x="1989418" y="300368"/>
                  </a:lnTo>
                  <a:cubicBezTo>
                    <a:pt x="1990704" y="290084"/>
                    <a:pt x="2002487" y="272730"/>
                    <a:pt x="2019626" y="272730"/>
                  </a:cubicBezTo>
                  <a:cubicBezTo>
                    <a:pt x="2022412" y="272730"/>
                    <a:pt x="2025411" y="272730"/>
                    <a:pt x="2028410" y="273587"/>
                  </a:cubicBezTo>
                  <a:lnTo>
                    <a:pt x="2028410" y="302510"/>
                  </a:lnTo>
                  <a:cubicBezTo>
                    <a:pt x="2025839" y="301010"/>
                    <a:pt x="2020698" y="300153"/>
                    <a:pt x="2015556" y="300153"/>
                  </a:cubicBezTo>
                  <a:cubicBezTo>
                    <a:pt x="1992203" y="300153"/>
                    <a:pt x="1992203" y="329290"/>
                    <a:pt x="1992203" y="345144"/>
                  </a:cubicBezTo>
                  <a:lnTo>
                    <a:pt x="1992203" y="385636"/>
                  </a:lnTo>
                  <a:lnTo>
                    <a:pt x="1963495" y="385636"/>
                  </a:lnTo>
                  <a:close/>
                  <a:moveTo>
                    <a:pt x="2130818" y="379423"/>
                  </a:moveTo>
                  <a:cubicBezTo>
                    <a:pt x="2120320" y="385208"/>
                    <a:pt x="2108323" y="388207"/>
                    <a:pt x="2092897" y="388207"/>
                  </a:cubicBezTo>
                  <a:cubicBezTo>
                    <a:pt x="2056476" y="388207"/>
                    <a:pt x="2035266" y="367211"/>
                    <a:pt x="2035266" y="331004"/>
                  </a:cubicBezTo>
                  <a:cubicBezTo>
                    <a:pt x="2035266" y="299082"/>
                    <a:pt x="2052191" y="272730"/>
                    <a:pt x="2086470" y="272730"/>
                  </a:cubicBezTo>
                  <a:cubicBezTo>
                    <a:pt x="2127390" y="272730"/>
                    <a:pt x="2138960" y="300796"/>
                    <a:pt x="2138960" y="339360"/>
                  </a:cubicBezTo>
                  <a:lnTo>
                    <a:pt x="2062689" y="339360"/>
                  </a:lnTo>
                  <a:cubicBezTo>
                    <a:pt x="2063975" y="357142"/>
                    <a:pt x="2076401" y="367211"/>
                    <a:pt x="2094183" y="367211"/>
                  </a:cubicBezTo>
                  <a:cubicBezTo>
                    <a:pt x="2108109" y="367211"/>
                    <a:pt x="2120106" y="362069"/>
                    <a:pt x="2130818" y="356071"/>
                  </a:cubicBezTo>
                  <a:close/>
                  <a:moveTo>
                    <a:pt x="2111536" y="319649"/>
                  </a:moveTo>
                  <a:cubicBezTo>
                    <a:pt x="2110679" y="305724"/>
                    <a:pt x="2104252" y="293726"/>
                    <a:pt x="2088184" y="293726"/>
                  </a:cubicBezTo>
                  <a:cubicBezTo>
                    <a:pt x="2072116" y="293726"/>
                    <a:pt x="2063975" y="304867"/>
                    <a:pt x="2062689" y="319649"/>
                  </a:cubicBezTo>
                  <a:close/>
                </a:path>
              </a:pathLst>
            </a:custGeom>
            <a:solidFill>
              <a:srgbClr val="231F20"/>
            </a:solidFill>
            <a:ln w="357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72CDB65-2287-4F92-A020-099FEB03234F}"/>
                </a:ext>
              </a:extLst>
            </p:cNvPr>
            <p:cNvSpPr/>
            <p:nvPr/>
          </p:nvSpPr>
          <p:spPr>
            <a:xfrm>
              <a:off x="11092855" y="343946"/>
              <a:ext cx="754061" cy="303652"/>
            </a:xfrm>
            <a:custGeom>
              <a:avLst/>
              <a:gdLst>
                <a:gd name="connsiteX0" fmla="*/ 754061 w 754061"/>
                <a:gd name="connsiteY0" fmla="*/ 303653 h 303652"/>
                <a:gd name="connsiteX1" fmla="*/ 754061 w 754061"/>
                <a:gd name="connsiteY1" fmla="*/ 0 h 303652"/>
                <a:gd name="connsiteX2" fmla="*/ 0 w 754061"/>
                <a:gd name="connsiteY2" fmla="*/ 0 h 303652"/>
                <a:gd name="connsiteX3" fmla="*/ 0 w 754061"/>
                <a:gd name="connsiteY3" fmla="*/ 303653 h 303652"/>
                <a:gd name="connsiteX4" fmla="*/ 303153 w 754061"/>
                <a:gd name="connsiteY4" fmla="*/ 29315 h 303652"/>
                <a:gd name="connsiteX5" fmla="*/ 251092 w 754061"/>
                <a:gd name="connsiteY5" fmla="*/ 273730 h 303652"/>
                <a:gd name="connsiteX6" fmla="*/ 169394 w 754061"/>
                <a:gd name="connsiteY6" fmla="*/ 273730 h 303652"/>
                <a:gd name="connsiteX7" fmla="*/ 118047 w 754061"/>
                <a:gd name="connsiteY7" fmla="*/ 104622 h 303652"/>
                <a:gd name="connsiteX8" fmla="*/ 117333 w 754061"/>
                <a:gd name="connsiteY8" fmla="*/ 104622 h 303652"/>
                <a:gd name="connsiteX9" fmla="*/ 83162 w 754061"/>
                <a:gd name="connsiteY9" fmla="*/ 273730 h 303652"/>
                <a:gd name="connsiteX10" fmla="*/ 21210 w 754061"/>
                <a:gd name="connsiteY10" fmla="*/ 273730 h 303652"/>
                <a:gd name="connsiteX11" fmla="*/ 73699 w 754061"/>
                <a:gd name="connsiteY11" fmla="*/ 29315 h 303652"/>
                <a:gd name="connsiteX12" fmla="*/ 155683 w 754061"/>
                <a:gd name="connsiteY12" fmla="*/ 29315 h 303652"/>
                <a:gd name="connsiteX13" fmla="*/ 206030 w 754061"/>
                <a:gd name="connsiteY13" fmla="*/ 198817 h 303652"/>
                <a:gd name="connsiteX14" fmla="*/ 206708 w 754061"/>
                <a:gd name="connsiteY14" fmla="*/ 198817 h 303652"/>
                <a:gd name="connsiteX15" fmla="*/ 241201 w 754061"/>
                <a:gd name="connsiteY15" fmla="*/ 29315 h 303652"/>
                <a:gd name="connsiteX16" fmla="*/ 536820 w 754061"/>
                <a:gd name="connsiteY16" fmla="*/ 29315 h 303652"/>
                <a:gd name="connsiteX17" fmla="*/ 485794 w 754061"/>
                <a:gd name="connsiteY17" fmla="*/ 273730 h 303652"/>
                <a:gd name="connsiteX18" fmla="*/ 420022 w 754061"/>
                <a:gd name="connsiteY18" fmla="*/ 273730 h 303652"/>
                <a:gd name="connsiteX19" fmla="*/ 441839 w 754061"/>
                <a:gd name="connsiteY19" fmla="*/ 169037 h 303652"/>
                <a:gd name="connsiteX20" fmla="*/ 364033 w 754061"/>
                <a:gd name="connsiteY20" fmla="*/ 169037 h 303652"/>
                <a:gd name="connsiteX21" fmla="*/ 342216 w 754061"/>
                <a:gd name="connsiteY21" fmla="*/ 273730 h 303652"/>
                <a:gd name="connsiteX22" fmla="*/ 276444 w 754061"/>
                <a:gd name="connsiteY22" fmla="*/ 273730 h 303652"/>
                <a:gd name="connsiteX23" fmla="*/ 327469 w 754061"/>
                <a:gd name="connsiteY23" fmla="*/ 29315 h 303652"/>
                <a:gd name="connsiteX24" fmla="*/ 393242 w 754061"/>
                <a:gd name="connsiteY24" fmla="*/ 29315 h 303652"/>
                <a:gd name="connsiteX25" fmla="*/ 373924 w 754061"/>
                <a:gd name="connsiteY25" fmla="*/ 122832 h 303652"/>
                <a:gd name="connsiteX26" fmla="*/ 451694 w 754061"/>
                <a:gd name="connsiteY26" fmla="*/ 122832 h 303652"/>
                <a:gd name="connsiteX27" fmla="*/ 471047 w 754061"/>
                <a:gd name="connsiteY27" fmla="*/ 29315 h 303652"/>
                <a:gd name="connsiteX28" fmla="*/ 725817 w 754061"/>
                <a:gd name="connsiteY28" fmla="*/ 35957 h 303652"/>
                <a:gd name="connsiteX29" fmla="*/ 709963 w 754061"/>
                <a:gd name="connsiteY29" fmla="*/ 84626 h 303652"/>
                <a:gd name="connsiteX30" fmla="*/ 655796 w 754061"/>
                <a:gd name="connsiteY30" fmla="*/ 73449 h 303652"/>
                <a:gd name="connsiteX31" fmla="*/ 608627 w 754061"/>
                <a:gd name="connsiteY31" fmla="*/ 96909 h 303652"/>
                <a:gd name="connsiteX32" fmla="*/ 704000 w 754061"/>
                <a:gd name="connsiteY32" fmla="*/ 192854 h 303652"/>
                <a:gd name="connsiteX33" fmla="*/ 583989 w 754061"/>
                <a:gd name="connsiteY33" fmla="*/ 277944 h 303652"/>
                <a:gd name="connsiteX34" fmla="*/ 508004 w 754061"/>
                <a:gd name="connsiteY34" fmla="*/ 265303 h 303652"/>
                <a:gd name="connsiteX35" fmla="*/ 523501 w 754061"/>
                <a:gd name="connsiteY35" fmla="*/ 215599 h 303652"/>
                <a:gd name="connsiteX36" fmla="*/ 584024 w 754061"/>
                <a:gd name="connsiteY36" fmla="*/ 229632 h 303652"/>
                <a:gd name="connsiteX37" fmla="*/ 636442 w 754061"/>
                <a:gd name="connsiteY37" fmla="*/ 200566 h 303652"/>
                <a:gd name="connsiteX38" fmla="*/ 541069 w 754061"/>
                <a:gd name="connsiteY38" fmla="*/ 107121 h 303652"/>
                <a:gd name="connsiteX39" fmla="*/ 650547 w 754061"/>
                <a:gd name="connsiteY39" fmla="*/ 25173 h 303652"/>
                <a:gd name="connsiteX40" fmla="*/ 725817 w 754061"/>
                <a:gd name="connsiteY40" fmla="*/ 35957 h 30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061" h="303652">
                  <a:moveTo>
                    <a:pt x="754061" y="303653"/>
                  </a:moveTo>
                  <a:lnTo>
                    <a:pt x="754061" y="0"/>
                  </a:lnTo>
                  <a:lnTo>
                    <a:pt x="0" y="0"/>
                  </a:lnTo>
                  <a:lnTo>
                    <a:pt x="0" y="303653"/>
                  </a:lnTo>
                  <a:close/>
                  <a:moveTo>
                    <a:pt x="303153" y="29315"/>
                  </a:moveTo>
                  <a:lnTo>
                    <a:pt x="251092" y="273730"/>
                  </a:lnTo>
                  <a:lnTo>
                    <a:pt x="169394" y="273730"/>
                  </a:lnTo>
                  <a:lnTo>
                    <a:pt x="118047" y="104622"/>
                  </a:lnTo>
                  <a:lnTo>
                    <a:pt x="117333" y="104622"/>
                  </a:lnTo>
                  <a:lnTo>
                    <a:pt x="83162" y="273730"/>
                  </a:lnTo>
                  <a:lnTo>
                    <a:pt x="21210" y="273730"/>
                  </a:lnTo>
                  <a:lnTo>
                    <a:pt x="73699" y="29315"/>
                  </a:lnTo>
                  <a:lnTo>
                    <a:pt x="155683" y="29315"/>
                  </a:lnTo>
                  <a:lnTo>
                    <a:pt x="206030" y="198817"/>
                  </a:lnTo>
                  <a:lnTo>
                    <a:pt x="206708" y="198817"/>
                  </a:lnTo>
                  <a:lnTo>
                    <a:pt x="241201" y="29315"/>
                  </a:lnTo>
                  <a:close/>
                  <a:moveTo>
                    <a:pt x="536820" y="29315"/>
                  </a:moveTo>
                  <a:lnTo>
                    <a:pt x="485794" y="273730"/>
                  </a:lnTo>
                  <a:lnTo>
                    <a:pt x="420022" y="273730"/>
                  </a:lnTo>
                  <a:lnTo>
                    <a:pt x="441839" y="169037"/>
                  </a:lnTo>
                  <a:lnTo>
                    <a:pt x="364033" y="169037"/>
                  </a:lnTo>
                  <a:lnTo>
                    <a:pt x="342216" y="273730"/>
                  </a:lnTo>
                  <a:lnTo>
                    <a:pt x="276444" y="273730"/>
                  </a:lnTo>
                  <a:lnTo>
                    <a:pt x="327469" y="29315"/>
                  </a:lnTo>
                  <a:lnTo>
                    <a:pt x="393242" y="29315"/>
                  </a:lnTo>
                  <a:lnTo>
                    <a:pt x="373924" y="122832"/>
                  </a:lnTo>
                  <a:lnTo>
                    <a:pt x="451694" y="122832"/>
                  </a:lnTo>
                  <a:lnTo>
                    <a:pt x="471047" y="29315"/>
                  </a:lnTo>
                  <a:close/>
                  <a:moveTo>
                    <a:pt x="725817" y="35957"/>
                  </a:moveTo>
                  <a:lnTo>
                    <a:pt x="709963" y="84626"/>
                  </a:lnTo>
                  <a:cubicBezTo>
                    <a:pt x="697287" y="78698"/>
                    <a:pt x="680041" y="73449"/>
                    <a:pt x="655796" y="73449"/>
                  </a:cubicBezTo>
                  <a:cubicBezTo>
                    <a:pt x="629765" y="73449"/>
                    <a:pt x="608627" y="77270"/>
                    <a:pt x="608627" y="96909"/>
                  </a:cubicBezTo>
                  <a:cubicBezTo>
                    <a:pt x="608627" y="131545"/>
                    <a:pt x="704000" y="118619"/>
                    <a:pt x="704000" y="192854"/>
                  </a:cubicBezTo>
                  <a:cubicBezTo>
                    <a:pt x="704000" y="260411"/>
                    <a:pt x="640977" y="277944"/>
                    <a:pt x="583989" y="277944"/>
                  </a:cubicBezTo>
                  <a:cubicBezTo>
                    <a:pt x="558637" y="277944"/>
                    <a:pt x="529428" y="271980"/>
                    <a:pt x="508004" y="265303"/>
                  </a:cubicBezTo>
                  <a:lnTo>
                    <a:pt x="523501" y="215599"/>
                  </a:lnTo>
                  <a:cubicBezTo>
                    <a:pt x="536498" y="224026"/>
                    <a:pt x="562564" y="229632"/>
                    <a:pt x="584024" y="229632"/>
                  </a:cubicBezTo>
                  <a:cubicBezTo>
                    <a:pt x="604449" y="229632"/>
                    <a:pt x="636442" y="225776"/>
                    <a:pt x="636442" y="200566"/>
                  </a:cubicBezTo>
                  <a:cubicBezTo>
                    <a:pt x="636442" y="161324"/>
                    <a:pt x="541069" y="176036"/>
                    <a:pt x="541069" y="107121"/>
                  </a:cubicBezTo>
                  <a:cubicBezTo>
                    <a:pt x="541069" y="44062"/>
                    <a:pt x="596701" y="25173"/>
                    <a:pt x="650547" y="25173"/>
                  </a:cubicBezTo>
                  <a:cubicBezTo>
                    <a:pt x="680791" y="25102"/>
                    <a:pt x="709249" y="28280"/>
                    <a:pt x="725817" y="35957"/>
                  </a:cubicBezTo>
                  <a:close/>
                </a:path>
              </a:pathLst>
            </a:custGeom>
            <a:solidFill>
              <a:srgbClr val="005EB8"/>
            </a:solidFill>
            <a:ln w="3570" cap="flat">
              <a:noFill/>
              <a:prstDash val="solid"/>
              <a:miter/>
            </a:ln>
          </p:spPr>
          <p:txBody>
            <a:bodyPr rtlCol="0" anchor="ctr"/>
            <a:lstStyle/>
            <a:p>
              <a:endParaRPr lang="en-GB"/>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2"/>
            <a:stretch>
              <a:fillRect t="-422398" b="-22958"/>
            </a:stretch>
          </a:blipFill>
        </p:spPr>
        <p:txBody>
          <a:bodyPr/>
          <a:lstStyle/>
          <a:p>
            <a:endParaRPr lang="en-GB"/>
          </a:p>
        </p:txBody>
      </p:sp>
      <p:sp>
        <p:nvSpPr>
          <p:cNvPr id="4" name="Freeform 4"/>
          <p:cNvSpPr>
            <a:spLocks noGrp="1" noRot="1" noMove="1" noResize="1" noEditPoints="1" noAdjustHandles="1" noChangeArrowheads="1" noChangeShapeType="1"/>
          </p:cNvSpPr>
          <p:nvPr/>
        </p:nvSpPr>
        <p:spPr>
          <a:xfrm>
            <a:off x="1028700" y="416654"/>
            <a:ext cx="2258829" cy="592480"/>
          </a:xfrm>
          <a:custGeom>
            <a:avLst/>
            <a:gdLst/>
            <a:ahLst/>
            <a:cxnLst/>
            <a:rect l="l" t="t" r="r" b="b"/>
            <a:pathLst>
              <a:path w="2258829" h="592480">
                <a:moveTo>
                  <a:pt x="0" y="0"/>
                </a:moveTo>
                <a:lnTo>
                  <a:pt x="2258829" y="0"/>
                </a:lnTo>
                <a:lnTo>
                  <a:pt x="2258829" y="592480"/>
                </a:lnTo>
                <a:lnTo>
                  <a:pt x="0" y="592480"/>
                </a:lnTo>
                <a:lnTo>
                  <a:pt x="0" y="0"/>
                </a:lnTo>
                <a:close/>
              </a:path>
            </a:pathLst>
          </a:custGeom>
          <a:blipFill>
            <a:blip r:embed="rId3"/>
            <a:stretch>
              <a:fillRect/>
            </a:stretch>
          </a:blipFill>
        </p:spPr>
        <p:txBody>
          <a:bodyPr/>
          <a:lstStyle/>
          <a:p>
            <a:endParaRPr lang="en-GB"/>
          </a:p>
        </p:txBody>
      </p:sp>
      <p:sp>
        <p:nvSpPr>
          <p:cNvPr id="8" name="Freeform 2">
            <a:extLst>
              <a:ext uri="{FF2B5EF4-FFF2-40B4-BE49-F238E27FC236}">
                <a16:creationId xmlns:a16="http://schemas.microsoft.com/office/drawing/2014/main" id="{43BEDC73-5DE0-8380-4AD1-505A278E9DB6}"/>
              </a:ext>
            </a:extLst>
          </p:cNvPr>
          <p:cNvSpPr>
            <a:spLocks noGrp="1" noRot="1" noMove="1" noResize="1" noEditPoints="1" noAdjustHandles="1" noChangeArrowheads="1" noChangeShapeType="1"/>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2"/>
            <a:stretch>
              <a:fillRect t="-422398" b="-22958"/>
            </a:stretch>
          </a:blipFill>
        </p:spPr>
        <p:txBody>
          <a:bodyPr/>
          <a:lstStyle/>
          <a:p>
            <a:endParaRPr lang="en-GB" dirty="0"/>
          </a:p>
        </p:txBody>
      </p:sp>
      <p:sp>
        <p:nvSpPr>
          <p:cNvPr id="11" name="TextBox 5">
            <a:extLst>
              <a:ext uri="{FF2B5EF4-FFF2-40B4-BE49-F238E27FC236}">
                <a16:creationId xmlns:a16="http://schemas.microsoft.com/office/drawing/2014/main" id="{1861A102-923B-F573-0914-03E0DB74191C}"/>
              </a:ext>
            </a:extLst>
          </p:cNvPr>
          <p:cNvSpPr txBox="1">
            <a:spLocks noGrp="1" noRot="1" noMove="1" noResize="1" noEditPoints="1" noAdjustHandles="1" noChangeArrowheads="1" noChangeShapeType="1"/>
          </p:cNvSpPr>
          <p:nvPr/>
        </p:nvSpPr>
        <p:spPr>
          <a:xfrm>
            <a:off x="6076142" y="2397608"/>
            <a:ext cx="6135717" cy="613410"/>
          </a:xfrm>
          <a:prstGeom prst="rect">
            <a:avLst/>
          </a:prstGeom>
        </p:spPr>
        <p:txBody>
          <a:bodyPr lIns="0" tIns="0" rIns="0" bIns="0" rtlCol="0" anchor="t">
            <a:spAutoFit/>
          </a:bodyPr>
          <a:lstStyle/>
          <a:p>
            <a:pPr algn="ctr">
              <a:lnSpc>
                <a:spcPts val="5040"/>
              </a:lnSpc>
            </a:pPr>
            <a:r>
              <a:rPr lang="en-US" sz="3600" b="1" spc="-7" dirty="0">
                <a:solidFill>
                  <a:srgbClr val="242853"/>
                </a:solidFill>
                <a:latin typeface="Encode Sans Bold"/>
                <a:ea typeface="Encode Sans Bold"/>
                <a:cs typeface="Encode Sans Bold"/>
                <a:sym typeface="Encode Sans Bold"/>
              </a:rPr>
              <a:t>You can find us on socials!</a:t>
            </a:r>
          </a:p>
        </p:txBody>
      </p:sp>
      <p:sp>
        <p:nvSpPr>
          <p:cNvPr id="12" name="Freeform 6">
            <a:extLst>
              <a:ext uri="{FF2B5EF4-FFF2-40B4-BE49-F238E27FC236}">
                <a16:creationId xmlns:a16="http://schemas.microsoft.com/office/drawing/2014/main" id="{87D9FF68-3D22-1462-FD95-1CE126DF111F}"/>
              </a:ext>
            </a:extLst>
          </p:cNvPr>
          <p:cNvSpPr>
            <a:spLocks/>
          </p:cNvSpPr>
          <p:nvPr/>
        </p:nvSpPr>
        <p:spPr>
          <a:xfrm>
            <a:off x="7387791" y="5543179"/>
            <a:ext cx="748486" cy="748486"/>
          </a:xfrm>
          <a:custGeom>
            <a:avLst/>
            <a:gdLst/>
            <a:ahLst/>
            <a:cxnLst/>
            <a:rect l="l" t="t" r="r" b="b"/>
            <a:pathLst>
              <a:path w="748486" h="748486">
                <a:moveTo>
                  <a:pt x="0" y="0"/>
                </a:moveTo>
                <a:lnTo>
                  <a:pt x="748486" y="0"/>
                </a:lnTo>
                <a:lnTo>
                  <a:pt x="748486" y="748486"/>
                </a:lnTo>
                <a:lnTo>
                  <a:pt x="0" y="748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9">
            <a:extLst>
              <a:ext uri="{FF2B5EF4-FFF2-40B4-BE49-F238E27FC236}">
                <a16:creationId xmlns:a16="http://schemas.microsoft.com/office/drawing/2014/main" id="{36FF005F-F6B4-6E14-0F2D-D11834096A5E}"/>
              </a:ext>
            </a:extLst>
          </p:cNvPr>
          <p:cNvSpPr>
            <a:spLocks/>
          </p:cNvSpPr>
          <p:nvPr/>
        </p:nvSpPr>
        <p:spPr>
          <a:xfrm>
            <a:off x="7374896" y="3467100"/>
            <a:ext cx="748486" cy="748486"/>
          </a:xfrm>
          <a:custGeom>
            <a:avLst/>
            <a:gdLst/>
            <a:ahLst/>
            <a:cxnLst/>
            <a:rect l="l" t="t" r="r" b="b"/>
            <a:pathLst>
              <a:path w="748486" h="748486">
                <a:moveTo>
                  <a:pt x="0" y="0"/>
                </a:moveTo>
                <a:lnTo>
                  <a:pt x="748486" y="0"/>
                </a:lnTo>
                <a:lnTo>
                  <a:pt x="748486" y="748486"/>
                </a:lnTo>
                <a:lnTo>
                  <a:pt x="0" y="7484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8" name="TextBox 11">
            <a:extLst>
              <a:ext uri="{FF2B5EF4-FFF2-40B4-BE49-F238E27FC236}">
                <a16:creationId xmlns:a16="http://schemas.microsoft.com/office/drawing/2014/main" id="{C09F39D5-5020-18EA-1596-3F2FF611BF30}"/>
              </a:ext>
            </a:extLst>
          </p:cNvPr>
          <p:cNvSpPr txBox="1">
            <a:spLocks noGrp="1" noRot="1" noMove="1" noResize="1" noEditPoints="1" noAdjustHandles="1" noChangeArrowheads="1" noChangeShapeType="1"/>
          </p:cNvSpPr>
          <p:nvPr/>
        </p:nvSpPr>
        <p:spPr>
          <a:xfrm>
            <a:off x="8338250" y="3501300"/>
            <a:ext cx="2582406" cy="578428"/>
          </a:xfrm>
          <a:prstGeom prst="rect">
            <a:avLst/>
          </a:prstGeom>
        </p:spPr>
        <p:txBody>
          <a:bodyPr wrap="square" lIns="0" tIns="0" rIns="0" bIns="0" rtlCol="0" anchor="t">
            <a:spAutoFit/>
          </a:bodyPr>
          <a:lstStyle/>
          <a:p>
            <a:pPr algn="l">
              <a:lnSpc>
                <a:spcPts val="5040"/>
              </a:lnSpc>
            </a:pPr>
            <a:r>
              <a:rPr lang="en-US" sz="3600" b="1" spc="-7" dirty="0">
                <a:solidFill>
                  <a:srgbClr val="242853"/>
                </a:solidFill>
                <a:latin typeface="Encode Sans Bold"/>
                <a:ea typeface="Encode Sans Bold"/>
                <a:cs typeface="Encode Sans Bold"/>
                <a:sym typeface="Encode Sans Bold"/>
              </a:rPr>
              <a:t>@</a:t>
            </a:r>
            <a:r>
              <a:rPr lang="en-US" sz="3500" spc="-7" dirty="0">
                <a:solidFill>
                  <a:srgbClr val="242853"/>
                </a:solidFill>
                <a:latin typeface="Encode Sans Bold" panose="020B0604020202020204" charset="0"/>
                <a:ea typeface="Encode Sans Light"/>
                <a:cs typeface="Encode Sans Light"/>
                <a:sym typeface="Encode Sans Light"/>
              </a:rPr>
              <a:t>lnwh_nhs</a:t>
            </a:r>
          </a:p>
        </p:txBody>
      </p:sp>
      <p:sp>
        <p:nvSpPr>
          <p:cNvPr id="21" name="TextBox 13">
            <a:extLst>
              <a:ext uri="{FF2B5EF4-FFF2-40B4-BE49-F238E27FC236}">
                <a16:creationId xmlns:a16="http://schemas.microsoft.com/office/drawing/2014/main" id="{E46368AA-98D6-13FD-D44A-6ACC72A5F7D6}"/>
              </a:ext>
            </a:extLst>
          </p:cNvPr>
          <p:cNvSpPr txBox="1">
            <a:spLocks/>
          </p:cNvSpPr>
          <p:nvPr/>
        </p:nvSpPr>
        <p:spPr>
          <a:xfrm>
            <a:off x="8338250" y="5581746"/>
            <a:ext cx="2582406" cy="3781676"/>
          </a:xfrm>
          <a:prstGeom prst="rect">
            <a:avLst/>
          </a:prstGeom>
        </p:spPr>
        <p:txBody>
          <a:bodyPr wrap="square" lIns="0" tIns="0" rIns="0" bIns="0" rtlCol="0" anchor="t">
            <a:spAutoFit/>
          </a:bodyPr>
          <a:lstStyle/>
          <a:p>
            <a:pPr algn="l">
              <a:lnSpc>
                <a:spcPts val="5040"/>
              </a:lnSpc>
            </a:pPr>
            <a:r>
              <a:rPr lang="en-US" sz="3500" b="1" spc="-7" dirty="0">
                <a:solidFill>
                  <a:srgbClr val="242853"/>
                </a:solidFill>
                <a:latin typeface="Encode Sans Bold"/>
                <a:ea typeface="Encode Sans Bold"/>
                <a:cs typeface="Encode Sans Bold"/>
                <a:sym typeface="Encode Sans Bold"/>
              </a:rPr>
              <a:t>@</a:t>
            </a:r>
            <a:r>
              <a:rPr lang="en-GB" sz="3500" spc="-7" dirty="0">
                <a:solidFill>
                  <a:srgbClr val="242853"/>
                </a:solidFill>
                <a:latin typeface="Encode Sans Bold" panose="020B0604020202020204" charset="0"/>
                <a:ea typeface="Encode Sans Light"/>
                <a:cs typeface="Encode Sans Light"/>
                <a:sym typeface="Encode Sans Light"/>
              </a:rPr>
              <a:t>London North West University Healthcare NHS Trust</a:t>
            </a:r>
          </a:p>
          <a:p>
            <a:pPr algn="l">
              <a:lnSpc>
                <a:spcPts val="5040"/>
              </a:lnSpc>
            </a:pPr>
            <a:endParaRPr lang="en-US" sz="3500" spc="-7" dirty="0">
              <a:solidFill>
                <a:srgbClr val="242853"/>
              </a:solidFill>
              <a:latin typeface="Encode Sans Bold" panose="020B0604020202020204" charset="0"/>
              <a:ea typeface="Encode Sans Light"/>
              <a:cs typeface="Encode Sans Light"/>
              <a:sym typeface="Encode Sans Light"/>
            </a:endParaRPr>
          </a:p>
        </p:txBody>
      </p:sp>
      <p:grpSp>
        <p:nvGrpSpPr>
          <p:cNvPr id="22" name="Group 21">
            <a:extLst>
              <a:ext uri="{FF2B5EF4-FFF2-40B4-BE49-F238E27FC236}">
                <a16:creationId xmlns:a16="http://schemas.microsoft.com/office/drawing/2014/main" id="{568EF402-5F65-4915-B094-59FAC1086321}"/>
              </a:ext>
            </a:extLst>
          </p:cNvPr>
          <p:cNvGrpSpPr/>
          <p:nvPr/>
        </p:nvGrpSpPr>
        <p:grpSpPr>
          <a:xfrm>
            <a:off x="14536819" y="190500"/>
            <a:ext cx="2722481" cy="1188889"/>
            <a:chOff x="9693425" y="343946"/>
            <a:chExt cx="2153491" cy="940415"/>
          </a:xfrm>
        </p:grpSpPr>
        <p:sp>
          <p:nvSpPr>
            <p:cNvPr id="23" name="Freeform: Shape 22">
              <a:extLst>
                <a:ext uri="{FF2B5EF4-FFF2-40B4-BE49-F238E27FC236}">
                  <a16:creationId xmlns:a16="http://schemas.microsoft.com/office/drawing/2014/main" id="{21D09106-CBA6-49BC-8D0C-02EB65CAC35B}"/>
                </a:ext>
              </a:extLst>
            </p:cNvPr>
            <p:cNvSpPr/>
            <p:nvPr/>
          </p:nvSpPr>
          <p:spPr>
            <a:xfrm>
              <a:off x="11200905" y="1181240"/>
              <a:ext cx="640870" cy="103121"/>
            </a:xfrm>
            <a:custGeom>
              <a:avLst/>
              <a:gdLst>
                <a:gd name="connsiteX0" fmla="*/ 0 w 640870"/>
                <a:gd name="connsiteY0" fmla="*/ 1714 h 103121"/>
                <a:gd name="connsiteX1" fmla="*/ 24566 w 640870"/>
                <a:gd name="connsiteY1" fmla="*/ 1714 h 103121"/>
                <a:gd name="connsiteX2" fmla="*/ 62559 w 640870"/>
                <a:gd name="connsiteY2" fmla="*/ 76270 h 103121"/>
                <a:gd name="connsiteX3" fmla="*/ 62844 w 640870"/>
                <a:gd name="connsiteY3" fmla="*/ 76270 h 103121"/>
                <a:gd name="connsiteX4" fmla="*/ 62844 w 640870"/>
                <a:gd name="connsiteY4" fmla="*/ 1714 h 103121"/>
                <a:gd name="connsiteX5" fmla="*/ 81983 w 640870"/>
                <a:gd name="connsiteY5" fmla="*/ 1714 h 103121"/>
                <a:gd name="connsiteX6" fmla="*/ 81983 w 640870"/>
                <a:gd name="connsiteY6" fmla="*/ 101408 h 103121"/>
                <a:gd name="connsiteX7" fmla="*/ 57560 w 640870"/>
                <a:gd name="connsiteY7" fmla="*/ 101408 h 103121"/>
                <a:gd name="connsiteX8" fmla="*/ 19425 w 640870"/>
                <a:gd name="connsiteY8" fmla="*/ 26852 h 103121"/>
                <a:gd name="connsiteX9" fmla="*/ 19139 w 640870"/>
                <a:gd name="connsiteY9" fmla="*/ 26852 h 103121"/>
                <a:gd name="connsiteX10" fmla="*/ 19139 w 640870"/>
                <a:gd name="connsiteY10" fmla="*/ 101408 h 103121"/>
                <a:gd name="connsiteX11" fmla="*/ 0 w 640870"/>
                <a:gd name="connsiteY11" fmla="*/ 101408 h 103121"/>
                <a:gd name="connsiteX12" fmla="*/ 104122 w 640870"/>
                <a:gd name="connsiteY12" fmla="*/ 1714 h 103121"/>
                <a:gd name="connsiteX13" fmla="*/ 124118 w 640870"/>
                <a:gd name="connsiteY13" fmla="*/ 1714 h 103121"/>
                <a:gd name="connsiteX14" fmla="*/ 124118 w 640870"/>
                <a:gd name="connsiteY14" fmla="*/ 41991 h 103121"/>
                <a:gd name="connsiteX15" fmla="*/ 164110 w 640870"/>
                <a:gd name="connsiteY15" fmla="*/ 41991 h 103121"/>
                <a:gd name="connsiteX16" fmla="*/ 164110 w 640870"/>
                <a:gd name="connsiteY16" fmla="*/ 1714 h 103121"/>
                <a:gd name="connsiteX17" fmla="*/ 184106 w 640870"/>
                <a:gd name="connsiteY17" fmla="*/ 1714 h 103121"/>
                <a:gd name="connsiteX18" fmla="*/ 184106 w 640870"/>
                <a:gd name="connsiteY18" fmla="*/ 101408 h 103121"/>
                <a:gd name="connsiteX19" fmla="*/ 164110 w 640870"/>
                <a:gd name="connsiteY19" fmla="*/ 101408 h 103121"/>
                <a:gd name="connsiteX20" fmla="*/ 164110 w 640870"/>
                <a:gd name="connsiteY20" fmla="*/ 57703 h 103121"/>
                <a:gd name="connsiteX21" fmla="*/ 124118 w 640870"/>
                <a:gd name="connsiteY21" fmla="*/ 57703 h 103121"/>
                <a:gd name="connsiteX22" fmla="*/ 124118 w 640870"/>
                <a:gd name="connsiteY22" fmla="*/ 101408 h 103121"/>
                <a:gd name="connsiteX23" fmla="*/ 104122 w 640870"/>
                <a:gd name="connsiteY23" fmla="*/ 101408 h 103121"/>
                <a:gd name="connsiteX24" fmla="*/ 260804 w 640870"/>
                <a:gd name="connsiteY24" fmla="*/ 19996 h 103121"/>
                <a:gd name="connsiteX25" fmla="*/ 240523 w 640870"/>
                <a:gd name="connsiteY25" fmla="*/ 15711 h 103121"/>
                <a:gd name="connsiteX26" fmla="*/ 224812 w 640870"/>
                <a:gd name="connsiteY26" fmla="*/ 29565 h 103121"/>
                <a:gd name="connsiteX27" fmla="*/ 268517 w 640870"/>
                <a:gd name="connsiteY27" fmla="*/ 72985 h 103121"/>
                <a:gd name="connsiteX28" fmla="*/ 231096 w 640870"/>
                <a:gd name="connsiteY28" fmla="*/ 103122 h 103121"/>
                <a:gd name="connsiteX29" fmla="*/ 205530 w 640870"/>
                <a:gd name="connsiteY29" fmla="*/ 99266 h 103121"/>
                <a:gd name="connsiteX30" fmla="*/ 207387 w 640870"/>
                <a:gd name="connsiteY30" fmla="*/ 81269 h 103121"/>
                <a:gd name="connsiteX31" fmla="*/ 229953 w 640870"/>
                <a:gd name="connsiteY31" fmla="*/ 87411 h 103121"/>
                <a:gd name="connsiteX32" fmla="*/ 247664 w 640870"/>
                <a:gd name="connsiteY32" fmla="*/ 74556 h 103121"/>
                <a:gd name="connsiteX33" fmla="*/ 203959 w 640870"/>
                <a:gd name="connsiteY33" fmla="*/ 30422 h 103121"/>
                <a:gd name="connsiteX34" fmla="*/ 238809 w 640870"/>
                <a:gd name="connsiteY34" fmla="*/ 0 h 103121"/>
                <a:gd name="connsiteX35" fmla="*/ 262661 w 640870"/>
                <a:gd name="connsiteY35" fmla="*/ 3571 h 103121"/>
                <a:gd name="connsiteX36" fmla="*/ 344502 w 640870"/>
                <a:gd name="connsiteY36" fmla="*/ 17425 h 103121"/>
                <a:gd name="connsiteX37" fmla="*/ 315936 w 640870"/>
                <a:gd name="connsiteY37" fmla="*/ 17425 h 103121"/>
                <a:gd name="connsiteX38" fmla="*/ 315936 w 640870"/>
                <a:gd name="connsiteY38" fmla="*/ 1714 h 103121"/>
                <a:gd name="connsiteX39" fmla="*/ 393063 w 640870"/>
                <a:gd name="connsiteY39" fmla="*/ 1714 h 103121"/>
                <a:gd name="connsiteX40" fmla="*/ 393063 w 640870"/>
                <a:gd name="connsiteY40" fmla="*/ 17425 h 103121"/>
                <a:gd name="connsiteX41" fmla="*/ 364498 w 640870"/>
                <a:gd name="connsiteY41" fmla="*/ 17425 h 103121"/>
                <a:gd name="connsiteX42" fmla="*/ 364498 w 640870"/>
                <a:gd name="connsiteY42" fmla="*/ 101408 h 103121"/>
                <a:gd name="connsiteX43" fmla="*/ 344502 w 640870"/>
                <a:gd name="connsiteY43" fmla="*/ 101408 h 103121"/>
                <a:gd name="connsiteX44" fmla="*/ 391349 w 640870"/>
                <a:gd name="connsiteY44" fmla="*/ 27851 h 103121"/>
                <a:gd name="connsiteX45" fmla="*/ 408346 w 640870"/>
                <a:gd name="connsiteY45" fmla="*/ 27851 h 103121"/>
                <a:gd name="connsiteX46" fmla="*/ 408346 w 640870"/>
                <a:gd name="connsiteY46" fmla="*/ 44562 h 103121"/>
                <a:gd name="connsiteX47" fmla="*/ 408631 w 640870"/>
                <a:gd name="connsiteY47" fmla="*/ 44562 h 103121"/>
                <a:gd name="connsiteX48" fmla="*/ 428770 w 640870"/>
                <a:gd name="connsiteY48" fmla="*/ 26138 h 103121"/>
                <a:gd name="connsiteX49" fmla="*/ 434626 w 640870"/>
                <a:gd name="connsiteY49" fmla="*/ 26709 h 103121"/>
                <a:gd name="connsiteX50" fmla="*/ 434626 w 640870"/>
                <a:gd name="connsiteY50" fmla="*/ 45991 h 103121"/>
                <a:gd name="connsiteX51" fmla="*/ 426057 w 640870"/>
                <a:gd name="connsiteY51" fmla="*/ 44420 h 103121"/>
                <a:gd name="connsiteX52" fmla="*/ 410488 w 640870"/>
                <a:gd name="connsiteY52" fmla="*/ 74413 h 103121"/>
                <a:gd name="connsiteX53" fmla="*/ 410488 w 640870"/>
                <a:gd name="connsiteY53" fmla="*/ 101408 h 103121"/>
                <a:gd name="connsiteX54" fmla="*/ 391349 w 640870"/>
                <a:gd name="connsiteY54" fmla="*/ 101408 h 103121"/>
                <a:gd name="connsiteX55" fmla="*/ 514039 w 640870"/>
                <a:gd name="connsiteY55" fmla="*/ 101372 h 103121"/>
                <a:gd name="connsiteX56" fmla="*/ 495900 w 640870"/>
                <a:gd name="connsiteY56" fmla="*/ 101372 h 103121"/>
                <a:gd name="connsiteX57" fmla="*/ 495900 w 640870"/>
                <a:gd name="connsiteY57" fmla="*/ 91374 h 103121"/>
                <a:gd name="connsiteX58" fmla="*/ 495614 w 640870"/>
                <a:gd name="connsiteY58" fmla="*/ 91374 h 103121"/>
                <a:gd name="connsiteX59" fmla="*/ 471476 w 640870"/>
                <a:gd name="connsiteY59" fmla="*/ 103086 h 103121"/>
                <a:gd name="connsiteX60" fmla="*/ 446481 w 640870"/>
                <a:gd name="connsiteY60" fmla="*/ 74235 h 103121"/>
                <a:gd name="connsiteX61" fmla="*/ 446481 w 640870"/>
                <a:gd name="connsiteY61" fmla="*/ 27816 h 103121"/>
                <a:gd name="connsiteX62" fmla="*/ 465620 w 640870"/>
                <a:gd name="connsiteY62" fmla="*/ 27816 h 103121"/>
                <a:gd name="connsiteX63" fmla="*/ 465620 w 640870"/>
                <a:gd name="connsiteY63" fmla="*/ 67093 h 103121"/>
                <a:gd name="connsiteX64" fmla="*/ 478046 w 640870"/>
                <a:gd name="connsiteY64" fmla="*/ 88232 h 103121"/>
                <a:gd name="connsiteX65" fmla="*/ 494900 w 640870"/>
                <a:gd name="connsiteY65" fmla="*/ 63808 h 103121"/>
                <a:gd name="connsiteX66" fmla="*/ 494900 w 640870"/>
                <a:gd name="connsiteY66" fmla="*/ 27816 h 103121"/>
                <a:gd name="connsiteX67" fmla="*/ 514039 w 640870"/>
                <a:gd name="connsiteY67" fmla="*/ 27816 h 103121"/>
                <a:gd name="connsiteX68" fmla="*/ 577455 w 640870"/>
                <a:gd name="connsiteY68" fmla="*/ 43277 h 103121"/>
                <a:gd name="connsiteX69" fmla="*/ 560315 w 640870"/>
                <a:gd name="connsiteY69" fmla="*/ 40135 h 103121"/>
                <a:gd name="connsiteX70" fmla="*/ 549032 w 640870"/>
                <a:gd name="connsiteY70" fmla="*/ 48276 h 103121"/>
                <a:gd name="connsiteX71" fmla="*/ 582311 w 640870"/>
                <a:gd name="connsiteY71" fmla="*/ 79127 h 103121"/>
                <a:gd name="connsiteX72" fmla="*/ 551460 w 640870"/>
                <a:gd name="connsiteY72" fmla="*/ 103122 h 103121"/>
                <a:gd name="connsiteX73" fmla="*/ 529750 w 640870"/>
                <a:gd name="connsiteY73" fmla="*/ 99980 h 103121"/>
                <a:gd name="connsiteX74" fmla="*/ 530892 w 640870"/>
                <a:gd name="connsiteY74" fmla="*/ 84269 h 103121"/>
                <a:gd name="connsiteX75" fmla="*/ 549746 w 640870"/>
                <a:gd name="connsiteY75" fmla="*/ 89125 h 103121"/>
                <a:gd name="connsiteX76" fmla="*/ 562315 w 640870"/>
                <a:gd name="connsiteY76" fmla="*/ 80127 h 103121"/>
                <a:gd name="connsiteX77" fmla="*/ 529036 w 640870"/>
                <a:gd name="connsiteY77" fmla="*/ 48990 h 103121"/>
                <a:gd name="connsiteX78" fmla="*/ 557887 w 640870"/>
                <a:gd name="connsiteY78" fmla="*/ 26138 h 103121"/>
                <a:gd name="connsiteX79" fmla="*/ 578740 w 640870"/>
                <a:gd name="connsiteY79" fmla="*/ 28851 h 103121"/>
                <a:gd name="connsiteX80" fmla="*/ 603449 w 640870"/>
                <a:gd name="connsiteY80" fmla="*/ 41849 h 103121"/>
                <a:gd name="connsiteX81" fmla="*/ 589309 w 640870"/>
                <a:gd name="connsiteY81" fmla="*/ 41849 h 103121"/>
                <a:gd name="connsiteX82" fmla="*/ 589309 w 640870"/>
                <a:gd name="connsiteY82" fmla="*/ 27851 h 103121"/>
                <a:gd name="connsiteX83" fmla="*/ 603449 w 640870"/>
                <a:gd name="connsiteY83" fmla="*/ 27851 h 103121"/>
                <a:gd name="connsiteX84" fmla="*/ 603449 w 640870"/>
                <a:gd name="connsiteY84" fmla="*/ 13140 h 103121"/>
                <a:gd name="connsiteX85" fmla="*/ 622588 w 640870"/>
                <a:gd name="connsiteY85" fmla="*/ 6999 h 103121"/>
                <a:gd name="connsiteX86" fmla="*/ 622588 w 640870"/>
                <a:gd name="connsiteY86" fmla="*/ 27851 h 103121"/>
                <a:gd name="connsiteX87" fmla="*/ 639585 w 640870"/>
                <a:gd name="connsiteY87" fmla="*/ 27851 h 103121"/>
                <a:gd name="connsiteX88" fmla="*/ 639585 w 640870"/>
                <a:gd name="connsiteY88" fmla="*/ 41849 h 103121"/>
                <a:gd name="connsiteX89" fmla="*/ 622588 w 640870"/>
                <a:gd name="connsiteY89" fmla="*/ 41849 h 103121"/>
                <a:gd name="connsiteX90" fmla="*/ 622588 w 640870"/>
                <a:gd name="connsiteY90" fmla="*/ 76127 h 103121"/>
                <a:gd name="connsiteX91" fmla="*/ 631586 w 640870"/>
                <a:gd name="connsiteY91" fmla="*/ 88268 h 103121"/>
                <a:gd name="connsiteX92" fmla="*/ 640299 w 640870"/>
                <a:gd name="connsiteY92" fmla="*/ 86268 h 103121"/>
                <a:gd name="connsiteX93" fmla="*/ 640870 w 640870"/>
                <a:gd name="connsiteY93" fmla="*/ 101408 h 103121"/>
                <a:gd name="connsiteX94" fmla="*/ 626730 w 640870"/>
                <a:gd name="connsiteY94" fmla="*/ 103122 h 103121"/>
                <a:gd name="connsiteX95" fmla="*/ 603449 w 640870"/>
                <a:gd name="connsiteY95" fmla="*/ 79270 h 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40870" h="103121">
                  <a:moveTo>
                    <a:pt x="0" y="1714"/>
                  </a:moveTo>
                  <a:lnTo>
                    <a:pt x="24566" y="1714"/>
                  </a:lnTo>
                  <a:lnTo>
                    <a:pt x="62559" y="76270"/>
                  </a:lnTo>
                  <a:lnTo>
                    <a:pt x="62844" y="76270"/>
                  </a:lnTo>
                  <a:lnTo>
                    <a:pt x="62844" y="1714"/>
                  </a:lnTo>
                  <a:lnTo>
                    <a:pt x="81983" y="1714"/>
                  </a:lnTo>
                  <a:lnTo>
                    <a:pt x="81983" y="101408"/>
                  </a:lnTo>
                  <a:lnTo>
                    <a:pt x="57560" y="101408"/>
                  </a:lnTo>
                  <a:lnTo>
                    <a:pt x="19425" y="26852"/>
                  </a:lnTo>
                  <a:lnTo>
                    <a:pt x="19139" y="26852"/>
                  </a:lnTo>
                  <a:lnTo>
                    <a:pt x="19139" y="101408"/>
                  </a:lnTo>
                  <a:lnTo>
                    <a:pt x="0" y="101408"/>
                  </a:lnTo>
                  <a:close/>
                  <a:moveTo>
                    <a:pt x="104122" y="1714"/>
                  </a:moveTo>
                  <a:lnTo>
                    <a:pt x="124118" y="1714"/>
                  </a:lnTo>
                  <a:lnTo>
                    <a:pt x="124118" y="41991"/>
                  </a:lnTo>
                  <a:lnTo>
                    <a:pt x="164110" y="41991"/>
                  </a:lnTo>
                  <a:lnTo>
                    <a:pt x="164110" y="1714"/>
                  </a:lnTo>
                  <a:lnTo>
                    <a:pt x="184106" y="1714"/>
                  </a:lnTo>
                  <a:lnTo>
                    <a:pt x="184106" y="101408"/>
                  </a:lnTo>
                  <a:lnTo>
                    <a:pt x="164110" y="101408"/>
                  </a:lnTo>
                  <a:lnTo>
                    <a:pt x="164110" y="57703"/>
                  </a:lnTo>
                  <a:lnTo>
                    <a:pt x="124118" y="57703"/>
                  </a:lnTo>
                  <a:lnTo>
                    <a:pt x="124118" y="101408"/>
                  </a:lnTo>
                  <a:lnTo>
                    <a:pt x="104122" y="101408"/>
                  </a:lnTo>
                  <a:close/>
                  <a:moveTo>
                    <a:pt x="260804" y="19996"/>
                  </a:moveTo>
                  <a:cubicBezTo>
                    <a:pt x="254520" y="17282"/>
                    <a:pt x="247521" y="15711"/>
                    <a:pt x="240523" y="15711"/>
                  </a:cubicBezTo>
                  <a:cubicBezTo>
                    <a:pt x="233667" y="15711"/>
                    <a:pt x="224812" y="18710"/>
                    <a:pt x="224812" y="29565"/>
                  </a:cubicBezTo>
                  <a:cubicBezTo>
                    <a:pt x="224812" y="46848"/>
                    <a:pt x="268517" y="39563"/>
                    <a:pt x="268517" y="72985"/>
                  </a:cubicBezTo>
                  <a:cubicBezTo>
                    <a:pt x="268517" y="94838"/>
                    <a:pt x="251235" y="103122"/>
                    <a:pt x="231096" y="103122"/>
                  </a:cubicBezTo>
                  <a:cubicBezTo>
                    <a:pt x="220241" y="103122"/>
                    <a:pt x="215385" y="101694"/>
                    <a:pt x="205530" y="99266"/>
                  </a:cubicBezTo>
                  <a:lnTo>
                    <a:pt x="207387" y="81269"/>
                  </a:lnTo>
                  <a:cubicBezTo>
                    <a:pt x="214242" y="84983"/>
                    <a:pt x="222098" y="87411"/>
                    <a:pt x="229953" y="87411"/>
                  </a:cubicBezTo>
                  <a:cubicBezTo>
                    <a:pt x="237523" y="87411"/>
                    <a:pt x="247664" y="83554"/>
                    <a:pt x="247664" y="74556"/>
                  </a:cubicBezTo>
                  <a:cubicBezTo>
                    <a:pt x="247664" y="55560"/>
                    <a:pt x="203959" y="63416"/>
                    <a:pt x="203959" y="30422"/>
                  </a:cubicBezTo>
                  <a:cubicBezTo>
                    <a:pt x="203959" y="8141"/>
                    <a:pt x="221241" y="0"/>
                    <a:pt x="238809" y="0"/>
                  </a:cubicBezTo>
                  <a:cubicBezTo>
                    <a:pt x="247378" y="0"/>
                    <a:pt x="255377" y="1143"/>
                    <a:pt x="262661" y="3571"/>
                  </a:cubicBezTo>
                  <a:close/>
                  <a:moveTo>
                    <a:pt x="344502" y="17425"/>
                  </a:moveTo>
                  <a:lnTo>
                    <a:pt x="315936" y="17425"/>
                  </a:lnTo>
                  <a:lnTo>
                    <a:pt x="315936" y="1714"/>
                  </a:lnTo>
                  <a:lnTo>
                    <a:pt x="393063" y="1714"/>
                  </a:lnTo>
                  <a:lnTo>
                    <a:pt x="393063" y="17425"/>
                  </a:lnTo>
                  <a:lnTo>
                    <a:pt x="364498" y="17425"/>
                  </a:lnTo>
                  <a:lnTo>
                    <a:pt x="364498" y="101408"/>
                  </a:lnTo>
                  <a:lnTo>
                    <a:pt x="344502" y="101408"/>
                  </a:lnTo>
                  <a:close/>
                  <a:moveTo>
                    <a:pt x="391349" y="27851"/>
                  </a:moveTo>
                  <a:lnTo>
                    <a:pt x="408346" y="27851"/>
                  </a:lnTo>
                  <a:lnTo>
                    <a:pt x="408346" y="44562"/>
                  </a:lnTo>
                  <a:lnTo>
                    <a:pt x="408631" y="44562"/>
                  </a:lnTo>
                  <a:cubicBezTo>
                    <a:pt x="409488" y="37707"/>
                    <a:pt x="417344" y="26138"/>
                    <a:pt x="428770" y="26138"/>
                  </a:cubicBezTo>
                  <a:cubicBezTo>
                    <a:pt x="430627" y="26138"/>
                    <a:pt x="432627" y="26138"/>
                    <a:pt x="434626" y="26709"/>
                  </a:cubicBezTo>
                  <a:lnTo>
                    <a:pt x="434626" y="45991"/>
                  </a:lnTo>
                  <a:cubicBezTo>
                    <a:pt x="432912" y="44991"/>
                    <a:pt x="429484" y="44420"/>
                    <a:pt x="426057" y="44420"/>
                  </a:cubicBezTo>
                  <a:cubicBezTo>
                    <a:pt x="410488" y="44420"/>
                    <a:pt x="410488" y="63844"/>
                    <a:pt x="410488" y="74413"/>
                  </a:cubicBezTo>
                  <a:lnTo>
                    <a:pt x="410488" y="101408"/>
                  </a:lnTo>
                  <a:lnTo>
                    <a:pt x="391349" y="101408"/>
                  </a:lnTo>
                  <a:close/>
                  <a:moveTo>
                    <a:pt x="514039" y="101372"/>
                  </a:moveTo>
                  <a:lnTo>
                    <a:pt x="495900" y="101372"/>
                  </a:lnTo>
                  <a:lnTo>
                    <a:pt x="495900" y="91374"/>
                  </a:lnTo>
                  <a:lnTo>
                    <a:pt x="495614" y="91374"/>
                  </a:lnTo>
                  <a:cubicBezTo>
                    <a:pt x="489758" y="98516"/>
                    <a:pt x="481474" y="103086"/>
                    <a:pt x="471476" y="103086"/>
                  </a:cubicBezTo>
                  <a:cubicBezTo>
                    <a:pt x="454051" y="103086"/>
                    <a:pt x="446481" y="90803"/>
                    <a:pt x="446481" y="74235"/>
                  </a:cubicBezTo>
                  <a:lnTo>
                    <a:pt x="446481" y="27816"/>
                  </a:lnTo>
                  <a:lnTo>
                    <a:pt x="465620" y="27816"/>
                  </a:lnTo>
                  <a:lnTo>
                    <a:pt x="465620" y="67093"/>
                  </a:lnTo>
                  <a:cubicBezTo>
                    <a:pt x="465620" y="76092"/>
                    <a:pt x="465763" y="88232"/>
                    <a:pt x="478046" y="88232"/>
                  </a:cubicBezTo>
                  <a:cubicBezTo>
                    <a:pt x="491900" y="88232"/>
                    <a:pt x="494900" y="73235"/>
                    <a:pt x="494900" y="63808"/>
                  </a:cubicBezTo>
                  <a:lnTo>
                    <a:pt x="494900" y="27816"/>
                  </a:lnTo>
                  <a:lnTo>
                    <a:pt x="514039" y="27816"/>
                  </a:lnTo>
                  <a:close/>
                  <a:moveTo>
                    <a:pt x="577455" y="43277"/>
                  </a:moveTo>
                  <a:cubicBezTo>
                    <a:pt x="571599" y="41277"/>
                    <a:pt x="567314" y="40135"/>
                    <a:pt x="560315" y="40135"/>
                  </a:cubicBezTo>
                  <a:cubicBezTo>
                    <a:pt x="555173" y="40135"/>
                    <a:pt x="549032" y="41991"/>
                    <a:pt x="549032" y="48276"/>
                  </a:cubicBezTo>
                  <a:cubicBezTo>
                    <a:pt x="549032" y="59988"/>
                    <a:pt x="582311" y="52561"/>
                    <a:pt x="582311" y="79127"/>
                  </a:cubicBezTo>
                  <a:cubicBezTo>
                    <a:pt x="582311" y="96266"/>
                    <a:pt x="567028" y="103122"/>
                    <a:pt x="551460" y="103122"/>
                  </a:cubicBezTo>
                  <a:cubicBezTo>
                    <a:pt x="544176" y="103122"/>
                    <a:pt x="536748" y="101836"/>
                    <a:pt x="529750" y="99980"/>
                  </a:cubicBezTo>
                  <a:lnTo>
                    <a:pt x="530892" y="84269"/>
                  </a:lnTo>
                  <a:cubicBezTo>
                    <a:pt x="536891" y="87268"/>
                    <a:pt x="543176" y="89125"/>
                    <a:pt x="549746" y="89125"/>
                  </a:cubicBezTo>
                  <a:cubicBezTo>
                    <a:pt x="554602" y="89125"/>
                    <a:pt x="562315" y="87268"/>
                    <a:pt x="562315" y="80127"/>
                  </a:cubicBezTo>
                  <a:cubicBezTo>
                    <a:pt x="562315" y="65701"/>
                    <a:pt x="529036" y="75556"/>
                    <a:pt x="529036" y="48990"/>
                  </a:cubicBezTo>
                  <a:cubicBezTo>
                    <a:pt x="529036" y="33136"/>
                    <a:pt x="542890" y="26138"/>
                    <a:pt x="557887" y="26138"/>
                  </a:cubicBezTo>
                  <a:cubicBezTo>
                    <a:pt x="566885" y="26138"/>
                    <a:pt x="572741" y="27566"/>
                    <a:pt x="578740" y="28851"/>
                  </a:cubicBezTo>
                  <a:close/>
                  <a:moveTo>
                    <a:pt x="603449" y="41849"/>
                  </a:moveTo>
                  <a:lnTo>
                    <a:pt x="589309" y="41849"/>
                  </a:lnTo>
                  <a:lnTo>
                    <a:pt x="589309" y="27851"/>
                  </a:lnTo>
                  <a:lnTo>
                    <a:pt x="603449" y="27851"/>
                  </a:lnTo>
                  <a:lnTo>
                    <a:pt x="603449" y="13140"/>
                  </a:lnTo>
                  <a:lnTo>
                    <a:pt x="622588" y="6999"/>
                  </a:lnTo>
                  <a:lnTo>
                    <a:pt x="622588" y="27851"/>
                  </a:lnTo>
                  <a:lnTo>
                    <a:pt x="639585" y="27851"/>
                  </a:lnTo>
                  <a:lnTo>
                    <a:pt x="639585" y="41849"/>
                  </a:lnTo>
                  <a:lnTo>
                    <a:pt x="622588" y="41849"/>
                  </a:lnTo>
                  <a:lnTo>
                    <a:pt x="622588" y="76127"/>
                  </a:lnTo>
                  <a:cubicBezTo>
                    <a:pt x="622588" y="82412"/>
                    <a:pt x="624302" y="88268"/>
                    <a:pt x="631586" y="88268"/>
                  </a:cubicBezTo>
                  <a:cubicBezTo>
                    <a:pt x="635014" y="88268"/>
                    <a:pt x="638299" y="87554"/>
                    <a:pt x="640299" y="86268"/>
                  </a:cubicBezTo>
                  <a:lnTo>
                    <a:pt x="640870" y="101408"/>
                  </a:lnTo>
                  <a:cubicBezTo>
                    <a:pt x="636871" y="102551"/>
                    <a:pt x="632443" y="103122"/>
                    <a:pt x="626730" y="103122"/>
                  </a:cubicBezTo>
                  <a:cubicBezTo>
                    <a:pt x="611733" y="103122"/>
                    <a:pt x="603449" y="93838"/>
                    <a:pt x="603449" y="79270"/>
                  </a:cubicBezTo>
                  <a:close/>
                </a:path>
              </a:pathLst>
            </a:custGeom>
            <a:solidFill>
              <a:srgbClr val="005EB8"/>
            </a:solidFill>
            <a:ln w="357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8BA9163-7946-47CC-97A0-0ED801F1BAB7}"/>
                </a:ext>
              </a:extLst>
            </p:cNvPr>
            <p:cNvSpPr/>
            <p:nvPr/>
          </p:nvSpPr>
          <p:spPr>
            <a:xfrm>
              <a:off x="9693425" y="720262"/>
              <a:ext cx="2143708" cy="433197"/>
            </a:xfrm>
            <a:custGeom>
              <a:avLst/>
              <a:gdLst>
                <a:gd name="connsiteX0" fmla="*/ 192175 w 2143708"/>
                <a:gd name="connsiteY0" fmla="*/ 11141 h 433197"/>
                <a:gd name="connsiteX1" fmla="*/ 222169 w 2143708"/>
                <a:gd name="connsiteY1" fmla="*/ 11141 h 433197"/>
                <a:gd name="connsiteX2" fmla="*/ 222169 w 2143708"/>
                <a:gd name="connsiteY2" fmla="*/ 137115 h 433197"/>
                <a:gd name="connsiteX3" fmla="*/ 280229 w 2143708"/>
                <a:gd name="connsiteY3" fmla="*/ 137115 h 433197"/>
                <a:gd name="connsiteX4" fmla="*/ 280229 w 2143708"/>
                <a:gd name="connsiteY4" fmla="*/ 160682 h 433197"/>
                <a:gd name="connsiteX5" fmla="*/ 192175 w 2143708"/>
                <a:gd name="connsiteY5" fmla="*/ 160682 h 433197"/>
                <a:gd name="connsiteX6" fmla="*/ 347287 w 2143708"/>
                <a:gd name="connsiteY6" fmla="*/ 47776 h 433197"/>
                <a:gd name="connsiteX7" fmla="*/ 405132 w 2143708"/>
                <a:gd name="connsiteY7" fmla="*/ 106264 h 433197"/>
                <a:gd name="connsiteX8" fmla="*/ 347287 w 2143708"/>
                <a:gd name="connsiteY8" fmla="*/ 163253 h 433197"/>
                <a:gd name="connsiteX9" fmla="*/ 289656 w 2143708"/>
                <a:gd name="connsiteY9" fmla="*/ 106264 h 433197"/>
                <a:gd name="connsiteX10" fmla="*/ 347287 w 2143708"/>
                <a:gd name="connsiteY10" fmla="*/ 47776 h 433197"/>
                <a:gd name="connsiteX11" fmla="*/ 347287 w 2143708"/>
                <a:gd name="connsiteY11" fmla="*/ 140971 h 433197"/>
                <a:gd name="connsiteX12" fmla="*/ 375138 w 2143708"/>
                <a:gd name="connsiteY12" fmla="*/ 102836 h 433197"/>
                <a:gd name="connsiteX13" fmla="*/ 347287 w 2143708"/>
                <a:gd name="connsiteY13" fmla="*/ 70057 h 433197"/>
                <a:gd name="connsiteX14" fmla="*/ 319649 w 2143708"/>
                <a:gd name="connsiteY14" fmla="*/ 102836 h 433197"/>
                <a:gd name="connsiteX15" fmla="*/ 347287 w 2143708"/>
                <a:gd name="connsiteY15" fmla="*/ 140971 h 433197"/>
                <a:gd name="connsiteX16" fmla="*/ 427628 w 2143708"/>
                <a:gd name="connsiteY16" fmla="*/ 50347 h 433197"/>
                <a:gd name="connsiteX17" fmla="*/ 454836 w 2143708"/>
                <a:gd name="connsiteY17" fmla="*/ 50347 h 433197"/>
                <a:gd name="connsiteX18" fmla="*/ 454836 w 2143708"/>
                <a:gd name="connsiteY18" fmla="*/ 65344 h 433197"/>
                <a:gd name="connsiteX19" fmla="*/ 455265 w 2143708"/>
                <a:gd name="connsiteY19" fmla="*/ 65344 h 433197"/>
                <a:gd name="connsiteX20" fmla="*/ 491472 w 2143708"/>
                <a:gd name="connsiteY20" fmla="*/ 47776 h 433197"/>
                <a:gd name="connsiteX21" fmla="*/ 528964 w 2143708"/>
                <a:gd name="connsiteY21" fmla="*/ 91053 h 433197"/>
                <a:gd name="connsiteX22" fmla="*/ 528964 w 2143708"/>
                <a:gd name="connsiteY22" fmla="*/ 160682 h 433197"/>
                <a:gd name="connsiteX23" fmla="*/ 500256 w 2143708"/>
                <a:gd name="connsiteY23" fmla="*/ 160682 h 433197"/>
                <a:gd name="connsiteX24" fmla="*/ 500256 w 2143708"/>
                <a:gd name="connsiteY24" fmla="*/ 101765 h 433197"/>
                <a:gd name="connsiteX25" fmla="*/ 481617 w 2143708"/>
                <a:gd name="connsiteY25" fmla="*/ 70057 h 433197"/>
                <a:gd name="connsiteX26" fmla="*/ 456336 w 2143708"/>
                <a:gd name="connsiteY26" fmla="*/ 106693 h 433197"/>
                <a:gd name="connsiteX27" fmla="*/ 456336 w 2143708"/>
                <a:gd name="connsiteY27" fmla="*/ 160682 h 433197"/>
                <a:gd name="connsiteX28" fmla="*/ 427628 w 2143708"/>
                <a:gd name="connsiteY28" fmla="*/ 160682 h 433197"/>
                <a:gd name="connsiteX29" fmla="*/ 632015 w 2143708"/>
                <a:gd name="connsiteY29" fmla="*/ 148256 h 433197"/>
                <a:gd name="connsiteX30" fmla="*/ 631586 w 2143708"/>
                <a:gd name="connsiteY30" fmla="*/ 148256 h 433197"/>
                <a:gd name="connsiteX31" fmla="*/ 597736 w 2143708"/>
                <a:gd name="connsiteY31" fmla="*/ 163253 h 433197"/>
                <a:gd name="connsiteX32" fmla="*/ 551460 w 2143708"/>
                <a:gd name="connsiteY32" fmla="*/ 105193 h 433197"/>
                <a:gd name="connsiteX33" fmla="*/ 597736 w 2143708"/>
                <a:gd name="connsiteY33" fmla="*/ 47776 h 433197"/>
                <a:gd name="connsiteX34" fmla="*/ 630729 w 2143708"/>
                <a:gd name="connsiteY34" fmla="*/ 63201 h 433197"/>
                <a:gd name="connsiteX35" fmla="*/ 631158 w 2143708"/>
                <a:gd name="connsiteY35" fmla="*/ 63201 h 433197"/>
                <a:gd name="connsiteX36" fmla="*/ 631158 w 2143708"/>
                <a:gd name="connsiteY36" fmla="*/ 0 h 433197"/>
                <a:gd name="connsiteX37" fmla="*/ 659866 w 2143708"/>
                <a:gd name="connsiteY37" fmla="*/ 0 h 433197"/>
                <a:gd name="connsiteX38" fmla="*/ 659866 w 2143708"/>
                <a:gd name="connsiteY38" fmla="*/ 160682 h 433197"/>
                <a:gd name="connsiteX39" fmla="*/ 632015 w 2143708"/>
                <a:gd name="connsiteY39" fmla="*/ 160682 h 433197"/>
                <a:gd name="connsiteX40" fmla="*/ 605663 w 2143708"/>
                <a:gd name="connsiteY40" fmla="*/ 140971 h 433197"/>
                <a:gd name="connsiteX41" fmla="*/ 630944 w 2143708"/>
                <a:gd name="connsiteY41" fmla="*/ 105193 h 433197"/>
                <a:gd name="connsiteX42" fmla="*/ 605234 w 2143708"/>
                <a:gd name="connsiteY42" fmla="*/ 70057 h 433197"/>
                <a:gd name="connsiteX43" fmla="*/ 581454 w 2143708"/>
                <a:gd name="connsiteY43" fmla="*/ 105193 h 433197"/>
                <a:gd name="connsiteX44" fmla="*/ 605663 w 2143708"/>
                <a:gd name="connsiteY44" fmla="*/ 140971 h 433197"/>
                <a:gd name="connsiteX45" fmla="*/ 739993 w 2143708"/>
                <a:gd name="connsiteY45" fmla="*/ 47776 h 433197"/>
                <a:gd name="connsiteX46" fmla="*/ 797838 w 2143708"/>
                <a:gd name="connsiteY46" fmla="*/ 106264 h 433197"/>
                <a:gd name="connsiteX47" fmla="*/ 739993 w 2143708"/>
                <a:gd name="connsiteY47" fmla="*/ 163253 h 433197"/>
                <a:gd name="connsiteX48" fmla="*/ 682362 w 2143708"/>
                <a:gd name="connsiteY48" fmla="*/ 106264 h 433197"/>
                <a:gd name="connsiteX49" fmla="*/ 739993 w 2143708"/>
                <a:gd name="connsiteY49" fmla="*/ 47776 h 433197"/>
                <a:gd name="connsiteX50" fmla="*/ 739993 w 2143708"/>
                <a:gd name="connsiteY50" fmla="*/ 140971 h 433197"/>
                <a:gd name="connsiteX51" fmla="*/ 767844 w 2143708"/>
                <a:gd name="connsiteY51" fmla="*/ 102836 h 433197"/>
                <a:gd name="connsiteX52" fmla="*/ 739993 w 2143708"/>
                <a:gd name="connsiteY52" fmla="*/ 70057 h 433197"/>
                <a:gd name="connsiteX53" fmla="*/ 712356 w 2143708"/>
                <a:gd name="connsiteY53" fmla="*/ 102836 h 433197"/>
                <a:gd name="connsiteX54" fmla="*/ 739993 w 2143708"/>
                <a:gd name="connsiteY54" fmla="*/ 140971 h 433197"/>
                <a:gd name="connsiteX55" fmla="*/ 820334 w 2143708"/>
                <a:gd name="connsiteY55" fmla="*/ 50347 h 433197"/>
                <a:gd name="connsiteX56" fmla="*/ 847543 w 2143708"/>
                <a:gd name="connsiteY56" fmla="*/ 50347 h 433197"/>
                <a:gd name="connsiteX57" fmla="*/ 847543 w 2143708"/>
                <a:gd name="connsiteY57" fmla="*/ 65344 h 433197"/>
                <a:gd name="connsiteX58" fmla="*/ 847971 w 2143708"/>
                <a:gd name="connsiteY58" fmla="*/ 65344 h 433197"/>
                <a:gd name="connsiteX59" fmla="*/ 884178 w 2143708"/>
                <a:gd name="connsiteY59" fmla="*/ 47776 h 433197"/>
                <a:gd name="connsiteX60" fmla="*/ 921670 w 2143708"/>
                <a:gd name="connsiteY60" fmla="*/ 91053 h 433197"/>
                <a:gd name="connsiteX61" fmla="*/ 921670 w 2143708"/>
                <a:gd name="connsiteY61" fmla="*/ 160682 h 433197"/>
                <a:gd name="connsiteX62" fmla="*/ 892962 w 2143708"/>
                <a:gd name="connsiteY62" fmla="*/ 160682 h 433197"/>
                <a:gd name="connsiteX63" fmla="*/ 892962 w 2143708"/>
                <a:gd name="connsiteY63" fmla="*/ 101765 h 433197"/>
                <a:gd name="connsiteX64" fmla="*/ 874323 w 2143708"/>
                <a:gd name="connsiteY64" fmla="*/ 70057 h 433197"/>
                <a:gd name="connsiteX65" fmla="*/ 849042 w 2143708"/>
                <a:gd name="connsiteY65" fmla="*/ 106693 h 433197"/>
                <a:gd name="connsiteX66" fmla="*/ 849042 w 2143708"/>
                <a:gd name="connsiteY66" fmla="*/ 160682 h 433197"/>
                <a:gd name="connsiteX67" fmla="*/ 820334 w 2143708"/>
                <a:gd name="connsiteY67" fmla="*/ 160682 h 433197"/>
                <a:gd name="connsiteX68" fmla="*/ 1011866 w 2143708"/>
                <a:gd name="connsiteY68" fmla="*/ 11141 h 433197"/>
                <a:gd name="connsiteX69" fmla="*/ 1048716 w 2143708"/>
                <a:gd name="connsiteY69" fmla="*/ 11141 h 433197"/>
                <a:gd name="connsiteX70" fmla="*/ 1105705 w 2143708"/>
                <a:gd name="connsiteY70" fmla="*/ 122975 h 433197"/>
                <a:gd name="connsiteX71" fmla="*/ 1106133 w 2143708"/>
                <a:gd name="connsiteY71" fmla="*/ 122975 h 433197"/>
                <a:gd name="connsiteX72" fmla="*/ 1106133 w 2143708"/>
                <a:gd name="connsiteY72" fmla="*/ 11141 h 433197"/>
                <a:gd name="connsiteX73" fmla="*/ 1134841 w 2143708"/>
                <a:gd name="connsiteY73" fmla="*/ 11141 h 433197"/>
                <a:gd name="connsiteX74" fmla="*/ 1134841 w 2143708"/>
                <a:gd name="connsiteY74" fmla="*/ 160682 h 433197"/>
                <a:gd name="connsiteX75" fmla="*/ 1098206 w 2143708"/>
                <a:gd name="connsiteY75" fmla="*/ 160682 h 433197"/>
                <a:gd name="connsiteX76" fmla="*/ 1041003 w 2143708"/>
                <a:gd name="connsiteY76" fmla="*/ 48847 h 433197"/>
                <a:gd name="connsiteX77" fmla="*/ 1040575 w 2143708"/>
                <a:gd name="connsiteY77" fmla="*/ 48847 h 433197"/>
                <a:gd name="connsiteX78" fmla="*/ 1040575 w 2143708"/>
                <a:gd name="connsiteY78" fmla="*/ 160682 h 433197"/>
                <a:gd name="connsiteX79" fmla="*/ 1011866 w 2143708"/>
                <a:gd name="connsiteY79" fmla="*/ 160682 h 433197"/>
                <a:gd name="connsiteX80" fmla="*/ 1216039 w 2143708"/>
                <a:gd name="connsiteY80" fmla="*/ 47776 h 433197"/>
                <a:gd name="connsiteX81" fmla="*/ 1273885 w 2143708"/>
                <a:gd name="connsiteY81" fmla="*/ 106264 h 433197"/>
                <a:gd name="connsiteX82" fmla="*/ 1216039 w 2143708"/>
                <a:gd name="connsiteY82" fmla="*/ 163253 h 433197"/>
                <a:gd name="connsiteX83" fmla="*/ 1158408 w 2143708"/>
                <a:gd name="connsiteY83" fmla="*/ 106264 h 433197"/>
                <a:gd name="connsiteX84" fmla="*/ 1216039 w 2143708"/>
                <a:gd name="connsiteY84" fmla="*/ 47776 h 433197"/>
                <a:gd name="connsiteX85" fmla="*/ 1216039 w 2143708"/>
                <a:gd name="connsiteY85" fmla="*/ 140971 h 433197"/>
                <a:gd name="connsiteX86" fmla="*/ 1243891 w 2143708"/>
                <a:gd name="connsiteY86" fmla="*/ 102836 h 433197"/>
                <a:gd name="connsiteX87" fmla="*/ 1216039 w 2143708"/>
                <a:gd name="connsiteY87" fmla="*/ 70057 h 433197"/>
                <a:gd name="connsiteX88" fmla="*/ 1188402 w 2143708"/>
                <a:gd name="connsiteY88" fmla="*/ 102836 h 433197"/>
                <a:gd name="connsiteX89" fmla="*/ 1216039 w 2143708"/>
                <a:gd name="connsiteY89" fmla="*/ 140971 h 433197"/>
                <a:gd name="connsiteX90" fmla="*/ 1297023 w 2143708"/>
                <a:gd name="connsiteY90" fmla="*/ 50347 h 433197"/>
                <a:gd name="connsiteX91" fmla="*/ 1322518 w 2143708"/>
                <a:gd name="connsiteY91" fmla="*/ 50347 h 433197"/>
                <a:gd name="connsiteX92" fmla="*/ 1322518 w 2143708"/>
                <a:gd name="connsiteY92" fmla="*/ 75413 h 433197"/>
                <a:gd name="connsiteX93" fmla="*/ 1322946 w 2143708"/>
                <a:gd name="connsiteY93" fmla="*/ 75413 h 433197"/>
                <a:gd name="connsiteX94" fmla="*/ 1353154 w 2143708"/>
                <a:gd name="connsiteY94" fmla="*/ 47776 h 433197"/>
                <a:gd name="connsiteX95" fmla="*/ 1361938 w 2143708"/>
                <a:gd name="connsiteY95" fmla="*/ 48633 h 433197"/>
                <a:gd name="connsiteX96" fmla="*/ 1361938 w 2143708"/>
                <a:gd name="connsiteY96" fmla="*/ 77556 h 433197"/>
                <a:gd name="connsiteX97" fmla="*/ 1349084 w 2143708"/>
                <a:gd name="connsiteY97" fmla="*/ 75199 h 433197"/>
                <a:gd name="connsiteX98" fmla="*/ 1325731 w 2143708"/>
                <a:gd name="connsiteY98" fmla="*/ 120190 h 433197"/>
                <a:gd name="connsiteX99" fmla="*/ 1325731 w 2143708"/>
                <a:gd name="connsiteY99" fmla="*/ 160682 h 433197"/>
                <a:gd name="connsiteX100" fmla="*/ 1297023 w 2143708"/>
                <a:gd name="connsiteY100" fmla="*/ 160682 h 433197"/>
                <a:gd name="connsiteX101" fmla="*/ 1389147 w 2143708"/>
                <a:gd name="connsiteY101" fmla="*/ 71343 h 433197"/>
                <a:gd name="connsiteX102" fmla="*/ 1367937 w 2143708"/>
                <a:gd name="connsiteY102" fmla="*/ 71343 h 433197"/>
                <a:gd name="connsiteX103" fmla="*/ 1367937 w 2143708"/>
                <a:gd name="connsiteY103" fmla="*/ 50347 h 433197"/>
                <a:gd name="connsiteX104" fmla="*/ 1389147 w 2143708"/>
                <a:gd name="connsiteY104" fmla="*/ 50347 h 433197"/>
                <a:gd name="connsiteX105" fmla="*/ 1389147 w 2143708"/>
                <a:gd name="connsiteY105" fmla="*/ 28280 h 433197"/>
                <a:gd name="connsiteX106" fmla="*/ 1417855 w 2143708"/>
                <a:gd name="connsiteY106" fmla="*/ 19068 h 433197"/>
                <a:gd name="connsiteX107" fmla="*/ 1417855 w 2143708"/>
                <a:gd name="connsiteY107" fmla="*/ 50347 h 433197"/>
                <a:gd name="connsiteX108" fmla="*/ 1443350 w 2143708"/>
                <a:gd name="connsiteY108" fmla="*/ 50347 h 433197"/>
                <a:gd name="connsiteX109" fmla="*/ 1443350 w 2143708"/>
                <a:gd name="connsiteY109" fmla="*/ 71343 h 433197"/>
                <a:gd name="connsiteX110" fmla="*/ 1417855 w 2143708"/>
                <a:gd name="connsiteY110" fmla="*/ 71343 h 433197"/>
                <a:gd name="connsiteX111" fmla="*/ 1417855 w 2143708"/>
                <a:gd name="connsiteY111" fmla="*/ 122761 h 433197"/>
                <a:gd name="connsiteX112" fmla="*/ 1431353 w 2143708"/>
                <a:gd name="connsiteY112" fmla="*/ 140971 h 433197"/>
                <a:gd name="connsiteX113" fmla="*/ 1444422 w 2143708"/>
                <a:gd name="connsiteY113" fmla="*/ 137972 h 433197"/>
                <a:gd name="connsiteX114" fmla="*/ 1445279 w 2143708"/>
                <a:gd name="connsiteY114" fmla="*/ 160682 h 433197"/>
                <a:gd name="connsiteX115" fmla="*/ 1424069 w 2143708"/>
                <a:gd name="connsiteY115" fmla="*/ 163253 h 433197"/>
                <a:gd name="connsiteX116" fmla="*/ 1389147 w 2143708"/>
                <a:gd name="connsiteY116" fmla="*/ 127474 h 433197"/>
                <a:gd name="connsiteX117" fmla="*/ 1463061 w 2143708"/>
                <a:gd name="connsiteY117" fmla="*/ 0 h 433197"/>
                <a:gd name="connsiteX118" fmla="*/ 1491769 w 2143708"/>
                <a:gd name="connsiteY118" fmla="*/ 0 h 433197"/>
                <a:gd name="connsiteX119" fmla="*/ 1491769 w 2143708"/>
                <a:gd name="connsiteY119" fmla="*/ 65344 h 433197"/>
                <a:gd name="connsiteX120" fmla="*/ 1492198 w 2143708"/>
                <a:gd name="connsiteY120" fmla="*/ 65344 h 433197"/>
                <a:gd name="connsiteX121" fmla="*/ 1526905 w 2143708"/>
                <a:gd name="connsiteY121" fmla="*/ 47776 h 433197"/>
                <a:gd name="connsiteX122" fmla="*/ 1564397 w 2143708"/>
                <a:gd name="connsiteY122" fmla="*/ 91053 h 433197"/>
                <a:gd name="connsiteX123" fmla="*/ 1564397 w 2143708"/>
                <a:gd name="connsiteY123" fmla="*/ 160682 h 433197"/>
                <a:gd name="connsiteX124" fmla="*/ 1535689 w 2143708"/>
                <a:gd name="connsiteY124" fmla="*/ 160682 h 433197"/>
                <a:gd name="connsiteX125" fmla="*/ 1535689 w 2143708"/>
                <a:gd name="connsiteY125" fmla="*/ 101765 h 433197"/>
                <a:gd name="connsiteX126" fmla="*/ 1517050 w 2143708"/>
                <a:gd name="connsiteY126" fmla="*/ 70057 h 433197"/>
                <a:gd name="connsiteX127" fmla="*/ 1491769 w 2143708"/>
                <a:gd name="connsiteY127" fmla="*/ 106693 h 433197"/>
                <a:gd name="connsiteX128" fmla="*/ 1491769 w 2143708"/>
                <a:gd name="connsiteY128" fmla="*/ 160682 h 433197"/>
                <a:gd name="connsiteX129" fmla="*/ 1463061 w 2143708"/>
                <a:gd name="connsiteY129" fmla="*/ 160682 h 433197"/>
                <a:gd name="connsiteX130" fmla="*/ 1640882 w 2143708"/>
                <a:gd name="connsiteY130" fmla="*/ 11141 h 433197"/>
                <a:gd name="connsiteX131" fmla="*/ 1672375 w 2143708"/>
                <a:gd name="connsiteY131" fmla="*/ 11141 h 433197"/>
                <a:gd name="connsiteX132" fmla="*/ 1700227 w 2143708"/>
                <a:gd name="connsiteY132" fmla="*/ 130688 h 433197"/>
                <a:gd name="connsiteX133" fmla="*/ 1700655 w 2143708"/>
                <a:gd name="connsiteY133" fmla="*/ 130688 h 433197"/>
                <a:gd name="connsiteX134" fmla="*/ 1726150 w 2143708"/>
                <a:gd name="connsiteY134" fmla="*/ 11141 h 433197"/>
                <a:gd name="connsiteX135" fmla="*/ 1766856 w 2143708"/>
                <a:gd name="connsiteY135" fmla="*/ 11141 h 433197"/>
                <a:gd name="connsiteX136" fmla="*/ 1793208 w 2143708"/>
                <a:gd name="connsiteY136" fmla="*/ 130688 h 433197"/>
                <a:gd name="connsiteX137" fmla="*/ 1793637 w 2143708"/>
                <a:gd name="connsiteY137" fmla="*/ 130688 h 433197"/>
                <a:gd name="connsiteX138" fmla="*/ 1821702 w 2143708"/>
                <a:gd name="connsiteY138" fmla="*/ 11141 h 433197"/>
                <a:gd name="connsiteX139" fmla="*/ 1850839 w 2143708"/>
                <a:gd name="connsiteY139" fmla="*/ 11141 h 433197"/>
                <a:gd name="connsiteX140" fmla="*/ 1811847 w 2143708"/>
                <a:gd name="connsiteY140" fmla="*/ 160682 h 433197"/>
                <a:gd name="connsiteX141" fmla="*/ 1773283 w 2143708"/>
                <a:gd name="connsiteY141" fmla="*/ 160682 h 433197"/>
                <a:gd name="connsiteX142" fmla="*/ 1746289 w 2143708"/>
                <a:gd name="connsiteY142" fmla="*/ 41135 h 433197"/>
                <a:gd name="connsiteX143" fmla="*/ 1745860 w 2143708"/>
                <a:gd name="connsiteY143" fmla="*/ 41135 h 433197"/>
                <a:gd name="connsiteX144" fmla="*/ 1719294 w 2143708"/>
                <a:gd name="connsiteY144" fmla="*/ 160682 h 433197"/>
                <a:gd name="connsiteX145" fmla="*/ 1680517 w 2143708"/>
                <a:gd name="connsiteY145" fmla="*/ 160682 h 433197"/>
                <a:gd name="connsiteX146" fmla="*/ 1952390 w 2143708"/>
                <a:gd name="connsiteY146" fmla="*/ 154469 h 433197"/>
                <a:gd name="connsiteX147" fmla="*/ 1914469 w 2143708"/>
                <a:gd name="connsiteY147" fmla="*/ 163253 h 433197"/>
                <a:gd name="connsiteX148" fmla="*/ 1856838 w 2143708"/>
                <a:gd name="connsiteY148" fmla="*/ 106050 h 433197"/>
                <a:gd name="connsiteX149" fmla="*/ 1908042 w 2143708"/>
                <a:gd name="connsiteY149" fmla="*/ 47776 h 433197"/>
                <a:gd name="connsiteX150" fmla="*/ 1960531 w 2143708"/>
                <a:gd name="connsiteY150" fmla="*/ 114405 h 433197"/>
                <a:gd name="connsiteX151" fmla="*/ 1884261 w 2143708"/>
                <a:gd name="connsiteY151" fmla="*/ 114405 h 433197"/>
                <a:gd name="connsiteX152" fmla="*/ 1915755 w 2143708"/>
                <a:gd name="connsiteY152" fmla="*/ 142257 h 433197"/>
                <a:gd name="connsiteX153" fmla="*/ 1952390 w 2143708"/>
                <a:gd name="connsiteY153" fmla="*/ 131116 h 433197"/>
                <a:gd name="connsiteX154" fmla="*/ 1933108 w 2143708"/>
                <a:gd name="connsiteY154" fmla="*/ 94695 h 433197"/>
                <a:gd name="connsiteX155" fmla="*/ 1909756 w 2143708"/>
                <a:gd name="connsiteY155" fmla="*/ 68772 h 433197"/>
                <a:gd name="connsiteX156" fmla="*/ 1884261 w 2143708"/>
                <a:gd name="connsiteY156" fmla="*/ 94695 h 433197"/>
                <a:gd name="connsiteX157" fmla="*/ 2048585 w 2143708"/>
                <a:gd name="connsiteY157" fmla="*/ 73485 h 433197"/>
                <a:gd name="connsiteX158" fmla="*/ 2022876 w 2143708"/>
                <a:gd name="connsiteY158" fmla="*/ 68772 h 433197"/>
                <a:gd name="connsiteX159" fmla="*/ 2005951 w 2143708"/>
                <a:gd name="connsiteY159" fmla="*/ 80984 h 433197"/>
                <a:gd name="connsiteX160" fmla="*/ 2055869 w 2143708"/>
                <a:gd name="connsiteY160" fmla="*/ 127260 h 433197"/>
                <a:gd name="connsiteX161" fmla="*/ 2009593 w 2143708"/>
                <a:gd name="connsiteY161" fmla="*/ 163253 h 433197"/>
                <a:gd name="connsiteX162" fmla="*/ 1977028 w 2143708"/>
                <a:gd name="connsiteY162" fmla="*/ 158539 h 433197"/>
                <a:gd name="connsiteX163" fmla="*/ 1978742 w 2143708"/>
                <a:gd name="connsiteY163" fmla="*/ 134973 h 433197"/>
                <a:gd name="connsiteX164" fmla="*/ 2007022 w 2143708"/>
                <a:gd name="connsiteY164" fmla="*/ 142257 h 433197"/>
                <a:gd name="connsiteX165" fmla="*/ 2025875 w 2143708"/>
                <a:gd name="connsiteY165" fmla="*/ 128760 h 433197"/>
                <a:gd name="connsiteX166" fmla="*/ 1975957 w 2143708"/>
                <a:gd name="connsiteY166" fmla="*/ 82055 h 433197"/>
                <a:gd name="connsiteX167" fmla="*/ 2019234 w 2143708"/>
                <a:gd name="connsiteY167" fmla="*/ 47776 h 433197"/>
                <a:gd name="connsiteX168" fmla="*/ 2050513 w 2143708"/>
                <a:gd name="connsiteY168" fmla="*/ 51847 h 433197"/>
                <a:gd name="connsiteX169" fmla="*/ 2087577 w 2143708"/>
                <a:gd name="connsiteY169" fmla="*/ 71343 h 433197"/>
                <a:gd name="connsiteX170" fmla="*/ 2066367 w 2143708"/>
                <a:gd name="connsiteY170" fmla="*/ 71343 h 433197"/>
                <a:gd name="connsiteX171" fmla="*/ 2066367 w 2143708"/>
                <a:gd name="connsiteY171" fmla="*/ 50347 h 433197"/>
                <a:gd name="connsiteX172" fmla="*/ 2087577 w 2143708"/>
                <a:gd name="connsiteY172" fmla="*/ 50347 h 433197"/>
                <a:gd name="connsiteX173" fmla="*/ 2087577 w 2143708"/>
                <a:gd name="connsiteY173" fmla="*/ 28280 h 433197"/>
                <a:gd name="connsiteX174" fmla="*/ 2116285 w 2143708"/>
                <a:gd name="connsiteY174" fmla="*/ 19068 h 433197"/>
                <a:gd name="connsiteX175" fmla="*/ 2116285 w 2143708"/>
                <a:gd name="connsiteY175" fmla="*/ 50347 h 433197"/>
                <a:gd name="connsiteX176" fmla="*/ 2141780 w 2143708"/>
                <a:gd name="connsiteY176" fmla="*/ 50347 h 433197"/>
                <a:gd name="connsiteX177" fmla="*/ 2141780 w 2143708"/>
                <a:gd name="connsiteY177" fmla="*/ 71343 h 433197"/>
                <a:gd name="connsiteX178" fmla="*/ 2116285 w 2143708"/>
                <a:gd name="connsiteY178" fmla="*/ 71343 h 433197"/>
                <a:gd name="connsiteX179" fmla="*/ 2116285 w 2143708"/>
                <a:gd name="connsiteY179" fmla="*/ 122761 h 433197"/>
                <a:gd name="connsiteX180" fmla="*/ 2129783 w 2143708"/>
                <a:gd name="connsiteY180" fmla="*/ 140971 h 433197"/>
                <a:gd name="connsiteX181" fmla="*/ 2142851 w 2143708"/>
                <a:gd name="connsiteY181" fmla="*/ 137972 h 433197"/>
                <a:gd name="connsiteX182" fmla="*/ 2143708 w 2143708"/>
                <a:gd name="connsiteY182" fmla="*/ 160682 h 433197"/>
                <a:gd name="connsiteX183" fmla="*/ 2122498 w 2143708"/>
                <a:gd name="connsiteY183" fmla="*/ 163253 h 433197"/>
                <a:gd name="connsiteX184" fmla="*/ 2087577 w 2143708"/>
                <a:gd name="connsiteY184" fmla="*/ 127474 h 433197"/>
                <a:gd name="connsiteX185" fmla="*/ 0 w 2143708"/>
                <a:gd name="connsiteY185" fmla="*/ 236095 h 433197"/>
                <a:gd name="connsiteX186" fmla="*/ 29994 w 2143708"/>
                <a:gd name="connsiteY186" fmla="*/ 236095 h 433197"/>
                <a:gd name="connsiteX187" fmla="*/ 29994 w 2143708"/>
                <a:gd name="connsiteY187" fmla="*/ 322435 h 433197"/>
                <a:gd name="connsiteX188" fmla="*/ 61059 w 2143708"/>
                <a:gd name="connsiteY188" fmla="*/ 364640 h 433197"/>
                <a:gd name="connsiteX189" fmla="*/ 92124 w 2143708"/>
                <a:gd name="connsiteY189" fmla="*/ 322435 h 433197"/>
                <a:gd name="connsiteX190" fmla="*/ 92124 w 2143708"/>
                <a:gd name="connsiteY190" fmla="*/ 236095 h 433197"/>
                <a:gd name="connsiteX191" fmla="*/ 122118 w 2143708"/>
                <a:gd name="connsiteY191" fmla="*/ 236095 h 433197"/>
                <a:gd name="connsiteX192" fmla="*/ 122118 w 2143708"/>
                <a:gd name="connsiteY192" fmla="*/ 331647 h 433197"/>
                <a:gd name="connsiteX193" fmla="*/ 61059 w 2143708"/>
                <a:gd name="connsiteY193" fmla="*/ 388207 h 433197"/>
                <a:gd name="connsiteX194" fmla="*/ 0 w 2143708"/>
                <a:gd name="connsiteY194" fmla="*/ 331647 h 433197"/>
                <a:gd name="connsiteX195" fmla="*/ 153183 w 2143708"/>
                <a:gd name="connsiteY195" fmla="*/ 275301 h 433197"/>
                <a:gd name="connsiteX196" fmla="*/ 180392 w 2143708"/>
                <a:gd name="connsiteY196" fmla="*/ 275301 h 433197"/>
                <a:gd name="connsiteX197" fmla="*/ 180392 w 2143708"/>
                <a:gd name="connsiteY197" fmla="*/ 290298 h 433197"/>
                <a:gd name="connsiteX198" fmla="*/ 180820 w 2143708"/>
                <a:gd name="connsiteY198" fmla="*/ 290298 h 433197"/>
                <a:gd name="connsiteX199" fmla="*/ 217027 w 2143708"/>
                <a:gd name="connsiteY199" fmla="*/ 272730 h 433197"/>
                <a:gd name="connsiteX200" fmla="*/ 254520 w 2143708"/>
                <a:gd name="connsiteY200" fmla="*/ 316007 h 433197"/>
                <a:gd name="connsiteX201" fmla="*/ 254520 w 2143708"/>
                <a:gd name="connsiteY201" fmla="*/ 385636 h 433197"/>
                <a:gd name="connsiteX202" fmla="*/ 225811 w 2143708"/>
                <a:gd name="connsiteY202" fmla="*/ 385636 h 433197"/>
                <a:gd name="connsiteX203" fmla="*/ 225811 w 2143708"/>
                <a:gd name="connsiteY203" fmla="*/ 326719 h 433197"/>
                <a:gd name="connsiteX204" fmla="*/ 207172 w 2143708"/>
                <a:gd name="connsiteY204" fmla="*/ 295012 h 433197"/>
                <a:gd name="connsiteX205" fmla="*/ 181892 w 2143708"/>
                <a:gd name="connsiteY205" fmla="*/ 331647 h 433197"/>
                <a:gd name="connsiteX206" fmla="*/ 181892 w 2143708"/>
                <a:gd name="connsiteY206" fmla="*/ 385636 h 433197"/>
                <a:gd name="connsiteX207" fmla="*/ 153183 w 2143708"/>
                <a:gd name="connsiteY207" fmla="*/ 385636 h 433197"/>
                <a:gd name="connsiteX208" fmla="*/ 284728 w 2143708"/>
                <a:gd name="connsiteY208" fmla="*/ 227739 h 433197"/>
                <a:gd name="connsiteX209" fmla="*/ 313436 w 2143708"/>
                <a:gd name="connsiteY209" fmla="*/ 227739 h 433197"/>
                <a:gd name="connsiteX210" fmla="*/ 313436 w 2143708"/>
                <a:gd name="connsiteY210" fmla="*/ 255162 h 433197"/>
                <a:gd name="connsiteX211" fmla="*/ 284728 w 2143708"/>
                <a:gd name="connsiteY211" fmla="*/ 255162 h 433197"/>
                <a:gd name="connsiteX212" fmla="*/ 284728 w 2143708"/>
                <a:gd name="connsiteY212" fmla="*/ 275301 h 433197"/>
                <a:gd name="connsiteX213" fmla="*/ 313436 w 2143708"/>
                <a:gd name="connsiteY213" fmla="*/ 275301 h 433197"/>
                <a:gd name="connsiteX214" fmla="*/ 313436 w 2143708"/>
                <a:gd name="connsiteY214" fmla="*/ 385636 h 433197"/>
                <a:gd name="connsiteX215" fmla="*/ 284728 w 2143708"/>
                <a:gd name="connsiteY215" fmla="*/ 385636 h 433197"/>
                <a:gd name="connsiteX216" fmla="*/ 331433 w 2143708"/>
                <a:gd name="connsiteY216" fmla="*/ 275301 h 433197"/>
                <a:gd name="connsiteX217" fmla="*/ 362284 w 2143708"/>
                <a:gd name="connsiteY217" fmla="*/ 275301 h 433197"/>
                <a:gd name="connsiteX218" fmla="*/ 389707 w 2143708"/>
                <a:gd name="connsiteY218" fmla="*/ 355642 h 433197"/>
                <a:gd name="connsiteX219" fmla="*/ 390135 w 2143708"/>
                <a:gd name="connsiteY219" fmla="*/ 355642 h 433197"/>
                <a:gd name="connsiteX220" fmla="*/ 416701 w 2143708"/>
                <a:gd name="connsiteY220" fmla="*/ 275301 h 433197"/>
                <a:gd name="connsiteX221" fmla="*/ 445410 w 2143708"/>
                <a:gd name="connsiteY221" fmla="*/ 275301 h 433197"/>
                <a:gd name="connsiteX222" fmla="*/ 404704 w 2143708"/>
                <a:gd name="connsiteY222" fmla="*/ 385636 h 433197"/>
                <a:gd name="connsiteX223" fmla="*/ 372353 w 2143708"/>
                <a:gd name="connsiteY223" fmla="*/ 385636 h 433197"/>
                <a:gd name="connsiteX224" fmla="*/ 551245 w 2143708"/>
                <a:gd name="connsiteY224" fmla="*/ 379423 h 433197"/>
                <a:gd name="connsiteX225" fmla="*/ 513325 w 2143708"/>
                <a:gd name="connsiteY225" fmla="*/ 388207 h 433197"/>
                <a:gd name="connsiteX226" fmla="*/ 455693 w 2143708"/>
                <a:gd name="connsiteY226" fmla="*/ 331004 h 433197"/>
                <a:gd name="connsiteX227" fmla="*/ 506897 w 2143708"/>
                <a:gd name="connsiteY227" fmla="*/ 272730 h 433197"/>
                <a:gd name="connsiteX228" fmla="*/ 559387 w 2143708"/>
                <a:gd name="connsiteY228" fmla="*/ 339360 h 433197"/>
                <a:gd name="connsiteX229" fmla="*/ 483116 w 2143708"/>
                <a:gd name="connsiteY229" fmla="*/ 339360 h 433197"/>
                <a:gd name="connsiteX230" fmla="*/ 514610 w 2143708"/>
                <a:gd name="connsiteY230" fmla="*/ 367211 h 433197"/>
                <a:gd name="connsiteX231" fmla="*/ 551245 w 2143708"/>
                <a:gd name="connsiteY231" fmla="*/ 356071 h 433197"/>
                <a:gd name="connsiteX232" fmla="*/ 531964 w 2143708"/>
                <a:gd name="connsiteY232" fmla="*/ 319649 h 433197"/>
                <a:gd name="connsiteX233" fmla="*/ 508611 w 2143708"/>
                <a:gd name="connsiteY233" fmla="*/ 293726 h 433197"/>
                <a:gd name="connsiteX234" fmla="*/ 483116 w 2143708"/>
                <a:gd name="connsiteY234" fmla="*/ 319649 h 433197"/>
                <a:gd name="connsiteX235" fmla="*/ 582525 w 2143708"/>
                <a:gd name="connsiteY235" fmla="*/ 275301 h 433197"/>
                <a:gd name="connsiteX236" fmla="*/ 608020 w 2143708"/>
                <a:gd name="connsiteY236" fmla="*/ 275301 h 433197"/>
                <a:gd name="connsiteX237" fmla="*/ 608020 w 2143708"/>
                <a:gd name="connsiteY237" fmla="*/ 300368 h 433197"/>
                <a:gd name="connsiteX238" fmla="*/ 608448 w 2143708"/>
                <a:gd name="connsiteY238" fmla="*/ 300368 h 433197"/>
                <a:gd name="connsiteX239" fmla="*/ 638656 w 2143708"/>
                <a:gd name="connsiteY239" fmla="*/ 272730 h 433197"/>
                <a:gd name="connsiteX240" fmla="*/ 647440 w 2143708"/>
                <a:gd name="connsiteY240" fmla="*/ 273587 h 433197"/>
                <a:gd name="connsiteX241" fmla="*/ 647440 w 2143708"/>
                <a:gd name="connsiteY241" fmla="*/ 302510 h 433197"/>
                <a:gd name="connsiteX242" fmla="*/ 634586 w 2143708"/>
                <a:gd name="connsiteY242" fmla="*/ 300153 h 433197"/>
                <a:gd name="connsiteX243" fmla="*/ 611233 w 2143708"/>
                <a:gd name="connsiteY243" fmla="*/ 345144 h 433197"/>
                <a:gd name="connsiteX244" fmla="*/ 611233 w 2143708"/>
                <a:gd name="connsiteY244" fmla="*/ 385636 h 433197"/>
                <a:gd name="connsiteX245" fmla="*/ 582525 w 2143708"/>
                <a:gd name="connsiteY245" fmla="*/ 385636 h 433197"/>
                <a:gd name="connsiteX246" fmla="*/ 730780 w 2143708"/>
                <a:gd name="connsiteY246" fmla="*/ 298439 h 433197"/>
                <a:gd name="connsiteX247" fmla="*/ 705071 w 2143708"/>
                <a:gd name="connsiteY247" fmla="*/ 293726 h 433197"/>
                <a:gd name="connsiteX248" fmla="*/ 688146 w 2143708"/>
                <a:gd name="connsiteY248" fmla="*/ 305938 h 433197"/>
                <a:gd name="connsiteX249" fmla="*/ 738065 w 2143708"/>
                <a:gd name="connsiteY249" fmla="*/ 352214 h 433197"/>
                <a:gd name="connsiteX250" fmla="*/ 691788 w 2143708"/>
                <a:gd name="connsiteY250" fmla="*/ 388207 h 433197"/>
                <a:gd name="connsiteX251" fmla="*/ 659224 w 2143708"/>
                <a:gd name="connsiteY251" fmla="*/ 383494 h 433197"/>
                <a:gd name="connsiteX252" fmla="*/ 660938 w 2143708"/>
                <a:gd name="connsiteY252" fmla="*/ 359927 h 433197"/>
                <a:gd name="connsiteX253" fmla="*/ 689217 w 2143708"/>
                <a:gd name="connsiteY253" fmla="*/ 367211 h 433197"/>
                <a:gd name="connsiteX254" fmla="*/ 708071 w 2143708"/>
                <a:gd name="connsiteY254" fmla="*/ 353714 h 433197"/>
                <a:gd name="connsiteX255" fmla="*/ 658152 w 2143708"/>
                <a:gd name="connsiteY255" fmla="*/ 307009 h 433197"/>
                <a:gd name="connsiteX256" fmla="*/ 701429 w 2143708"/>
                <a:gd name="connsiteY256" fmla="*/ 272730 h 433197"/>
                <a:gd name="connsiteX257" fmla="*/ 732709 w 2143708"/>
                <a:gd name="connsiteY257" fmla="*/ 276801 h 433197"/>
                <a:gd name="connsiteX258" fmla="*/ 760989 w 2143708"/>
                <a:gd name="connsiteY258" fmla="*/ 227739 h 433197"/>
                <a:gd name="connsiteX259" fmla="*/ 789697 w 2143708"/>
                <a:gd name="connsiteY259" fmla="*/ 227739 h 433197"/>
                <a:gd name="connsiteX260" fmla="*/ 789697 w 2143708"/>
                <a:gd name="connsiteY260" fmla="*/ 255162 h 433197"/>
                <a:gd name="connsiteX261" fmla="*/ 760989 w 2143708"/>
                <a:gd name="connsiteY261" fmla="*/ 255162 h 433197"/>
                <a:gd name="connsiteX262" fmla="*/ 760989 w 2143708"/>
                <a:gd name="connsiteY262" fmla="*/ 275301 h 433197"/>
                <a:gd name="connsiteX263" fmla="*/ 789697 w 2143708"/>
                <a:gd name="connsiteY263" fmla="*/ 275301 h 433197"/>
                <a:gd name="connsiteX264" fmla="*/ 789697 w 2143708"/>
                <a:gd name="connsiteY264" fmla="*/ 385636 h 433197"/>
                <a:gd name="connsiteX265" fmla="*/ 760989 w 2143708"/>
                <a:gd name="connsiteY265" fmla="*/ 385636 h 433197"/>
                <a:gd name="connsiteX266" fmla="*/ 829332 w 2143708"/>
                <a:gd name="connsiteY266" fmla="*/ 296297 h 433197"/>
                <a:gd name="connsiteX267" fmla="*/ 808122 w 2143708"/>
                <a:gd name="connsiteY267" fmla="*/ 296297 h 433197"/>
                <a:gd name="connsiteX268" fmla="*/ 808122 w 2143708"/>
                <a:gd name="connsiteY268" fmla="*/ 275301 h 433197"/>
                <a:gd name="connsiteX269" fmla="*/ 829332 w 2143708"/>
                <a:gd name="connsiteY269" fmla="*/ 275301 h 433197"/>
                <a:gd name="connsiteX270" fmla="*/ 829332 w 2143708"/>
                <a:gd name="connsiteY270" fmla="*/ 253234 h 433197"/>
                <a:gd name="connsiteX271" fmla="*/ 858040 w 2143708"/>
                <a:gd name="connsiteY271" fmla="*/ 244022 h 433197"/>
                <a:gd name="connsiteX272" fmla="*/ 858040 w 2143708"/>
                <a:gd name="connsiteY272" fmla="*/ 275301 h 433197"/>
                <a:gd name="connsiteX273" fmla="*/ 883535 w 2143708"/>
                <a:gd name="connsiteY273" fmla="*/ 275301 h 433197"/>
                <a:gd name="connsiteX274" fmla="*/ 883535 w 2143708"/>
                <a:gd name="connsiteY274" fmla="*/ 296297 h 433197"/>
                <a:gd name="connsiteX275" fmla="*/ 858040 w 2143708"/>
                <a:gd name="connsiteY275" fmla="*/ 296297 h 433197"/>
                <a:gd name="connsiteX276" fmla="*/ 858040 w 2143708"/>
                <a:gd name="connsiteY276" fmla="*/ 347715 h 433197"/>
                <a:gd name="connsiteX277" fmla="*/ 871538 w 2143708"/>
                <a:gd name="connsiteY277" fmla="*/ 365926 h 433197"/>
                <a:gd name="connsiteX278" fmla="*/ 884606 w 2143708"/>
                <a:gd name="connsiteY278" fmla="*/ 362926 h 433197"/>
                <a:gd name="connsiteX279" fmla="*/ 885463 w 2143708"/>
                <a:gd name="connsiteY279" fmla="*/ 385636 h 433197"/>
                <a:gd name="connsiteX280" fmla="*/ 864253 w 2143708"/>
                <a:gd name="connsiteY280" fmla="*/ 388207 h 433197"/>
                <a:gd name="connsiteX281" fmla="*/ 829332 w 2143708"/>
                <a:gd name="connsiteY281" fmla="*/ 352428 h 433197"/>
                <a:gd name="connsiteX282" fmla="*/ 949093 w 2143708"/>
                <a:gd name="connsiteY282" fmla="*/ 355856 h 433197"/>
                <a:gd name="connsiteX283" fmla="*/ 949522 w 2143708"/>
                <a:gd name="connsiteY283" fmla="*/ 355856 h 433197"/>
                <a:gd name="connsiteX284" fmla="*/ 976088 w 2143708"/>
                <a:gd name="connsiteY284" fmla="*/ 275301 h 433197"/>
                <a:gd name="connsiteX285" fmla="*/ 1005225 w 2143708"/>
                <a:gd name="connsiteY285" fmla="*/ 275301 h 433197"/>
                <a:gd name="connsiteX286" fmla="*/ 963876 w 2143708"/>
                <a:gd name="connsiteY286" fmla="*/ 384779 h 433197"/>
                <a:gd name="connsiteX287" fmla="*/ 918028 w 2143708"/>
                <a:gd name="connsiteY287" fmla="*/ 433198 h 433197"/>
                <a:gd name="connsiteX288" fmla="*/ 897675 w 2143708"/>
                <a:gd name="connsiteY288" fmla="*/ 430198 h 433197"/>
                <a:gd name="connsiteX289" fmla="*/ 899603 w 2143708"/>
                <a:gd name="connsiteY289" fmla="*/ 408988 h 433197"/>
                <a:gd name="connsiteX290" fmla="*/ 914386 w 2143708"/>
                <a:gd name="connsiteY290" fmla="*/ 410917 h 433197"/>
                <a:gd name="connsiteX291" fmla="*/ 933025 w 2143708"/>
                <a:gd name="connsiteY291" fmla="*/ 391206 h 433197"/>
                <a:gd name="connsiteX292" fmla="*/ 890819 w 2143708"/>
                <a:gd name="connsiteY292" fmla="*/ 275301 h 433197"/>
                <a:gd name="connsiteX293" fmla="*/ 922527 w 2143708"/>
                <a:gd name="connsiteY293" fmla="*/ 275301 h 433197"/>
                <a:gd name="connsiteX294" fmla="*/ 1084495 w 2143708"/>
                <a:gd name="connsiteY294" fmla="*/ 236095 h 433197"/>
                <a:gd name="connsiteX295" fmla="*/ 1114488 w 2143708"/>
                <a:gd name="connsiteY295" fmla="*/ 236095 h 433197"/>
                <a:gd name="connsiteX296" fmla="*/ 1114488 w 2143708"/>
                <a:gd name="connsiteY296" fmla="*/ 296511 h 433197"/>
                <a:gd name="connsiteX297" fmla="*/ 1174476 w 2143708"/>
                <a:gd name="connsiteY297" fmla="*/ 296511 h 433197"/>
                <a:gd name="connsiteX298" fmla="*/ 1174476 w 2143708"/>
                <a:gd name="connsiteY298" fmla="*/ 236095 h 433197"/>
                <a:gd name="connsiteX299" fmla="*/ 1204470 w 2143708"/>
                <a:gd name="connsiteY299" fmla="*/ 236095 h 433197"/>
                <a:gd name="connsiteX300" fmla="*/ 1204470 w 2143708"/>
                <a:gd name="connsiteY300" fmla="*/ 385636 h 433197"/>
                <a:gd name="connsiteX301" fmla="*/ 1174476 w 2143708"/>
                <a:gd name="connsiteY301" fmla="*/ 385636 h 433197"/>
                <a:gd name="connsiteX302" fmla="*/ 1174476 w 2143708"/>
                <a:gd name="connsiteY302" fmla="*/ 320078 h 433197"/>
                <a:gd name="connsiteX303" fmla="*/ 1114488 w 2143708"/>
                <a:gd name="connsiteY303" fmla="*/ 320078 h 433197"/>
                <a:gd name="connsiteX304" fmla="*/ 1114488 w 2143708"/>
                <a:gd name="connsiteY304" fmla="*/ 385636 h 433197"/>
                <a:gd name="connsiteX305" fmla="*/ 1084495 w 2143708"/>
                <a:gd name="connsiteY305" fmla="*/ 385636 h 433197"/>
                <a:gd name="connsiteX306" fmla="*/ 1325089 w 2143708"/>
                <a:gd name="connsiteY306" fmla="*/ 379423 h 433197"/>
                <a:gd name="connsiteX307" fmla="*/ 1287168 w 2143708"/>
                <a:gd name="connsiteY307" fmla="*/ 388207 h 433197"/>
                <a:gd name="connsiteX308" fmla="*/ 1229537 w 2143708"/>
                <a:gd name="connsiteY308" fmla="*/ 331004 h 433197"/>
                <a:gd name="connsiteX309" fmla="*/ 1280740 w 2143708"/>
                <a:gd name="connsiteY309" fmla="*/ 272730 h 433197"/>
                <a:gd name="connsiteX310" fmla="*/ 1333230 w 2143708"/>
                <a:gd name="connsiteY310" fmla="*/ 339360 h 433197"/>
                <a:gd name="connsiteX311" fmla="*/ 1256960 w 2143708"/>
                <a:gd name="connsiteY311" fmla="*/ 339360 h 433197"/>
                <a:gd name="connsiteX312" fmla="*/ 1288453 w 2143708"/>
                <a:gd name="connsiteY312" fmla="*/ 367211 h 433197"/>
                <a:gd name="connsiteX313" fmla="*/ 1325089 w 2143708"/>
                <a:gd name="connsiteY313" fmla="*/ 356071 h 433197"/>
                <a:gd name="connsiteX314" fmla="*/ 1305807 w 2143708"/>
                <a:gd name="connsiteY314" fmla="*/ 319649 h 433197"/>
                <a:gd name="connsiteX315" fmla="*/ 1282454 w 2143708"/>
                <a:gd name="connsiteY315" fmla="*/ 293726 h 433197"/>
                <a:gd name="connsiteX316" fmla="*/ 1256960 w 2143708"/>
                <a:gd name="connsiteY316" fmla="*/ 319649 h 433197"/>
                <a:gd name="connsiteX317" fmla="*/ 1360653 w 2143708"/>
                <a:gd name="connsiteY317" fmla="*/ 281086 h 433197"/>
                <a:gd name="connsiteX318" fmla="*/ 1399002 w 2143708"/>
                <a:gd name="connsiteY318" fmla="*/ 272730 h 433197"/>
                <a:gd name="connsiteX319" fmla="*/ 1446564 w 2143708"/>
                <a:gd name="connsiteY319" fmla="*/ 319221 h 433197"/>
                <a:gd name="connsiteX320" fmla="*/ 1446564 w 2143708"/>
                <a:gd name="connsiteY320" fmla="*/ 333361 h 433197"/>
                <a:gd name="connsiteX321" fmla="*/ 1446992 w 2143708"/>
                <a:gd name="connsiteY321" fmla="*/ 360998 h 433197"/>
                <a:gd name="connsiteX322" fmla="*/ 1448278 w 2143708"/>
                <a:gd name="connsiteY322" fmla="*/ 385636 h 433197"/>
                <a:gd name="connsiteX323" fmla="*/ 1422997 w 2143708"/>
                <a:gd name="connsiteY323" fmla="*/ 385636 h 433197"/>
                <a:gd name="connsiteX324" fmla="*/ 1421712 w 2143708"/>
                <a:gd name="connsiteY324" fmla="*/ 369139 h 433197"/>
                <a:gd name="connsiteX325" fmla="*/ 1421283 w 2143708"/>
                <a:gd name="connsiteY325" fmla="*/ 369139 h 433197"/>
                <a:gd name="connsiteX326" fmla="*/ 1387219 w 2143708"/>
                <a:gd name="connsiteY326" fmla="*/ 388207 h 433197"/>
                <a:gd name="connsiteX327" fmla="*/ 1348655 w 2143708"/>
                <a:gd name="connsiteY327" fmla="*/ 355428 h 433197"/>
                <a:gd name="connsiteX328" fmla="*/ 1367509 w 2143708"/>
                <a:gd name="connsiteY328" fmla="*/ 323934 h 433197"/>
                <a:gd name="connsiteX329" fmla="*/ 1404572 w 2143708"/>
                <a:gd name="connsiteY329" fmla="*/ 317507 h 433197"/>
                <a:gd name="connsiteX330" fmla="*/ 1420426 w 2143708"/>
                <a:gd name="connsiteY330" fmla="*/ 317507 h 433197"/>
                <a:gd name="connsiteX331" fmla="*/ 1395574 w 2143708"/>
                <a:gd name="connsiteY331" fmla="*/ 293726 h 433197"/>
                <a:gd name="connsiteX332" fmla="*/ 1361510 w 2143708"/>
                <a:gd name="connsiteY332" fmla="*/ 305724 h 433197"/>
                <a:gd name="connsiteX333" fmla="*/ 1394289 w 2143708"/>
                <a:gd name="connsiteY333" fmla="*/ 367211 h 433197"/>
                <a:gd name="connsiteX334" fmla="*/ 1414428 w 2143708"/>
                <a:gd name="connsiteY334" fmla="*/ 357356 h 433197"/>
                <a:gd name="connsiteX335" fmla="*/ 1420426 w 2143708"/>
                <a:gd name="connsiteY335" fmla="*/ 334646 h 433197"/>
                <a:gd name="connsiteX336" fmla="*/ 1408000 w 2143708"/>
                <a:gd name="connsiteY336" fmla="*/ 334646 h 433197"/>
                <a:gd name="connsiteX337" fmla="*/ 1376078 w 2143708"/>
                <a:gd name="connsiteY337" fmla="*/ 353714 h 433197"/>
                <a:gd name="connsiteX338" fmla="*/ 1394289 w 2143708"/>
                <a:gd name="connsiteY338" fmla="*/ 367211 h 433197"/>
                <a:gd name="connsiteX339" fmla="*/ 1475487 w 2143708"/>
                <a:gd name="connsiteY339" fmla="*/ 224954 h 433197"/>
                <a:gd name="connsiteX340" fmla="*/ 1504195 w 2143708"/>
                <a:gd name="connsiteY340" fmla="*/ 224954 h 433197"/>
                <a:gd name="connsiteX341" fmla="*/ 1504195 w 2143708"/>
                <a:gd name="connsiteY341" fmla="*/ 385636 h 433197"/>
                <a:gd name="connsiteX342" fmla="*/ 1475487 w 2143708"/>
                <a:gd name="connsiteY342" fmla="*/ 385636 h 433197"/>
                <a:gd name="connsiteX343" fmla="*/ 1543830 w 2143708"/>
                <a:gd name="connsiteY343" fmla="*/ 296297 h 433197"/>
                <a:gd name="connsiteX344" fmla="*/ 1522620 w 2143708"/>
                <a:gd name="connsiteY344" fmla="*/ 296297 h 433197"/>
                <a:gd name="connsiteX345" fmla="*/ 1522620 w 2143708"/>
                <a:gd name="connsiteY345" fmla="*/ 275301 h 433197"/>
                <a:gd name="connsiteX346" fmla="*/ 1543830 w 2143708"/>
                <a:gd name="connsiteY346" fmla="*/ 275301 h 433197"/>
                <a:gd name="connsiteX347" fmla="*/ 1543830 w 2143708"/>
                <a:gd name="connsiteY347" fmla="*/ 253234 h 433197"/>
                <a:gd name="connsiteX348" fmla="*/ 1572538 w 2143708"/>
                <a:gd name="connsiteY348" fmla="*/ 244022 h 433197"/>
                <a:gd name="connsiteX349" fmla="*/ 1572538 w 2143708"/>
                <a:gd name="connsiteY349" fmla="*/ 275301 h 433197"/>
                <a:gd name="connsiteX350" fmla="*/ 1598033 w 2143708"/>
                <a:gd name="connsiteY350" fmla="*/ 275301 h 433197"/>
                <a:gd name="connsiteX351" fmla="*/ 1598033 w 2143708"/>
                <a:gd name="connsiteY351" fmla="*/ 296297 h 433197"/>
                <a:gd name="connsiteX352" fmla="*/ 1572538 w 2143708"/>
                <a:gd name="connsiteY352" fmla="*/ 296297 h 433197"/>
                <a:gd name="connsiteX353" fmla="*/ 1572538 w 2143708"/>
                <a:gd name="connsiteY353" fmla="*/ 347715 h 433197"/>
                <a:gd name="connsiteX354" fmla="*/ 1586036 w 2143708"/>
                <a:gd name="connsiteY354" fmla="*/ 365926 h 433197"/>
                <a:gd name="connsiteX355" fmla="*/ 1599104 w 2143708"/>
                <a:gd name="connsiteY355" fmla="*/ 362926 h 433197"/>
                <a:gd name="connsiteX356" fmla="*/ 1599961 w 2143708"/>
                <a:gd name="connsiteY356" fmla="*/ 385636 h 433197"/>
                <a:gd name="connsiteX357" fmla="*/ 1578752 w 2143708"/>
                <a:gd name="connsiteY357" fmla="*/ 388207 h 433197"/>
                <a:gd name="connsiteX358" fmla="*/ 1543830 w 2143708"/>
                <a:gd name="connsiteY358" fmla="*/ 352428 h 433197"/>
                <a:gd name="connsiteX359" fmla="*/ 1617744 w 2143708"/>
                <a:gd name="connsiteY359" fmla="*/ 224954 h 433197"/>
                <a:gd name="connsiteX360" fmla="*/ 1646452 w 2143708"/>
                <a:gd name="connsiteY360" fmla="*/ 224954 h 433197"/>
                <a:gd name="connsiteX361" fmla="*/ 1646452 w 2143708"/>
                <a:gd name="connsiteY361" fmla="*/ 290298 h 433197"/>
                <a:gd name="connsiteX362" fmla="*/ 1646881 w 2143708"/>
                <a:gd name="connsiteY362" fmla="*/ 290298 h 433197"/>
                <a:gd name="connsiteX363" fmla="*/ 1681588 w 2143708"/>
                <a:gd name="connsiteY363" fmla="*/ 272730 h 433197"/>
                <a:gd name="connsiteX364" fmla="*/ 1719080 w 2143708"/>
                <a:gd name="connsiteY364" fmla="*/ 316007 h 433197"/>
                <a:gd name="connsiteX365" fmla="*/ 1719080 w 2143708"/>
                <a:gd name="connsiteY365" fmla="*/ 385636 h 433197"/>
                <a:gd name="connsiteX366" fmla="*/ 1690372 w 2143708"/>
                <a:gd name="connsiteY366" fmla="*/ 385636 h 433197"/>
                <a:gd name="connsiteX367" fmla="*/ 1690372 w 2143708"/>
                <a:gd name="connsiteY367" fmla="*/ 326719 h 433197"/>
                <a:gd name="connsiteX368" fmla="*/ 1671733 w 2143708"/>
                <a:gd name="connsiteY368" fmla="*/ 295012 h 433197"/>
                <a:gd name="connsiteX369" fmla="*/ 1646452 w 2143708"/>
                <a:gd name="connsiteY369" fmla="*/ 331647 h 433197"/>
                <a:gd name="connsiteX370" fmla="*/ 1646452 w 2143708"/>
                <a:gd name="connsiteY370" fmla="*/ 385636 h 433197"/>
                <a:gd name="connsiteX371" fmla="*/ 1617744 w 2143708"/>
                <a:gd name="connsiteY371" fmla="*/ 385636 h 433197"/>
                <a:gd name="connsiteX372" fmla="*/ 1820167 w 2143708"/>
                <a:gd name="connsiteY372" fmla="*/ 299082 h 433197"/>
                <a:gd name="connsiteX373" fmla="*/ 1800671 w 2143708"/>
                <a:gd name="connsiteY373" fmla="*/ 295012 h 433197"/>
                <a:gd name="connsiteX374" fmla="*/ 1771534 w 2143708"/>
                <a:gd name="connsiteY374" fmla="*/ 329933 h 433197"/>
                <a:gd name="connsiteX375" fmla="*/ 1801314 w 2143708"/>
                <a:gd name="connsiteY375" fmla="*/ 365926 h 433197"/>
                <a:gd name="connsiteX376" fmla="*/ 1823380 w 2143708"/>
                <a:gd name="connsiteY376" fmla="*/ 360784 h 433197"/>
                <a:gd name="connsiteX377" fmla="*/ 1824666 w 2143708"/>
                <a:gd name="connsiteY377" fmla="*/ 384565 h 433197"/>
                <a:gd name="connsiteX378" fmla="*/ 1795957 w 2143708"/>
                <a:gd name="connsiteY378" fmla="*/ 388207 h 433197"/>
                <a:gd name="connsiteX379" fmla="*/ 1741540 w 2143708"/>
                <a:gd name="connsiteY379" fmla="*/ 329933 h 433197"/>
                <a:gd name="connsiteX380" fmla="*/ 1794886 w 2143708"/>
                <a:gd name="connsiteY380" fmla="*/ 272730 h 433197"/>
                <a:gd name="connsiteX381" fmla="*/ 1822738 w 2143708"/>
                <a:gd name="connsiteY381" fmla="*/ 276372 h 433197"/>
                <a:gd name="connsiteX382" fmla="*/ 1848661 w 2143708"/>
                <a:gd name="connsiteY382" fmla="*/ 281086 h 433197"/>
                <a:gd name="connsiteX383" fmla="*/ 1887010 w 2143708"/>
                <a:gd name="connsiteY383" fmla="*/ 272730 h 433197"/>
                <a:gd name="connsiteX384" fmla="*/ 1934572 w 2143708"/>
                <a:gd name="connsiteY384" fmla="*/ 319221 h 433197"/>
                <a:gd name="connsiteX385" fmla="*/ 1934572 w 2143708"/>
                <a:gd name="connsiteY385" fmla="*/ 333361 h 433197"/>
                <a:gd name="connsiteX386" fmla="*/ 1935001 w 2143708"/>
                <a:gd name="connsiteY386" fmla="*/ 360998 h 433197"/>
                <a:gd name="connsiteX387" fmla="*/ 1936286 w 2143708"/>
                <a:gd name="connsiteY387" fmla="*/ 385636 h 433197"/>
                <a:gd name="connsiteX388" fmla="*/ 1911006 w 2143708"/>
                <a:gd name="connsiteY388" fmla="*/ 385636 h 433197"/>
                <a:gd name="connsiteX389" fmla="*/ 1909720 w 2143708"/>
                <a:gd name="connsiteY389" fmla="*/ 369139 h 433197"/>
                <a:gd name="connsiteX390" fmla="*/ 1909292 w 2143708"/>
                <a:gd name="connsiteY390" fmla="*/ 369139 h 433197"/>
                <a:gd name="connsiteX391" fmla="*/ 1875227 w 2143708"/>
                <a:gd name="connsiteY391" fmla="*/ 388207 h 433197"/>
                <a:gd name="connsiteX392" fmla="*/ 1836663 w 2143708"/>
                <a:gd name="connsiteY392" fmla="*/ 355428 h 433197"/>
                <a:gd name="connsiteX393" fmla="*/ 1855517 w 2143708"/>
                <a:gd name="connsiteY393" fmla="*/ 323934 h 433197"/>
                <a:gd name="connsiteX394" fmla="*/ 1892581 w 2143708"/>
                <a:gd name="connsiteY394" fmla="*/ 317507 h 433197"/>
                <a:gd name="connsiteX395" fmla="*/ 1908435 w 2143708"/>
                <a:gd name="connsiteY395" fmla="*/ 317507 h 433197"/>
                <a:gd name="connsiteX396" fmla="*/ 1883583 w 2143708"/>
                <a:gd name="connsiteY396" fmla="*/ 293726 h 433197"/>
                <a:gd name="connsiteX397" fmla="*/ 1849518 w 2143708"/>
                <a:gd name="connsiteY397" fmla="*/ 305724 h 433197"/>
                <a:gd name="connsiteX398" fmla="*/ 1882297 w 2143708"/>
                <a:gd name="connsiteY398" fmla="*/ 367211 h 433197"/>
                <a:gd name="connsiteX399" fmla="*/ 1902436 w 2143708"/>
                <a:gd name="connsiteY399" fmla="*/ 357356 h 433197"/>
                <a:gd name="connsiteX400" fmla="*/ 1908435 w 2143708"/>
                <a:gd name="connsiteY400" fmla="*/ 334646 h 433197"/>
                <a:gd name="connsiteX401" fmla="*/ 1896009 w 2143708"/>
                <a:gd name="connsiteY401" fmla="*/ 334646 h 433197"/>
                <a:gd name="connsiteX402" fmla="*/ 1864086 w 2143708"/>
                <a:gd name="connsiteY402" fmla="*/ 353714 h 433197"/>
                <a:gd name="connsiteX403" fmla="*/ 1882297 w 2143708"/>
                <a:gd name="connsiteY403" fmla="*/ 367211 h 433197"/>
                <a:gd name="connsiteX404" fmla="*/ 1963495 w 2143708"/>
                <a:gd name="connsiteY404" fmla="*/ 275301 h 433197"/>
                <a:gd name="connsiteX405" fmla="*/ 1988990 w 2143708"/>
                <a:gd name="connsiteY405" fmla="*/ 275301 h 433197"/>
                <a:gd name="connsiteX406" fmla="*/ 1988990 w 2143708"/>
                <a:gd name="connsiteY406" fmla="*/ 300368 h 433197"/>
                <a:gd name="connsiteX407" fmla="*/ 1989418 w 2143708"/>
                <a:gd name="connsiteY407" fmla="*/ 300368 h 433197"/>
                <a:gd name="connsiteX408" fmla="*/ 2019626 w 2143708"/>
                <a:gd name="connsiteY408" fmla="*/ 272730 h 433197"/>
                <a:gd name="connsiteX409" fmla="*/ 2028410 w 2143708"/>
                <a:gd name="connsiteY409" fmla="*/ 273587 h 433197"/>
                <a:gd name="connsiteX410" fmla="*/ 2028410 w 2143708"/>
                <a:gd name="connsiteY410" fmla="*/ 302510 h 433197"/>
                <a:gd name="connsiteX411" fmla="*/ 2015556 w 2143708"/>
                <a:gd name="connsiteY411" fmla="*/ 300153 h 433197"/>
                <a:gd name="connsiteX412" fmla="*/ 1992203 w 2143708"/>
                <a:gd name="connsiteY412" fmla="*/ 345144 h 433197"/>
                <a:gd name="connsiteX413" fmla="*/ 1992203 w 2143708"/>
                <a:gd name="connsiteY413" fmla="*/ 385636 h 433197"/>
                <a:gd name="connsiteX414" fmla="*/ 1963495 w 2143708"/>
                <a:gd name="connsiteY414" fmla="*/ 385636 h 433197"/>
                <a:gd name="connsiteX415" fmla="*/ 2130818 w 2143708"/>
                <a:gd name="connsiteY415" fmla="*/ 379423 h 433197"/>
                <a:gd name="connsiteX416" fmla="*/ 2092897 w 2143708"/>
                <a:gd name="connsiteY416" fmla="*/ 388207 h 433197"/>
                <a:gd name="connsiteX417" fmla="*/ 2035266 w 2143708"/>
                <a:gd name="connsiteY417" fmla="*/ 331004 h 433197"/>
                <a:gd name="connsiteX418" fmla="*/ 2086470 w 2143708"/>
                <a:gd name="connsiteY418" fmla="*/ 272730 h 433197"/>
                <a:gd name="connsiteX419" fmla="*/ 2138960 w 2143708"/>
                <a:gd name="connsiteY419" fmla="*/ 339360 h 433197"/>
                <a:gd name="connsiteX420" fmla="*/ 2062689 w 2143708"/>
                <a:gd name="connsiteY420" fmla="*/ 339360 h 433197"/>
                <a:gd name="connsiteX421" fmla="*/ 2094183 w 2143708"/>
                <a:gd name="connsiteY421" fmla="*/ 367211 h 433197"/>
                <a:gd name="connsiteX422" fmla="*/ 2130818 w 2143708"/>
                <a:gd name="connsiteY422" fmla="*/ 356071 h 433197"/>
                <a:gd name="connsiteX423" fmla="*/ 2111536 w 2143708"/>
                <a:gd name="connsiteY423" fmla="*/ 319649 h 433197"/>
                <a:gd name="connsiteX424" fmla="*/ 2088184 w 2143708"/>
                <a:gd name="connsiteY424" fmla="*/ 293726 h 433197"/>
                <a:gd name="connsiteX425" fmla="*/ 2062689 w 2143708"/>
                <a:gd name="connsiteY425" fmla="*/ 319649 h 4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143708" h="433197">
                  <a:moveTo>
                    <a:pt x="192175" y="11141"/>
                  </a:moveTo>
                  <a:lnTo>
                    <a:pt x="222169" y="11141"/>
                  </a:lnTo>
                  <a:lnTo>
                    <a:pt x="222169" y="137115"/>
                  </a:lnTo>
                  <a:lnTo>
                    <a:pt x="280229" y="137115"/>
                  </a:lnTo>
                  <a:lnTo>
                    <a:pt x="280229" y="160682"/>
                  </a:lnTo>
                  <a:lnTo>
                    <a:pt x="192175" y="160682"/>
                  </a:lnTo>
                  <a:close/>
                  <a:moveTo>
                    <a:pt x="347287" y="47776"/>
                  </a:moveTo>
                  <a:cubicBezTo>
                    <a:pt x="380066" y="47776"/>
                    <a:pt x="405132" y="69843"/>
                    <a:pt x="405132" y="106264"/>
                  </a:cubicBezTo>
                  <a:cubicBezTo>
                    <a:pt x="405132" y="137972"/>
                    <a:pt x="383922" y="163253"/>
                    <a:pt x="347287" y="163253"/>
                  </a:cubicBezTo>
                  <a:cubicBezTo>
                    <a:pt x="310866" y="163253"/>
                    <a:pt x="289656" y="137972"/>
                    <a:pt x="289656" y="106264"/>
                  </a:cubicBezTo>
                  <a:cubicBezTo>
                    <a:pt x="289656" y="69843"/>
                    <a:pt x="314722" y="47776"/>
                    <a:pt x="347287" y="47776"/>
                  </a:cubicBezTo>
                  <a:close/>
                  <a:moveTo>
                    <a:pt x="347287" y="140971"/>
                  </a:moveTo>
                  <a:cubicBezTo>
                    <a:pt x="369354" y="140971"/>
                    <a:pt x="375138" y="121261"/>
                    <a:pt x="375138" y="102836"/>
                  </a:cubicBezTo>
                  <a:cubicBezTo>
                    <a:pt x="375138" y="85911"/>
                    <a:pt x="366140" y="70057"/>
                    <a:pt x="347287" y="70057"/>
                  </a:cubicBezTo>
                  <a:cubicBezTo>
                    <a:pt x="328648" y="70057"/>
                    <a:pt x="319649" y="86340"/>
                    <a:pt x="319649" y="102836"/>
                  </a:cubicBezTo>
                  <a:cubicBezTo>
                    <a:pt x="319649" y="121047"/>
                    <a:pt x="325434" y="140971"/>
                    <a:pt x="347287" y="140971"/>
                  </a:cubicBezTo>
                  <a:close/>
                  <a:moveTo>
                    <a:pt x="427628" y="50347"/>
                  </a:moveTo>
                  <a:lnTo>
                    <a:pt x="454836" y="50347"/>
                  </a:lnTo>
                  <a:lnTo>
                    <a:pt x="454836" y="65344"/>
                  </a:lnTo>
                  <a:lnTo>
                    <a:pt x="455265" y="65344"/>
                  </a:lnTo>
                  <a:cubicBezTo>
                    <a:pt x="464263" y="52704"/>
                    <a:pt x="476475" y="47776"/>
                    <a:pt x="491472" y="47776"/>
                  </a:cubicBezTo>
                  <a:cubicBezTo>
                    <a:pt x="517609" y="47776"/>
                    <a:pt x="528964" y="66201"/>
                    <a:pt x="528964" y="91053"/>
                  </a:cubicBezTo>
                  <a:lnTo>
                    <a:pt x="528964" y="160682"/>
                  </a:lnTo>
                  <a:lnTo>
                    <a:pt x="500256" y="160682"/>
                  </a:lnTo>
                  <a:lnTo>
                    <a:pt x="500256" y="101765"/>
                  </a:lnTo>
                  <a:cubicBezTo>
                    <a:pt x="500256" y="88268"/>
                    <a:pt x="500041" y="70057"/>
                    <a:pt x="481617" y="70057"/>
                  </a:cubicBezTo>
                  <a:cubicBezTo>
                    <a:pt x="460835" y="70057"/>
                    <a:pt x="456336" y="92553"/>
                    <a:pt x="456336" y="106693"/>
                  </a:cubicBezTo>
                  <a:lnTo>
                    <a:pt x="456336" y="160682"/>
                  </a:lnTo>
                  <a:lnTo>
                    <a:pt x="427628" y="160682"/>
                  </a:lnTo>
                  <a:close/>
                  <a:moveTo>
                    <a:pt x="632015" y="148256"/>
                  </a:moveTo>
                  <a:lnTo>
                    <a:pt x="631586" y="148256"/>
                  </a:lnTo>
                  <a:cubicBezTo>
                    <a:pt x="623017" y="158968"/>
                    <a:pt x="611233" y="163253"/>
                    <a:pt x="597736" y="163253"/>
                  </a:cubicBezTo>
                  <a:cubicBezTo>
                    <a:pt x="563886" y="163253"/>
                    <a:pt x="551460" y="135401"/>
                    <a:pt x="551460" y="105193"/>
                  </a:cubicBezTo>
                  <a:cubicBezTo>
                    <a:pt x="551460" y="74771"/>
                    <a:pt x="563886" y="47776"/>
                    <a:pt x="597736" y="47776"/>
                  </a:cubicBezTo>
                  <a:cubicBezTo>
                    <a:pt x="612090" y="47776"/>
                    <a:pt x="622160" y="52704"/>
                    <a:pt x="630729" y="63201"/>
                  </a:cubicBezTo>
                  <a:lnTo>
                    <a:pt x="631158" y="63201"/>
                  </a:lnTo>
                  <a:lnTo>
                    <a:pt x="631158" y="0"/>
                  </a:lnTo>
                  <a:lnTo>
                    <a:pt x="659866" y="0"/>
                  </a:lnTo>
                  <a:lnTo>
                    <a:pt x="659866" y="160682"/>
                  </a:lnTo>
                  <a:lnTo>
                    <a:pt x="632015" y="160682"/>
                  </a:lnTo>
                  <a:close/>
                  <a:moveTo>
                    <a:pt x="605663" y="140971"/>
                  </a:moveTo>
                  <a:cubicBezTo>
                    <a:pt x="624731" y="140971"/>
                    <a:pt x="630944" y="120833"/>
                    <a:pt x="630944" y="105193"/>
                  </a:cubicBezTo>
                  <a:cubicBezTo>
                    <a:pt x="630944" y="89767"/>
                    <a:pt x="623659" y="70057"/>
                    <a:pt x="605234" y="70057"/>
                  </a:cubicBezTo>
                  <a:cubicBezTo>
                    <a:pt x="586595" y="70057"/>
                    <a:pt x="581454" y="90410"/>
                    <a:pt x="581454" y="105193"/>
                  </a:cubicBezTo>
                  <a:cubicBezTo>
                    <a:pt x="581454" y="120404"/>
                    <a:pt x="586810" y="140971"/>
                    <a:pt x="605663" y="140971"/>
                  </a:cubicBezTo>
                  <a:close/>
                  <a:moveTo>
                    <a:pt x="739993" y="47776"/>
                  </a:moveTo>
                  <a:cubicBezTo>
                    <a:pt x="772772" y="47776"/>
                    <a:pt x="797838" y="69843"/>
                    <a:pt x="797838" y="106264"/>
                  </a:cubicBezTo>
                  <a:cubicBezTo>
                    <a:pt x="797838" y="137972"/>
                    <a:pt x="776628" y="163253"/>
                    <a:pt x="739993" y="163253"/>
                  </a:cubicBezTo>
                  <a:cubicBezTo>
                    <a:pt x="703572" y="163253"/>
                    <a:pt x="682362" y="137972"/>
                    <a:pt x="682362" y="106264"/>
                  </a:cubicBezTo>
                  <a:cubicBezTo>
                    <a:pt x="682362" y="69843"/>
                    <a:pt x="707428" y="47776"/>
                    <a:pt x="739993" y="47776"/>
                  </a:cubicBezTo>
                  <a:close/>
                  <a:moveTo>
                    <a:pt x="739993" y="140971"/>
                  </a:moveTo>
                  <a:cubicBezTo>
                    <a:pt x="762060" y="140971"/>
                    <a:pt x="767844" y="121261"/>
                    <a:pt x="767844" y="102836"/>
                  </a:cubicBezTo>
                  <a:cubicBezTo>
                    <a:pt x="767844" y="85911"/>
                    <a:pt x="758846" y="70057"/>
                    <a:pt x="739993" y="70057"/>
                  </a:cubicBezTo>
                  <a:cubicBezTo>
                    <a:pt x="721354" y="70057"/>
                    <a:pt x="712356" y="86340"/>
                    <a:pt x="712356" y="102836"/>
                  </a:cubicBezTo>
                  <a:cubicBezTo>
                    <a:pt x="712356" y="121047"/>
                    <a:pt x="718140" y="140971"/>
                    <a:pt x="739993" y="140971"/>
                  </a:cubicBezTo>
                  <a:close/>
                  <a:moveTo>
                    <a:pt x="820334" y="50347"/>
                  </a:moveTo>
                  <a:lnTo>
                    <a:pt x="847543" y="50347"/>
                  </a:lnTo>
                  <a:lnTo>
                    <a:pt x="847543" y="65344"/>
                  </a:lnTo>
                  <a:lnTo>
                    <a:pt x="847971" y="65344"/>
                  </a:lnTo>
                  <a:cubicBezTo>
                    <a:pt x="856969" y="52704"/>
                    <a:pt x="869181" y="47776"/>
                    <a:pt x="884178" y="47776"/>
                  </a:cubicBezTo>
                  <a:cubicBezTo>
                    <a:pt x="910316" y="47776"/>
                    <a:pt x="921670" y="66201"/>
                    <a:pt x="921670" y="91053"/>
                  </a:cubicBezTo>
                  <a:lnTo>
                    <a:pt x="921670" y="160682"/>
                  </a:lnTo>
                  <a:lnTo>
                    <a:pt x="892962" y="160682"/>
                  </a:lnTo>
                  <a:lnTo>
                    <a:pt x="892962" y="101765"/>
                  </a:lnTo>
                  <a:cubicBezTo>
                    <a:pt x="892962" y="88268"/>
                    <a:pt x="892748" y="70057"/>
                    <a:pt x="874323" y="70057"/>
                  </a:cubicBezTo>
                  <a:cubicBezTo>
                    <a:pt x="853541" y="70057"/>
                    <a:pt x="849042" y="92553"/>
                    <a:pt x="849042" y="106693"/>
                  </a:cubicBezTo>
                  <a:lnTo>
                    <a:pt x="849042" y="160682"/>
                  </a:lnTo>
                  <a:lnTo>
                    <a:pt x="820334" y="160682"/>
                  </a:lnTo>
                  <a:close/>
                  <a:moveTo>
                    <a:pt x="1011866" y="11141"/>
                  </a:moveTo>
                  <a:lnTo>
                    <a:pt x="1048716" y="11141"/>
                  </a:lnTo>
                  <a:lnTo>
                    <a:pt x="1105705" y="122975"/>
                  </a:lnTo>
                  <a:lnTo>
                    <a:pt x="1106133" y="122975"/>
                  </a:lnTo>
                  <a:lnTo>
                    <a:pt x="1106133" y="11141"/>
                  </a:lnTo>
                  <a:lnTo>
                    <a:pt x="1134841" y="11141"/>
                  </a:lnTo>
                  <a:lnTo>
                    <a:pt x="1134841" y="160682"/>
                  </a:lnTo>
                  <a:lnTo>
                    <a:pt x="1098206" y="160682"/>
                  </a:lnTo>
                  <a:lnTo>
                    <a:pt x="1041003" y="48847"/>
                  </a:lnTo>
                  <a:lnTo>
                    <a:pt x="1040575" y="48847"/>
                  </a:lnTo>
                  <a:lnTo>
                    <a:pt x="1040575" y="160682"/>
                  </a:lnTo>
                  <a:lnTo>
                    <a:pt x="1011866" y="160682"/>
                  </a:lnTo>
                  <a:close/>
                  <a:moveTo>
                    <a:pt x="1216039" y="47776"/>
                  </a:moveTo>
                  <a:cubicBezTo>
                    <a:pt x="1248818" y="47776"/>
                    <a:pt x="1273885" y="69843"/>
                    <a:pt x="1273885" y="106264"/>
                  </a:cubicBezTo>
                  <a:cubicBezTo>
                    <a:pt x="1273885" y="137972"/>
                    <a:pt x="1252675" y="163253"/>
                    <a:pt x="1216039" y="163253"/>
                  </a:cubicBezTo>
                  <a:cubicBezTo>
                    <a:pt x="1179618" y="163253"/>
                    <a:pt x="1158408" y="137972"/>
                    <a:pt x="1158408" y="106264"/>
                  </a:cubicBezTo>
                  <a:cubicBezTo>
                    <a:pt x="1158408" y="69843"/>
                    <a:pt x="1183474" y="47776"/>
                    <a:pt x="1216039" y="47776"/>
                  </a:cubicBezTo>
                  <a:close/>
                  <a:moveTo>
                    <a:pt x="1216039" y="140971"/>
                  </a:moveTo>
                  <a:cubicBezTo>
                    <a:pt x="1238106" y="140971"/>
                    <a:pt x="1243891" y="121261"/>
                    <a:pt x="1243891" y="102836"/>
                  </a:cubicBezTo>
                  <a:cubicBezTo>
                    <a:pt x="1243891" y="85911"/>
                    <a:pt x="1234893" y="70057"/>
                    <a:pt x="1216039" y="70057"/>
                  </a:cubicBezTo>
                  <a:cubicBezTo>
                    <a:pt x="1197400" y="70057"/>
                    <a:pt x="1188402" y="86340"/>
                    <a:pt x="1188402" y="102836"/>
                  </a:cubicBezTo>
                  <a:cubicBezTo>
                    <a:pt x="1188402" y="121047"/>
                    <a:pt x="1194187" y="140971"/>
                    <a:pt x="1216039" y="140971"/>
                  </a:cubicBezTo>
                  <a:close/>
                  <a:moveTo>
                    <a:pt x="1297023" y="50347"/>
                  </a:moveTo>
                  <a:lnTo>
                    <a:pt x="1322518" y="50347"/>
                  </a:lnTo>
                  <a:lnTo>
                    <a:pt x="1322518" y="75413"/>
                  </a:lnTo>
                  <a:lnTo>
                    <a:pt x="1322946" y="75413"/>
                  </a:lnTo>
                  <a:cubicBezTo>
                    <a:pt x="1324232" y="65130"/>
                    <a:pt x="1336015" y="47776"/>
                    <a:pt x="1353154" y="47776"/>
                  </a:cubicBezTo>
                  <a:cubicBezTo>
                    <a:pt x="1355939" y="47776"/>
                    <a:pt x="1358939" y="47776"/>
                    <a:pt x="1361938" y="48633"/>
                  </a:cubicBezTo>
                  <a:lnTo>
                    <a:pt x="1361938" y="77556"/>
                  </a:lnTo>
                  <a:cubicBezTo>
                    <a:pt x="1359367" y="76056"/>
                    <a:pt x="1354226" y="75199"/>
                    <a:pt x="1349084" y="75199"/>
                  </a:cubicBezTo>
                  <a:cubicBezTo>
                    <a:pt x="1325731" y="75199"/>
                    <a:pt x="1325731" y="104336"/>
                    <a:pt x="1325731" y="120190"/>
                  </a:cubicBezTo>
                  <a:lnTo>
                    <a:pt x="1325731" y="160682"/>
                  </a:lnTo>
                  <a:lnTo>
                    <a:pt x="1297023" y="160682"/>
                  </a:lnTo>
                  <a:close/>
                  <a:moveTo>
                    <a:pt x="1389147" y="71343"/>
                  </a:moveTo>
                  <a:lnTo>
                    <a:pt x="1367937" y="71343"/>
                  </a:lnTo>
                  <a:lnTo>
                    <a:pt x="1367937" y="50347"/>
                  </a:lnTo>
                  <a:lnTo>
                    <a:pt x="1389147" y="50347"/>
                  </a:lnTo>
                  <a:lnTo>
                    <a:pt x="1389147" y="28280"/>
                  </a:lnTo>
                  <a:lnTo>
                    <a:pt x="1417855" y="19068"/>
                  </a:lnTo>
                  <a:lnTo>
                    <a:pt x="1417855" y="50347"/>
                  </a:lnTo>
                  <a:lnTo>
                    <a:pt x="1443350" y="50347"/>
                  </a:lnTo>
                  <a:lnTo>
                    <a:pt x="1443350" y="71343"/>
                  </a:lnTo>
                  <a:lnTo>
                    <a:pt x="1417855" y="71343"/>
                  </a:lnTo>
                  <a:lnTo>
                    <a:pt x="1417855" y="122761"/>
                  </a:lnTo>
                  <a:cubicBezTo>
                    <a:pt x="1417855" y="132187"/>
                    <a:pt x="1420426" y="140971"/>
                    <a:pt x="1431353" y="140971"/>
                  </a:cubicBezTo>
                  <a:cubicBezTo>
                    <a:pt x="1436495" y="140971"/>
                    <a:pt x="1441422" y="139900"/>
                    <a:pt x="1444422" y="137972"/>
                  </a:cubicBezTo>
                  <a:lnTo>
                    <a:pt x="1445279" y="160682"/>
                  </a:lnTo>
                  <a:cubicBezTo>
                    <a:pt x="1439280" y="162396"/>
                    <a:pt x="1432638" y="163253"/>
                    <a:pt x="1424069" y="163253"/>
                  </a:cubicBezTo>
                  <a:cubicBezTo>
                    <a:pt x="1401573" y="163253"/>
                    <a:pt x="1389147" y="149327"/>
                    <a:pt x="1389147" y="127474"/>
                  </a:cubicBezTo>
                  <a:close/>
                  <a:moveTo>
                    <a:pt x="1463061" y="0"/>
                  </a:moveTo>
                  <a:lnTo>
                    <a:pt x="1491769" y="0"/>
                  </a:lnTo>
                  <a:lnTo>
                    <a:pt x="1491769" y="65344"/>
                  </a:lnTo>
                  <a:lnTo>
                    <a:pt x="1492198" y="65344"/>
                  </a:lnTo>
                  <a:cubicBezTo>
                    <a:pt x="1499482" y="54632"/>
                    <a:pt x="1511908" y="47776"/>
                    <a:pt x="1526905" y="47776"/>
                  </a:cubicBezTo>
                  <a:cubicBezTo>
                    <a:pt x="1553042" y="47776"/>
                    <a:pt x="1564397" y="66201"/>
                    <a:pt x="1564397" y="91053"/>
                  </a:cubicBezTo>
                  <a:lnTo>
                    <a:pt x="1564397" y="160682"/>
                  </a:lnTo>
                  <a:lnTo>
                    <a:pt x="1535689" y="160682"/>
                  </a:lnTo>
                  <a:lnTo>
                    <a:pt x="1535689" y="101765"/>
                  </a:lnTo>
                  <a:cubicBezTo>
                    <a:pt x="1535689" y="88268"/>
                    <a:pt x="1535475" y="70057"/>
                    <a:pt x="1517050" y="70057"/>
                  </a:cubicBezTo>
                  <a:cubicBezTo>
                    <a:pt x="1496268" y="70057"/>
                    <a:pt x="1491769" y="92553"/>
                    <a:pt x="1491769" y="106693"/>
                  </a:cubicBezTo>
                  <a:lnTo>
                    <a:pt x="1491769" y="160682"/>
                  </a:lnTo>
                  <a:lnTo>
                    <a:pt x="1463061" y="160682"/>
                  </a:lnTo>
                  <a:close/>
                  <a:moveTo>
                    <a:pt x="1640882" y="11141"/>
                  </a:moveTo>
                  <a:lnTo>
                    <a:pt x="1672375" y="11141"/>
                  </a:lnTo>
                  <a:lnTo>
                    <a:pt x="1700227" y="130688"/>
                  </a:lnTo>
                  <a:lnTo>
                    <a:pt x="1700655" y="130688"/>
                  </a:lnTo>
                  <a:lnTo>
                    <a:pt x="1726150" y="11141"/>
                  </a:lnTo>
                  <a:lnTo>
                    <a:pt x="1766856" y="11141"/>
                  </a:lnTo>
                  <a:lnTo>
                    <a:pt x="1793208" y="130688"/>
                  </a:lnTo>
                  <a:lnTo>
                    <a:pt x="1793637" y="130688"/>
                  </a:lnTo>
                  <a:lnTo>
                    <a:pt x="1821702" y="11141"/>
                  </a:lnTo>
                  <a:lnTo>
                    <a:pt x="1850839" y="11141"/>
                  </a:lnTo>
                  <a:lnTo>
                    <a:pt x="1811847" y="160682"/>
                  </a:lnTo>
                  <a:lnTo>
                    <a:pt x="1773283" y="160682"/>
                  </a:lnTo>
                  <a:lnTo>
                    <a:pt x="1746289" y="41135"/>
                  </a:lnTo>
                  <a:lnTo>
                    <a:pt x="1745860" y="41135"/>
                  </a:lnTo>
                  <a:lnTo>
                    <a:pt x="1719294" y="160682"/>
                  </a:lnTo>
                  <a:lnTo>
                    <a:pt x="1680517" y="160682"/>
                  </a:lnTo>
                  <a:close/>
                  <a:moveTo>
                    <a:pt x="1952390" y="154469"/>
                  </a:moveTo>
                  <a:cubicBezTo>
                    <a:pt x="1941892" y="160253"/>
                    <a:pt x="1929895" y="163253"/>
                    <a:pt x="1914469" y="163253"/>
                  </a:cubicBezTo>
                  <a:cubicBezTo>
                    <a:pt x="1878048" y="163253"/>
                    <a:pt x="1856838" y="142257"/>
                    <a:pt x="1856838" y="106050"/>
                  </a:cubicBezTo>
                  <a:cubicBezTo>
                    <a:pt x="1856838" y="74128"/>
                    <a:pt x="1873763" y="47776"/>
                    <a:pt x="1908042" y="47776"/>
                  </a:cubicBezTo>
                  <a:cubicBezTo>
                    <a:pt x="1948962" y="47776"/>
                    <a:pt x="1960531" y="75842"/>
                    <a:pt x="1960531" y="114405"/>
                  </a:cubicBezTo>
                  <a:lnTo>
                    <a:pt x="1884261" y="114405"/>
                  </a:lnTo>
                  <a:cubicBezTo>
                    <a:pt x="1885546" y="132187"/>
                    <a:pt x="1897972" y="142257"/>
                    <a:pt x="1915755" y="142257"/>
                  </a:cubicBezTo>
                  <a:cubicBezTo>
                    <a:pt x="1929680" y="142257"/>
                    <a:pt x="1941678" y="137115"/>
                    <a:pt x="1952390" y="131116"/>
                  </a:cubicBezTo>
                  <a:close/>
                  <a:moveTo>
                    <a:pt x="1933108" y="94695"/>
                  </a:moveTo>
                  <a:cubicBezTo>
                    <a:pt x="1932251" y="80769"/>
                    <a:pt x="1925824" y="68772"/>
                    <a:pt x="1909756" y="68772"/>
                  </a:cubicBezTo>
                  <a:cubicBezTo>
                    <a:pt x="1893688" y="68772"/>
                    <a:pt x="1885546" y="79912"/>
                    <a:pt x="1884261" y="94695"/>
                  </a:cubicBezTo>
                  <a:close/>
                  <a:moveTo>
                    <a:pt x="2048585" y="73485"/>
                  </a:moveTo>
                  <a:cubicBezTo>
                    <a:pt x="2039801" y="70486"/>
                    <a:pt x="2033374" y="68772"/>
                    <a:pt x="2022876" y="68772"/>
                  </a:cubicBezTo>
                  <a:cubicBezTo>
                    <a:pt x="2015163" y="68772"/>
                    <a:pt x="2005951" y="71557"/>
                    <a:pt x="2005951" y="80984"/>
                  </a:cubicBezTo>
                  <a:cubicBezTo>
                    <a:pt x="2005951" y="98551"/>
                    <a:pt x="2055869" y="87411"/>
                    <a:pt x="2055869" y="127260"/>
                  </a:cubicBezTo>
                  <a:cubicBezTo>
                    <a:pt x="2055869" y="152969"/>
                    <a:pt x="2032945" y="163253"/>
                    <a:pt x="2009593" y="163253"/>
                  </a:cubicBezTo>
                  <a:cubicBezTo>
                    <a:pt x="1998666" y="163253"/>
                    <a:pt x="1987526" y="161324"/>
                    <a:pt x="1977028" y="158539"/>
                  </a:cubicBezTo>
                  <a:lnTo>
                    <a:pt x="1978742" y="134973"/>
                  </a:lnTo>
                  <a:cubicBezTo>
                    <a:pt x="1987740" y="139472"/>
                    <a:pt x="1997167" y="142257"/>
                    <a:pt x="2007022" y="142257"/>
                  </a:cubicBezTo>
                  <a:cubicBezTo>
                    <a:pt x="2014306" y="142257"/>
                    <a:pt x="2025875" y="139472"/>
                    <a:pt x="2025875" y="128760"/>
                  </a:cubicBezTo>
                  <a:cubicBezTo>
                    <a:pt x="2025875" y="107121"/>
                    <a:pt x="1975957" y="121904"/>
                    <a:pt x="1975957" y="82055"/>
                  </a:cubicBezTo>
                  <a:cubicBezTo>
                    <a:pt x="1975957" y="58274"/>
                    <a:pt x="1996738" y="47776"/>
                    <a:pt x="2019234" y="47776"/>
                  </a:cubicBezTo>
                  <a:cubicBezTo>
                    <a:pt x="2032731" y="47776"/>
                    <a:pt x="2041515" y="49918"/>
                    <a:pt x="2050513" y="51847"/>
                  </a:cubicBezTo>
                  <a:close/>
                  <a:moveTo>
                    <a:pt x="2087577" y="71343"/>
                  </a:moveTo>
                  <a:lnTo>
                    <a:pt x="2066367" y="71343"/>
                  </a:lnTo>
                  <a:lnTo>
                    <a:pt x="2066367" y="50347"/>
                  </a:lnTo>
                  <a:lnTo>
                    <a:pt x="2087577" y="50347"/>
                  </a:lnTo>
                  <a:lnTo>
                    <a:pt x="2087577" y="28280"/>
                  </a:lnTo>
                  <a:lnTo>
                    <a:pt x="2116285" y="19068"/>
                  </a:lnTo>
                  <a:lnTo>
                    <a:pt x="2116285" y="50347"/>
                  </a:lnTo>
                  <a:lnTo>
                    <a:pt x="2141780" y="50347"/>
                  </a:lnTo>
                  <a:lnTo>
                    <a:pt x="2141780" y="71343"/>
                  </a:lnTo>
                  <a:lnTo>
                    <a:pt x="2116285" y="71343"/>
                  </a:lnTo>
                  <a:lnTo>
                    <a:pt x="2116285" y="122761"/>
                  </a:lnTo>
                  <a:cubicBezTo>
                    <a:pt x="2116285" y="132187"/>
                    <a:pt x="2118856" y="140971"/>
                    <a:pt x="2129783" y="140971"/>
                  </a:cubicBezTo>
                  <a:cubicBezTo>
                    <a:pt x="2134925" y="140971"/>
                    <a:pt x="2139852" y="139900"/>
                    <a:pt x="2142851" y="137972"/>
                  </a:cubicBezTo>
                  <a:lnTo>
                    <a:pt x="2143708" y="160682"/>
                  </a:lnTo>
                  <a:cubicBezTo>
                    <a:pt x="2137710" y="162396"/>
                    <a:pt x="2131068" y="163253"/>
                    <a:pt x="2122498" y="163253"/>
                  </a:cubicBezTo>
                  <a:cubicBezTo>
                    <a:pt x="2100003" y="163253"/>
                    <a:pt x="2087577" y="149327"/>
                    <a:pt x="2087577" y="127474"/>
                  </a:cubicBezTo>
                  <a:close/>
                  <a:moveTo>
                    <a:pt x="0" y="236095"/>
                  </a:moveTo>
                  <a:lnTo>
                    <a:pt x="29994" y="236095"/>
                  </a:lnTo>
                  <a:lnTo>
                    <a:pt x="29994" y="322435"/>
                  </a:lnTo>
                  <a:cubicBezTo>
                    <a:pt x="29994" y="347929"/>
                    <a:pt x="38135" y="364640"/>
                    <a:pt x="61059" y="364640"/>
                  </a:cubicBezTo>
                  <a:cubicBezTo>
                    <a:pt x="83983" y="364640"/>
                    <a:pt x="92124" y="347929"/>
                    <a:pt x="92124" y="322435"/>
                  </a:cubicBezTo>
                  <a:lnTo>
                    <a:pt x="92124" y="236095"/>
                  </a:lnTo>
                  <a:lnTo>
                    <a:pt x="122118" y="236095"/>
                  </a:lnTo>
                  <a:lnTo>
                    <a:pt x="122118" y="331647"/>
                  </a:lnTo>
                  <a:cubicBezTo>
                    <a:pt x="122118" y="371710"/>
                    <a:pt x="99408" y="388207"/>
                    <a:pt x="61059" y="388207"/>
                  </a:cubicBezTo>
                  <a:cubicBezTo>
                    <a:pt x="22710" y="388207"/>
                    <a:pt x="0" y="371710"/>
                    <a:pt x="0" y="331647"/>
                  </a:cubicBezTo>
                  <a:close/>
                  <a:moveTo>
                    <a:pt x="153183" y="275301"/>
                  </a:moveTo>
                  <a:lnTo>
                    <a:pt x="180392" y="275301"/>
                  </a:lnTo>
                  <a:lnTo>
                    <a:pt x="180392" y="290298"/>
                  </a:lnTo>
                  <a:lnTo>
                    <a:pt x="180820" y="290298"/>
                  </a:lnTo>
                  <a:cubicBezTo>
                    <a:pt x="189819" y="277658"/>
                    <a:pt x="202030" y="272730"/>
                    <a:pt x="217027" y="272730"/>
                  </a:cubicBezTo>
                  <a:cubicBezTo>
                    <a:pt x="243165" y="272730"/>
                    <a:pt x="254520" y="291155"/>
                    <a:pt x="254520" y="316007"/>
                  </a:cubicBezTo>
                  <a:lnTo>
                    <a:pt x="254520" y="385636"/>
                  </a:lnTo>
                  <a:lnTo>
                    <a:pt x="225811" y="385636"/>
                  </a:lnTo>
                  <a:lnTo>
                    <a:pt x="225811" y="326719"/>
                  </a:lnTo>
                  <a:cubicBezTo>
                    <a:pt x="225811" y="313222"/>
                    <a:pt x="225597" y="295012"/>
                    <a:pt x="207172" y="295012"/>
                  </a:cubicBezTo>
                  <a:cubicBezTo>
                    <a:pt x="186391" y="295012"/>
                    <a:pt x="181892" y="317507"/>
                    <a:pt x="181892" y="331647"/>
                  </a:cubicBezTo>
                  <a:lnTo>
                    <a:pt x="181892" y="385636"/>
                  </a:lnTo>
                  <a:lnTo>
                    <a:pt x="153183" y="385636"/>
                  </a:lnTo>
                  <a:close/>
                  <a:moveTo>
                    <a:pt x="284728" y="227739"/>
                  </a:moveTo>
                  <a:lnTo>
                    <a:pt x="313436" y="227739"/>
                  </a:lnTo>
                  <a:lnTo>
                    <a:pt x="313436" y="255162"/>
                  </a:lnTo>
                  <a:lnTo>
                    <a:pt x="284728" y="255162"/>
                  </a:lnTo>
                  <a:close/>
                  <a:moveTo>
                    <a:pt x="284728" y="275301"/>
                  </a:moveTo>
                  <a:lnTo>
                    <a:pt x="313436" y="275301"/>
                  </a:lnTo>
                  <a:lnTo>
                    <a:pt x="313436" y="385636"/>
                  </a:lnTo>
                  <a:lnTo>
                    <a:pt x="284728" y="385636"/>
                  </a:lnTo>
                  <a:close/>
                  <a:moveTo>
                    <a:pt x="331433" y="275301"/>
                  </a:moveTo>
                  <a:lnTo>
                    <a:pt x="362284" y="275301"/>
                  </a:lnTo>
                  <a:lnTo>
                    <a:pt x="389707" y="355642"/>
                  </a:lnTo>
                  <a:lnTo>
                    <a:pt x="390135" y="355642"/>
                  </a:lnTo>
                  <a:lnTo>
                    <a:pt x="416701" y="275301"/>
                  </a:lnTo>
                  <a:lnTo>
                    <a:pt x="445410" y="275301"/>
                  </a:lnTo>
                  <a:lnTo>
                    <a:pt x="404704" y="385636"/>
                  </a:lnTo>
                  <a:lnTo>
                    <a:pt x="372353" y="385636"/>
                  </a:lnTo>
                  <a:close/>
                  <a:moveTo>
                    <a:pt x="551245" y="379423"/>
                  </a:moveTo>
                  <a:cubicBezTo>
                    <a:pt x="540748" y="385208"/>
                    <a:pt x="528750" y="388207"/>
                    <a:pt x="513325" y="388207"/>
                  </a:cubicBezTo>
                  <a:cubicBezTo>
                    <a:pt x="476903" y="388207"/>
                    <a:pt x="455693" y="367211"/>
                    <a:pt x="455693" y="331004"/>
                  </a:cubicBezTo>
                  <a:cubicBezTo>
                    <a:pt x="455693" y="299082"/>
                    <a:pt x="472619" y="272730"/>
                    <a:pt x="506897" y="272730"/>
                  </a:cubicBezTo>
                  <a:cubicBezTo>
                    <a:pt x="547818" y="272730"/>
                    <a:pt x="559387" y="300796"/>
                    <a:pt x="559387" y="339360"/>
                  </a:cubicBezTo>
                  <a:lnTo>
                    <a:pt x="483116" y="339360"/>
                  </a:lnTo>
                  <a:cubicBezTo>
                    <a:pt x="484402" y="357142"/>
                    <a:pt x="496828" y="367211"/>
                    <a:pt x="514610" y="367211"/>
                  </a:cubicBezTo>
                  <a:cubicBezTo>
                    <a:pt x="528536" y="367211"/>
                    <a:pt x="540533" y="362069"/>
                    <a:pt x="551245" y="356071"/>
                  </a:cubicBezTo>
                  <a:close/>
                  <a:moveTo>
                    <a:pt x="531964" y="319649"/>
                  </a:moveTo>
                  <a:cubicBezTo>
                    <a:pt x="531107" y="305724"/>
                    <a:pt x="524679" y="293726"/>
                    <a:pt x="508611" y="293726"/>
                  </a:cubicBezTo>
                  <a:cubicBezTo>
                    <a:pt x="492543" y="293726"/>
                    <a:pt x="484402" y="304867"/>
                    <a:pt x="483116" y="319649"/>
                  </a:cubicBezTo>
                  <a:close/>
                  <a:moveTo>
                    <a:pt x="582525" y="275301"/>
                  </a:moveTo>
                  <a:lnTo>
                    <a:pt x="608020" y="275301"/>
                  </a:lnTo>
                  <a:lnTo>
                    <a:pt x="608020" y="300368"/>
                  </a:lnTo>
                  <a:lnTo>
                    <a:pt x="608448" y="300368"/>
                  </a:lnTo>
                  <a:cubicBezTo>
                    <a:pt x="609734" y="290084"/>
                    <a:pt x="621517" y="272730"/>
                    <a:pt x="638656" y="272730"/>
                  </a:cubicBezTo>
                  <a:cubicBezTo>
                    <a:pt x="641441" y="272730"/>
                    <a:pt x="644441" y="272730"/>
                    <a:pt x="647440" y="273587"/>
                  </a:cubicBezTo>
                  <a:lnTo>
                    <a:pt x="647440" y="302510"/>
                  </a:lnTo>
                  <a:cubicBezTo>
                    <a:pt x="644869" y="301010"/>
                    <a:pt x="639728" y="300153"/>
                    <a:pt x="634586" y="300153"/>
                  </a:cubicBezTo>
                  <a:cubicBezTo>
                    <a:pt x="611233" y="300153"/>
                    <a:pt x="611233" y="329290"/>
                    <a:pt x="611233" y="345144"/>
                  </a:cubicBezTo>
                  <a:lnTo>
                    <a:pt x="611233" y="385636"/>
                  </a:lnTo>
                  <a:lnTo>
                    <a:pt x="582525" y="385636"/>
                  </a:lnTo>
                  <a:close/>
                  <a:moveTo>
                    <a:pt x="730780" y="298439"/>
                  </a:moveTo>
                  <a:cubicBezTo>
                    <a:pt x="721997" y="295440"/>
                    <a:pt x="715569" y="293726"/>
                    <a:pt x="705071" y="293726"/>
                  </a:cubicBezTo>
                  <a:cubicBezTo>
                    <a:pt x="697359" y="293726"/>
                    <a:pt x="688146" y="296511"/>
                    <a:pt x="688146" y="305938"/>
                  </a:cubicBezTo>
                  <a:cubicBezTo>
                    <a:pt x="688146" y="323506"/>
                    <a:pt x="738065" y="312365"/>
                    <a:pt x="738065" y="352214"/>
                  </a:cubicBezTo>
                  <a:cubicBezTo>
                    <a:pt x="738065" y="377923"/>
                    <a:pt x="715141" y="388207"/>
                    <a:pt x="691788" y="388207"/>
                  </a:cubicBezTo>
                  <a:cubicBezTo>
                    <a:pt x="680862" y="388207"/>
                    <a:pt x="669721" y="386279"/>
                    <a:pt x="659224" y="383494"/>
                  </a:cubicBezTo>
                  <a:lnTo>
                    <a:pt x="660938" y="359927"/>
                  </a:lnTo>
                  <a:cubicBezTo>
                    <a:pt x="669936" y="364426"/>
                    <a:pt x="679362" y="367211"/>
                    <a:pt x="689217" y="367211"/>
                  </a:cubicBezTo>
                  <a:cubicBezTo>
                    <a:pt x="696502" y="367211"/>
                    <a:pt x="708071" y="364426"/>
                    <a:pt x="708071" y="353714"/>
                  </a:cubicBezTo>
                  <a:cubicBezTo>
                    <a:pt x="708071" y="332075"/>
                    <a:pt x="658152" y="346858"/>
                    <a:pt x="658152" y="307009"/>
                  </a:cubicBezTo>
                  <a:cubicBezTo>
                    <a:pt x="658152" y="283228"/>
                    <a:pt x="678934" y="272730"/>
                    <a:pt x="701429" y="272730"/>
                  </a:cubicBezTo>
                  <a:cubicBezTo>
                    <a:pt x="714927" y="272730"/>
                    <a:pt x="723710" y="274873"/>
                    <a:pt x="732709" y="276801"/>
                  </a:cubicBezTo>
                  <a:close/>
                  <a:moveTo>
                    <a:pt x="760989" y="227739"/>
                  </a:moveTo>
                  <a:lnTo>
                    <a:pt x="789697" y="227739"/>
                  </a:lnTo>
                  <a:lnTo>
                    <a:pt x="789697" y="255162"/>
                  </a:lnTo>
                  <a:lnTo>
                    <a:pt x="760989" y="255162"/>
                  </a:lnTo>
                  <a:close/>
                  <a:moveTo>
                    <a:pt x="760989" y="275301"/>
                  </a:moveTo>
                  <a:lnTo>
                    <a:pt x="789697" y="275301"/>
                  </a:lnTo>
                  <a:lnTo>
                    <a:pt x="789697" y="385636"/>
                  </a:lnTo>
                  <a:lnTo>
                    <a:pt x="760989" y="385636"/>
                  </a:lnTo>
                  <a:close/>
                  <a:moveTo>
                    <a:pt x="829332" y="296297"/>
                  </a:moveTo>
                  <a:lnTo>
                    <a:pt x="808122" y="296297"/>
                  </a:lnTo>
                  <a:lnTo>
                    <a:pt x="808122" y="275301"/>
                  </a:lnTo>
                  <a:lnTo>
                    <a:pt x="829332" y="275301"/>
                  </a:lnTo>
                  <a:lnTo>
                    <a:pt x="829332" y="253234"/>
                  </a:lnTo>
                  <a:lnTo>
                    <a:pt x="858040" y="244022"/>
                  </a:lnTo>
                  <a:lnTo>
                    <a:pt x="858040" y="275301"/>
                  </a:lnTo>
                  <a:lnTo>
                    <a:pt x="883535" y="275301"/>
                  </a:lnTo>
                  <a:lnTo>
                    <a:pt x="883535" y="296297"/>
                  </a:lnTo>
                  <a:lnTo>
                    <a:pt x="858040" y="296297"/>
                  </a:lnTo>
                  <a:lnTo>
                    <a:pt x="858040" y="347715"/>
                  </a:lnTo>
                  <a:cubicBezTo>
                    <a:pt x="858040" y="357142"/>
                    <a:pt x="860611" y="365926"/>
                    <a:pt x="871538" y="365926"/>
                  </a:cubicBezTo>
                  <a:cubicBezTo>
                    <a:pt x="876679" y="365926"/>
                    <a:pt x="881607" y="364855"/>
                    <a:pt x="884606" y="362926"/>
                  </a:cubicBezTo>
                  <a:lnTo>
                    <a:pt x="885463" y="385636"/>
                  </a:lnTo>
                  <a:cubicBezTo>
                    <a:pt x="879465" y="387350"/>
                    <a:pt x="872823" y="388207"/>
                    <a:pt x="864253" y="388207"/>
                  </a:cubicBezTo>
                  <a:cubicBezTo>
                    <a:pt x="841758" y="388207"/>
                    <a:pt x="829332" y="374281"/>
                    <a:pt x="829332" y="352428"/>
                  </a:cubicBezTo>
                  <a:close/>
                  <a:moveTo>
                    <a:pt x="949093" y="355856"/>
                  </a:moveTo>
                  <a:lnTo>
                    <a:pt x="949522" y="355856"/>
                  </a:lnTo>
                  <a:lnTo>
                    <a:pt x="976088" y="275301"/>
                  </a:lnTo>
                  <a:lnTo>
                    <a:pt x="1005225" y="275301"/>
                  </a:lnTo>
                  <a:lnTo>
                    <a:pt x="963876" y="384779"/>
                  </a:lnTo>
                  <a:cubicBezTo>
                    <a:pt x="954664" y="409203"/>
                    <a:pt x="948022" y="433198"/>
                    <a:pt x="918028" y="433198"/>
                  </a:cubicBezTo>
                  <a:cubicBezTo>
                    <a:pt x="911172" y="433198"/>
                    <a:pt x="904317" y="432127"/>
                    <a:pt x="897675" y="430198"/>
                  </a:cubicBezTo>
                  <a:lnTo>
                    <a:pt x="899603" y="408988"/>
                  </a:lnTo>
                  <a:cubicBezTo>
                    <a:pt x="903246" y="410274"/>
                    <a:pt x="907316" y="410917"/>
                    <a:pt x="914386" y="410917"/>
                  </a:cubicBezTo>
                  <a:cubicBezTo>
                    <a:pt x="925955" y="410917"/>
                    <a:pt x="933025" y="402990"/>
                    <a:pt x="933025" y="391206"/>
                  </a:cubicBezTo>
                  <a:lnTo>
                    <a:pt x="890819" y="275301"/>
                  </a:lnTo>
                  <a:lnTo>
                    <a:pt x="922527" y="275301"/>
                  </a:lnTo>
                  <a:close/>
                  <a:moveTo>
                    <a:pt x="1084495" y="236095"/>
                  </a:moveTo>
                  <a:lnTo>
                    <a:pt x="1114488" y="236095"/>
                  </a:lnTo>
                  <a:lnTo>
                    <a:pt x="1114488" y="296511"/>
                  </a:lnTo>
                  <a:lnTo>
                    <a:pt x="1174476" y="296511"/>
                  </a:lnTo>
                  <a:lnTo>
                    <a:pt x="1174476" y="236095"/>
                  </a:lnTo>
                  <a:lnTo>
                    <a:pt x="1204470" y="236095"/>
                  </a:lnTo>
                  <a:lnTo>
                    <a:pt x="1204470" y="385636"/>
                  </a:lnTo>
                  <a:lnTo>
                    <a:pt x="1174476" y="385636"/>
                  </a:lnTo>
                  <a:lnTo>
                    <a:pt x="1174476" y="320078"/>
                  </a:lnTo>
                  <a:lnTo>
                    <a:pt x="1114488" y="320078"/>
                  </a:lnTo>
                  <a:lnTo>
                    <a:pt x="1114488" y="385636"/>
                  </a:lnTo>
                  <a:lnTo>
                    <a:pt x="1084495" y="385636"/>
                  </a:lnTo>
                  <a:close/>
                  <a:moveTo>
                    <a:pt x="1325089" y="379423"/>
                  </a:moveTo>
                  <a:cubicBezTo>
                    <a:pt x="1314591" y="385208"/>
                    <a:pt x="1302593" y="388207"/>
                    <a:pt x="1287168" y="388207"/>
                  </a:cubicBezTo>
                  <a:cubicBezTo>
                    <a:pt x="1250747" y="388207"/>
                    <a:pt x="1229537" y="367211"/>
                    <a:pt x="1229537" y="331004"/>
                  </a:cubicBezTo>
                  <a:cubicBezTo>
                    <a:pt x="1229537" y="299082"/>
                    <a:pt x="1246462" y="272730"/>
                    <a:pt x="1280740" y="272730"/>
                  </a:cubicBezTo>
                  <a:cubicBezTo>
                    <a:pt x="1321661" y="272730"/>
                    <a:pt x="1333230" y="300796"/>
                    <a:pt x="1333230" y="339360"/>
                  </a:cubicBezTo>
                  <a:lnTo>
                    <a:pt x="1256960" y="339360"/>
                  </a:lnTo>
                  <a:cubicBezTo>
                    <a:pt x="1258245" y="357142"/>
                    <a:pt x="1270671" y="367211"/>
                    <a:pt x="1288453" y="367211"/>
                  </a:cubicBezTo>
                  <a:cubicBezTo>
                    <a:pt x="1302379" y="367211"/>
                    <a:pt x="1314377" y="362069"/>
                    <a:pt x="1325089" y="356071"/>
                  </a:cubicBezTo>
                  <a:close/>
                  <a:moveTo>
                    <a:pt x="1305807" y="319649"/>
                  </a:moveTo>
                  <a:cubicBezTo>
                    <a:pt x="1304950" y="305724"/>
                    <a:pt x="1298523" y="293726"/>
                    <a:pt x="1282454" y="293726"/>
                  </a:cubicBezTo>
                  <a:cubicBezTo>
                    <a:pt x="1266386" y="293726"/>
                    <a:pt x="1258245" y="304867"/>
                    <a:pt x="1256960" y="319649"/>
                  </a:cubicBezTo>
                  <a:close/>
                  <a:moveTo>
                    <a:pt x="1360653" y="281086"/>
                  </a:moveTo>
                  <a:cubicBezTo>
                    <a:pt x="1371793" y="275944"/>
                    <a:pt x="1386790" y="272730"/>
                    <a:pt x="1399002" y="272730"/>
                  </a:cubicBezTo>
                  <a:cubicBezTo>
                    <a:pt x="1432638" y="272730"/>
                    <a:pt x="1446564" y="286656"/>
                    <a:pt x="1446564" y="319221"/>
                  </a:cubicBezTo>
                  <a:lnTo>
                    <a:pt x="1446564" y="333361"/>
                  </a:lnTo>
                  <a:cubicBezTo>
                    <a:pt x="1446564" y="344501"/>
                    <a:pt x="1446778" y="352857"/>
                    <a:pt x="1446992" y="360998"/>
                  </a:cubicBezTo>
                  <a:cubicBezTo>
                    <a:pt x="1447207" y="369354"/>
                    <a:pt x="1447635" y="377066"/>
                    <a:pt x="1448278" y="385636"/>
                  </a:cubicBezTo>
                  <a:lnTo>
                    <a:pt x="1422997" y="385636"/>
                  </a:lnTo>
                  <a:cubicBezTo>
                    <a:pt x="1421926" y="379851"/>
                    <a:pt x="1421926" y="372567"/>
                    <a:pt x="1421712" y="369139"/>
                  </a:cubicBezTo>
                  <a:lnTo>
                    <a:pt x="1421283" y="369139"/>
                  </a:lnTo>
                  <a:cubicBezTo>
                    <a:pt x="1414642" y="381351"/>
                    <a:pt x="1400288" y="388207"/>
                    <a:pt x="1387219" y="388207"/>
                  </a:cubicBezTo>
                  <a:cubicBezTo>
                    <a:pt x="1367723" y="388207"/>
                    <a:pt x="1348655" y="376424"/>
                    <a:pt x="1348655" y="355428"/>
                  </a:cubicBezTo>
                  <a:cubicBezTo>
                    <a:pt x="1348655" y="338931"/>
                    <a:pt x="1356582" y="329290"/>
                    <a:pt x="1367509" y="323934"/>
                  </a:cubicBezTo>
                  <a:cubicBezTo>
                    <a:pt x="1378435" y="318578"/>
                    <a:pt x="1392575" y="317507"/>
                    <a:pt x="1404572" y="317507"/>
                  </a:cubicBezTo>
                  <a:lnTo>
                    <a:pt x="1420426" y="317507"/>
                  </a:lnTo>
                  <a:cubicBezTo>
                    <a:pt x="1420426" y="299725"/>
                    <a:pt x="1412499" y="293726"/>
                    <a:pt x="1395574" y="293726"/>
                  </a:cubicBezTo>
                  <a:cubicBezTo>
                    <a:pt x="1383363" y="293726"/>
                    <a:pt x="1371151" y="298439"/>
                    <a:pt x="1361510" y="305724"/>
                  </a:cubicBezTo>
                  <a:close/>
                  <a:moveTo>
                    <a:pt x="1394289" y="367211"/>
                  </a:moveTo>
                  <a:cubicBezTo>
                    <a:pt x="1403073" y="367211"/>
                    <a:pt x="1409929" y="363355"/>
                    <a:pt x="1414428" y="357356"/>
                  </a:cubicBezTo>
                  <a:cubicBezTo>
                    <a:pt x="1419141" y="351143"/>
                    <a:pt x="1420426" y="343216"/>
                    <a:pt x="1420426" y="334646"/>
                  </a:cubicBezTo>
                  <a:lnTo>
                    <a:pt x="1408000" y="334646"/>
                  </a:lnTo>
                  <a:cubicBezTo>
                    <a:pt x="1395146" y="334646"/>
                    <a:pt x="1376078" y="336789"/>
                    <a:pt x="1376078" y="353714"/>
                  </a:cubicBezTo>
                  <a:cubicBezTo>
                    <a:pt x="1376078" y="363141"/>
                    <a:pt x="1384005" y="367211"/>
                    <a:pt x="1394289" y="367211"/>
                  </a:cubicBezTo>
                  <a:close/>
                  <a:moveTo>
                    <a:pt x="1475487" y="224954"/>
                  </a:moveTo>
                  <a:lnTo>
                    <a:pt x="1504195" y="224954"/>
                  </a:lnTo>
                  <a:lnTo>
                    <a:pt x="1504195" y="385636"/>
                  </a:lnTo>
                  <a:lnTo>
                    <a:pt x="1475487" y="385636"/>
                  </a:lnTo>
                  <a:close/>
                  <a:moveTo>
                    <a:pt x="1543830" y="296297"/>
                  </a:moveTo>
                  <a:lnTo>
                    <a:pt x="1522620" y="296297"/>
                  </a:lnTo>
                  <a:lnTo>
                    <a:pt x="1522620" y="275301"/>
                  </a:lnTo>
                  <a:lnTo>
                    <a:pt x="1543830" y="275301"/>
                  </a:lnTo>
                  <a:lnTo>
                    <a:pt x="1543830" y="253234"/>
                  </a:lnTo>
                  <a:lnTo>
                    <a:pt x="1572538" y="244022"/>
                  </a:lnTo>
                  <a:lnTo>
                    <a:pt x="1572538" y="275301"/>
                  </a:lnTo>
                  <a:lnTo>
                    <a:pt x="1598033" y="275301"/>
                  </a:lnTo>
                  <a:lnTo>
                    <a:pt x="1598033" y="296297"/>
                  </a:lnTo>
                  <a:lnTo>
                    <a:pt x="1572538" y="296297"/>
                  </a:lnTo>
                  <a:lnTo>
                    <a:pt x="1572538" y="347715"/>
                  </a:lnTo>
                  <a:cubicBezTo>
                    <a:pt x="1572538" y="357142"/>
                    <a:pt x="1575109" y="365926"/>
                    <a:pt x="1586036" y="365926"/>
                  </a:cubicBezTo>
                  <a:cubicBezTo>
                    <a:pt x="1591178" y="365926"/>
                    <a:pt x="1596105" y="364855"/>
                    <a:pt x="1599104" y="362926"/>
                  </a:cubicBezTo>
                  <a:lnTo>
                    <a:pt x="1599961" y="385636"/>
                  </a:lnTo>
                  <a:cubicBezTo>
                    <a:pt x="1593963" y="387350"/>
                    <a:pt x="1587321" y="388207"/>
                    <a:pt x="1578752" y="388207"/>
                  </a:cubicBezTo>
                  <a:cubicBezTo>
                    <a:pt x="1556256" y="388207"/>
                    <a:pt x="1543830" y="374281"/>
                    <a:pt x="1543830" y="352428"/>
                  </a:cubicBezTo>
                  <a:close/>
                  <a:moveTo>
                    <a:pt x="1617744" y="224954"/>
                  </a:moveTo>
                  <a:lnTo>
                    <a:pt x="1646452" y="224954"/>
                  </a:lnTo>
                  <a:lnTo>
                    <a:pt x="1646452" y="290298"/>
                  </a:lnTo>
                  <a:lnTo>
                    <a:pt x="1646881" y="290298"/>
                  </a:lnTo>
                  <a:cubicBezTo>
                    <a:pt x="1654165" y="279586"/>
                    <a:pt x="1666591" y="272730"/>
                    <a:pt x="1681588" y="272730"/>
                  </a:cubicBezTo>
                  <a:cubicBezTo>
                    <a:pt x="1707725" y="272730"/>
                    <a:pt x="1719080" y="291155"/>
                    <a:pt x="1719080" y="316007"/>
                  </a:cubicBezTo>
                  <a:lnTo>
                    <a:pt x="1719080" y="385636"/>
                  </a:lnTo>
                  <a:lnTo>
                    <a:pt x="1690372" y="385636"/>
                  </a:lnTo>
                  <a:lnTo>
                    <a:pt x="1690372" y="326719"/>
                  </a:lnTo>
                  <a:cubicBezTo>
                    <a:pt x="1690372" y="313222"/>
                    <a:pt x="1690157" y="295012"/>
                    <a:pt x="1671733" y="295012"/>
                  </a:cubicBezTo>
                  <a:cubicBezTo>
                    <a:pt x="1650951" y="295012"/>
                    <a:pt x="1646452" y="317507"/>
                    <a:pt x="1646452" y="331647"/>
                  </a:cubicBezTo>
                  <a:lnTo>
                    <a:pt x="1646452" y="385636"/>
                  </a:lnTo>
                  <a:lnTo>
                    <a:pt x="1617744" y="385636"/>
                  </a:lnTo>
                  <a:close/>
                  <a:moveTo>
                    <a:pt x="1820167" y="299082"/>
                  </a:moveTo>
                  <a:cubicBezTo>
                    <a:pt x="1815025" y="296725"/>
                    <a:pt x="1809455" y="295012"/>
                    <a:pt x="1800671" y="295012"/>
                  </a:cubicBezTo>
                  <a:cubicBezTo>
                    <a:pt x="1782889" y="295012"/>
                    <a:pt x="1771534" y="309152"/>
                    <a:pt x="1771534" y="329933"/>
                  </a:cubicBezTo>
                  <a:cubicBezTo>
                    <a:pt x="1771534" y="350286"/>
                    <a:pt x="1781175" y="365926"/>
                    <a:pt x="1801314" y="365926"/>
                  </a:cubicBezTo>
                  <a:cubicBezTo>
                    <a:pt x="1809455" y="365926"/>
                    <a:pt x="1818453" y="362926"/>
                    <a:pt x="1823380" y="360784"/>
                  </a:cubicBezTo>
                  <a:lnTo>
                    <a:pt x="1824666" y="384565"/>
                  </a:lnTo>
                  <a:cubicBezTo>
                    <a:pt x="1816311" y="387136"/>
                    <a:pt x="1807741" y="388207"/>
                    <a:pt x="1795957" y="388207"/>
                  </a:cubicBezTo>
                  <a:cubicBezTo>
                    <a:pt x="1759750" y="388207"/>
                    <a:pt x="1741540" y="363569"/>
                    <a:pt x="1741540" y="329933"/>
                  </a:cubicBezTo>
                  <a:cubicBezTo>
                    <a:pt x="1741540" y="298011"/>
                    <a:pt x="1760393" y="272730"/>
                    <a:pt x="1794886" y="272730"/>
                  </a:cubicBezTo>
                  <a:cubicBezTo>
                    <a:pt x="1806455" y="272730"/>
                    <a:pt x="1814811" y="274016"/>
                    <a:pt x="1822738" y="276372"/>
                  </a:cubicBezTo>
                  <a:close/>
                  <a:moveTo>
                    <a:pt x="1848661" y="281086"/>
                  </a:moveTo>
                  <a:cubicBezTo>
                    <a:pt x="1859802" y="275944"/>
                    <a:pt x="1874799" y="272730"/>
                    <a:pt x="1887010" y="272730"/>
                  </a:cubicBezTo>
                  <a:cubicBezTo>
                    <a:pt x="1920647" y="272730"/>
                    <a:pt x="1934572" y="286656"/>
                    <a:pt x="1934572" y="319221"/>
                  </a:cubicBezTo>
                  <a:lnTo>
                    <a:pt x="1934572" y="333361"/>
                  </a:lnTo>
                  <a:cubicBezTo>
                    <a:pt x="1934572" y="344501"/>
                    <a:pt x="1934786" y="352857"/>
                    <a:pt x="1935001" y="360998"/>
                  </a:cubicBezTo>
                  <a:cubicBezTo>
                    <a:pt x="1935215" y="369354"/>
                    <a:pt x="1935644" y="377066"/>
                    <a:pt x="1936286" y="385636"/>
                  </a:cubicBezTo>
                  <a:lnTo>
                    <a:pt x="1911006" y="385636"/>
                  </a:lnTo>
                  <a:cubicBezTo>
                    <a:pt x="1909934" y="379851"/>
                    <a:pt x="1909934" y="372567"/>
                    <a:pt x="1909720" y="369139"/>
                  </a:cubicBezTo>
                  <a:lnTo>
                    <a:pt x="1909292" y="369139"/>
                  </a:lnTo>
                  <a:cubicBezTo>
                    <a:pt x="1902650" y="381351"/>
                    <a:pt x="1888296" y="388207"/>
                    <a:pt x="1875227" y="388207"/>
                  </a:cubicBezTo>
                  <a:cubicBezTo>
                    <a:pt x="1855731" y="388207"/>
                    <a:pt x="1836663" y="376424"/>
                    <a:pt x="1836663" y="355428"/>
                  </a:cubicBezTo>
                  <a:cubicBezTo>
                    <a:pt x="1836663" y="338931"/>
                    <a:pt x="1844591" y="329290"/>
                    <a:pt x="1855517" y="323934"/>
                  </a:cubicBezTo>
                  <a:cubicBezTo>
                    <a:pt x="1866443" y="318578"/>
                    <a:pt x="1880583" y="317507"/>
                    <a:pt x="1892581" y="317507"/>
                  </a:cubicBezTo>
                  <a:lnTo>
                    <a:pt x="1908435" y="317507"/>
                  </a:lnTo>
                  <a:cubicBezTo>
                    <a:pt x="1908435" y="299725"/>
                    <a:pt x="1900508" y="293726"/>
                    <a:pt x="1883583" y="293726"/>
                  </a:cubicBezTo>
                  <a:cubicBezTo>
                    <a:pt x="1871371" y="293726"/>
                    <a:pt x="1859159" y="298439"/>
                    <a:pt x="1849518" y="305724"/>
                  </a:cubicBezTo>
                  <a:close/>
                  <a:moveTo>
                    <a:pt x="1882297" y="367211"/>
                  </a:moveTo>
                  <a:cubicBezTo>
                    <a:pt x="1891081" y="367211"/>
                    <a:pt x="1897937" y="363355"/>
                    <a:pt x="1902436" y="357356"/>
                  </a:cubicBezTo>
                  <a:cubicBezTo>
                    <a:pt x="1907149" y="351143"/>
                    <a:pt x="1908435" y="343216"/>
                    <a:pt x="1908435" y="334646"/>
                  </a:cubicBezTo>
                  <a:lnTo>
                    <a:pt x="1896009" y="334646"/>
                  </a:lnTo>
                  <a:cubicBezTo>
                    <a:pt x="1883154" y="334646"/>
                    <a:pt x="1864086" y="336789"/>
                    <a:pt x="1864086" y="353714"/>
                  </a:cubicBezTo>
                  <a:cubicBezTo>
                    <a:pt x="1864086" y="363141"/>
                    <a:pt x="1872014" y="367211"/>
                    <a:pt x="1882297" y="367211"/>
                  </a:cubicBezTo>
                  <a:close/>
                  <a:moveTo>
                    <a:pt x="1963495" y="275301"/>
                  </a:moveTo>
                  <a:lnTo>
                    <a:pt x="1988990" y="275301"/>
                  </a:lnTo>
                  <a:lnTo>
                    <a:pt x="1988990" y="300368"/>
                  </a:lnTo>
                  <a:lnTo>
                    <a:pt x="1989418" y="300368"/>
                  </a:lnTo>
                  <a:cubicBezTo>
                    <a:pt x="1990704" y="290084"/>
                    <a:pt x="2002487" y="272730"/>
                    <a:pt x="2019626" y="272730"/>
                  </a:cubicBezTo>
                  <a:cubicBezTo>
                    <a:pt x="2022412" y="272730"/>
                    <a:pt x="2025411" y="272730"/>
                    <a:pt x="2028410" y="273587"/>
                  </a:cubicBezTo>
                  <a:lnTo>
                    <a:pt x="2028410" y="302510"/>
                  </a:lnTo>
                  <a:cubicBezTo>
                    <a:pt x="2025839" y="301010"/>
                    <a:pt x="2020698" y="300153"/>
                    <a:pt x="2015556" y="300153"/>
                  </a:cubicBezTo>
                  <a:cubicBezTo>
                    <a:pt x="1992203" y="300153"/>
                    <a:pt x="1992203" y="329290"/>
                    <a:pt x="1992203" y="345144"/>
                  </a:cubicBezTo>
                  <a:lnTo>
                    <a:pt x="1992203" y="385636"/>
                  </a:lnTo>
                  <a:lnTo>
                    <a:pt x="1963495" y="385636"/>
                  </a:lnTo>
                  <a:close/>
                  <a:moveTo>
                    <a:pt x="2130818" y="379423"/>
                  </a:moveTo>
                  <a:cubicBezTo>
                    <a:pt x="2120320" y="385208"/>
                    <a:pt x="2108323" y="388207"/>
                    <a:pt x="2092897" y="388207"/>
                  </a:cubicBezTo>
                  <a:cubicBezTo>
                    <a:pt x="2056476" y="388207"/>
                    <a:pt x="2035266" y="367211"/>
                    <a:pt x="2035266" y="331004"/>
                  </a:cubicBezTo>
                  <a:cubicBezTo>
                    <a:pt x="2035266" y="299082"/>
                    <a:pt x="2052191" y="272730"/>
                    <a:pt x="2086470" y="272730"/>
                  </a:cubicBezTo>
                  <a:cubicBezTo>
                    <a:pt x="2127390" y="272730"/>
                    <a:pt x="2138960" y="300796"/>
                    <a:pt x="2138960" y="339360"/>
                  </a:cubicBezTo>
                  <a:lnTo>
                    <a:pt x="2062689" y="339360"/>
                  </a:lnTo>
                  <a:cubicBezTo>
                    <a:pt x="2063975" y="357142"/>
                    <a:pt x="2076401" y="367211"/>
                    <a:pt x="2094183" y="367211"/>
                  </a:cubicBezTo>
                  <a:cubicBezTo>
                    <a:pt x="2108109" y="367211"/>
                    <a:pt x="2120106" y="362069"/>
                    <a:pt x="2130818" y="356071"/>
                  </a:cubicBezTo>
                  <a:close/>
                  <a:moveTo>
                    <a:pt x="2111536" y="319649"/>
                  </a:moveTo>
                  <a:cubicBezTo>
                    <a:pt x="2110679" y="305724"/>
                    <a:pt x="2104252" y="293726"/>
                    <a:pt x="2088184" y="293726"/>
                  </a:cubicBezTo>
                  <a:cubicBezTo>
                    <a:pt x="2072116" y="293726"/>
                    <a:pt x="2063975" y="304867"/>
                    <a:pt x="2062689" y="319649"/>
                  </a:cubicBezTo>
                  <a:close/>
                </a:path>
              </a:pathLst>
            </a:custGeom>
            <a:solidFill>
              <a:srgbClr val="231F20"/>
            </a:solidFill>
            <a:ln w="357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4DDA39E-C2B6-4BF7-85E7-3DF2C1BD069D}"/>
                </a:ext>
              </a:extLst>
            </p:cNvPr>
            <p:cNvSpPr/>
            <p:nvPr/>
          </p:nvSpPr>
          <p:spPr>
            <a:xfrm>
              <a:off x="11092855" y="343946"/>
              <a:ext cx="754061" cy="303652"/>
            </a:xfrm>
            <a:custGeom>
              <a:avLst/>
              <a:gdLst>
                <a:gd name="connsiteX0" fmla="*/ 754061 w 754061"/>
                <a:gd name="connsiteY0" fmla="*/ 303653 h 303652"/>
                <a:gd name="connsiteX1" fmla="*/ 754061 w 754061"/>
                <a:gd name="connsiteY1" fmla="*/ 0 h 303652"/>
                <a:gd name="connsiteX2" fmla="*/ 0 w 754061"/>
                <a:gd name="connsiteY2" fmla="*/ 0 h 303652"/>
                <a:gd name="connsiteX3" fmla="*/ 0 w 754061"/>
                <a:gd name="connsiteY3" fmla="*/ 303653 h 303652"/>
                <a:gd name="connsiteX4" fmla="*/ 303153 w 754061"/>
                <a:gd name="connsiteY4" fmla="*/ 29315 h 303652"/>
                <a:gd name="connsiteX5" fmla="*/ 251092 w 754061"/>
                <a:gd name="connsiteY5" fmla="*/ 273730 h 303652"/>
                <a:gd name="connsiteX6" fmla="*/ 169394 w 754061"/>
                <a:gd name="connsiteY6" fmla="*/ 273730 h 303652"/>
                <a:gd name="connsiteX7" fmla="*/ 118047 w 754061"/>
                <a:gd name="connsiteY7" fmla="*/ 104622 h 303652"/>
                <a:gd name="connsiteX8" fmla="*/ 117333 w 754061"/>
                <a:gd name="connsiteY8" fmla="*/ 104622 h 303652"/>
                <a:gd name="connsiteX9" fmla="*/ 83162 w 754061"/>
                <a:gd name="connsiteY9" fmla="*/ 273730 h 303652"/>
                <a:gd name="connsiteX10" fmla="*/ 21210 w 754061"/>
                <a:gd name="connsiteY10" fmla="*/ 273730 h 303652"/>
                <a:gd name="connsiteX11" fmla="*/ 73699 w 754061"/>
                <a:gd name="connsiteY11" fmla="*/ 29315 h 303652"/>
                <a:gd name="connsiteX12" fmla="*/ 155683 w 754061"/>
                <a:gd name="connsiteY12" fmla="*/ 29315 h 303652"/>
                <a:gd name="connsiteX13" fmla="*/ 206030 w 754061"/>
                <a:gd name="connsiteY13" fmla="*/ 198817 h 303652"/>
                <a:gd name="connsiteX14" fmla="*/ 206708 w 754061"/>
                <a:gd name="connsiteY14" fmla="*/ 198817 h 303652"/>
                <a:gd name="connsiteX15" fmla="*/ 241201 w 754061"/>
                <a:gd name="connsiteY15" fmla="*/ 29315 h 303652"/>
                <a:gd name="connsiteX16" fmla="*/ 536820 w 754061"/>
                <a:gd name="connsiteY16" fmla="*/ 29315 h 303652"/>
                <a:gd name="connsiteX17" fmla="*/ 485794 w 754061"/>
                <a:gd name="connsiteY17" fmla="*/ 273730 h 303652"/>
                <a:gd name="connsiteX18" fmla="*/ 420022 w 754061"/>
                <a:gd name="connsiteY18" fmla="*/ 273730 h 303652"/>
                <a:gd name="connsiteX19" fmla="*/ 441839 w 754061"/>
                <a:gd name="connsiteY19" fmla="*/ 169037 h 303652"/>
                <a:gd name="connsiteX20" fmla="*/ 364033 w 754061"/>
                <a:gd name="connsiteY20" fmla="*/ 169037 h 303652"/>
                <a:gd name="connsiteX21" fmla="*/ 342216 w 754061"/>
                <a:gd name="connsiteY21" fmla="*/ 273730 h 303652"/>
                <a:gd name="connsiteX22" fmla="*/ 276444 w 754061"/>
                <a:gd name="connsiteY22" fmla="*/ 273730 h 303652"/>
                <a:gd name="connsiteX23" fmla="*/ 327469 w 754061"/>
                <a:gd name="connsiteY23" fmla="*/ 29315 h 303652"/>
                <a:gd name="connsiteX24" fmla="*/ 393242 w 754061"/>
                <a:gd name="connsiteY24" fmla="*/ 29315 h 303652"/>
                <a:gd name="connsiteX25" fmla="*/ 373924 w 754061"/>
                <a:gd name="connsiteY25" fmla="*/ 122832 h 303652"/>
                <a:gd name="connsiteX26" fmla="*/ 451694 w 754061"/>
                <a:gd name="connsiteY26" fmla="*/ 122832 h 303652"/>
                <a:gd name="connsiteX27" fmla="*/ 471047 w 754061"/>
                <a:gd name="connsiteY27" fmla="*/ 29315 h 303652"/>
                <a:gd name="connsiteX28" fmla="*/ 725817 w 754061"/>
                <a:gd name="connsiteY28" fmla="*/ 35957 h 303652"/>
                <a:gd name="connsiteX29" fmla="*/ 709963 w 754061"/>
                <a:gd name="connsiteY29" fmla="*/ 84626 h 303652"/>
                <a:gd name="connsiteX30" fmla="*/ 655796 w 754061"/>
                <a:gd name="connsiteY30" fmla="*/ 73449 h 303652"/>
                <a:gd name="connsiteX31" fmla="*/ 608627 w 754061"/>
                <a:gd name="connsiteY31" fmla="*/ 96909 h 303652"/>
                <a:gd name="connsiteX32" fmla="*/ 704000 w 754061"/>
                <a:gd name="connsiteY32" fmla="*/ 192854 h 303652"/>
                <a:gd name="connsiteX33" fmla="*/ 583989 w 754061"/>
                <a:gd name="connsiteY33" fmla="*/ 277944 h 303652"/>
                <a:gd name="connsiteX34" fmla="*/ 508004 w 754061"/>
                <a:gd name="connsiteY34" fmla="*/ 265303 h 303652"/>
                <a:gd name="connsiteX35" fmla="*/ 523501 w 754061"/>
                <a:gd name="connsiteY35" fmla="*/ 215599 h 303652"/>
                <a:gd name="connsiteX36" fmla="*/ 584024 w 754061"/>
                <a:gd name="connsiteY36" fmla="*/ 229632 h 303652"/>
                <a:gd name="connsiteX37" fmla="*/ 636442 w 754061"/>
                <a:gd name="connsiteY37" fmla="*/ 200566 h 303652"/>
                <a:gd name="connsiteX38" fmla="*/ 541069 w 754061"/>
                <a:gd name="connsiteY38" fmla="*/ 107121 h 303652"/>
                <a:gd name="connsiteX39" fmla="*/ 650547 w 754061"/>
                <a:gd name="connsiteY39" fmla="*/ 25173 h 303652"/>
                <a:gd name="connsiteX40" fmla="*/ 725817 w 754061"/>
                <a:gd name="connsiteY40" fmla="*/ 35957 h 30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061" h="303652">
                  <a:moveTo>
                    <a:pt x="754061" y="303653"/>
                  </a:moveTo>
                  <a:lnTo>
                    <a:pt x="754061" y="0"/>
                  </a:lnTo>
                  <a:lnTo>
                    <a:pt x="0" y="0"/>
                  </a:lnTo>
                  <a:lnTo>
                    <a:pt x="0" y="303653"/>
                  </a:lnTo>
                  <a:close/>
                  <a:moveTo>
                    <a:pt x="303153" y="29315"/>
                  </a:moveTo>
                  <a:lnTo>
                    <a:pt x="251092" y="273730"/>
                  </a:lnTo>
                  <a:lnTo>
                    <a:pt x="169394" y="273730"/>
                  </a:lnTo>
                  <a:lnTo>
                    <a:pt x="118047" y="104622"/>
                  </a:lnTo>
                  <a:lnTo>
                    <a:pt x="117333" y="104622"/>
                  </a:lnTo>
                  <a:lnTo>
                    <a:pt x="83162" y="273730"/>
                  </a:lnTo>
                  <a:lnTo>
                    <a:pt x="21210" y="273730"/>
                  </a:lnTo>
                  <a:lnTo>
                    <a:pt x="73699" y="29315"/>
                  </a:lnTo>
                  <a:lnTo>
                    <a:pt x="155683" y="29315"/>
                  </a:lnTo>
                  <a:lnTo>
                    <a:pt x="206030" y="198817"/>
                  </a:lnTo>
                  <a:lnTo>
                    <a:pt x="206708" y="198817"/>
                  </a:lnTo>
                  <a:lnTo>
                    <a:pt x="241201" y="29315"/>
                  </a:lnTo>
                  <a:close/>
                  <a:moveTo>
                    <a:pt x="536820" y="29315"/>
                  </a:moveTo>
                  <a:lnTo>
                    <a:pt x="485794" y="273730"/>
                  </a:lnTo>
                  <a:lnTo>
                    <a:pt x="420022" y="273730"/>
                  </a:lnTo>
                  <a:lnTo>
                    <a:pt x="441839" y="169037"/>
                  </a:lnTo>
                  <a:lnTo>
                    <a:pt x="364033" y="169037"/>
                  </a:lnTo>
                  <a:lnTo>
                    <a:pt x="342216" y="273730"/>
                  </a:lnTo>
                  <a:lnTo>
                    <a:pt x="276444" y="273730"/>
                  </a:lnTo>
                  <a:lnTo>
                    <a:pt x="327469" y="29315"/>
                  </a:lnTo>
                  <a:lnTo>
                    <a:pt x="393242" y="29315"/>
                  </a:lnTo>
                  <a:lnTo>
                    <a:pt x="373924" y="122832"/>
                  </a:lnTo>
                  <a:lnTo>
                    <a:pt x="451694" y="122832"/>
                  </a:lnTo>
                  <a:lnTo>
                    <a:pt x="471047" y="29315"/>
                  </a:lnTo>
                  <a:close/>
                  <a:moveTo>
                    <a:pt x="725817" y="35957"/>
                  </a:moveTo>
                  <a:lnTo>
                    <a:pt x="709963" y="84626"/>
                  </a:lnTo>
                  <a:cubicBezTo>
                    <a:pt x="697287" y="78698"/>
                    <a:pt x="680041" y="73449"/>
                    <a:pt x="655796" y="73449"/>
                  </a:cubicBezTo>
                  <a:cubicBezTo>
                    <a:pt x="629765" y="73449"/>
                    <a:pt x="608627" y="77270"/>
                    <a:pt x="608627" y="96909"/>
                  </a:cubicBezTo>
                  <a:cubicBezTo>
                    <a:pt x="608627" y="131545"/>
                    <a:pt x="704000" y="118619"/>
                    <a:pt x="704000" y="192854"/>
                  </a:cubicBezTo>
                  <a:cubicBezTo>
                    <a:pt x="704000" y="260411"/>
                    <a:pt x="640977" y="277944"/>
                    <a:pt x="583989" y="277944"/>
                  </a:cubicBezTo>
                  <a:cubicBezTo>
                    <a:pt x="558637" y="277944"/>
                    <a:pt x="529428" y="271980"/>
                    <a:pt x="508004" y="265303"/>
                  </a:cubicBezTo>
                  <a:lnTo>
                    <a:pt x="523501" y="215599"/>
                  </a:lnTo>
                  <a:cubicBezTo>
                    <a:pt x="536498" y="224026"/>
                    <a:pt x="562564" y="229632"/>
                    <a:pt x="584024" y="229632"/>
                  </a:cubicBezTo>
                  <a:cubicBezTo>
                    <a:pt x="604449" y="229632"/>
                    <a:pt x="636442" y="225776"/>
                    <a:pt x="636442" y="200566"/>
                  </a:cubicBezTo>
                  <a:cubicBezTo>
                    <a:pt x="636442" y="161324"/>
                    <a:pt x="541069" y="176036"/>
                    <a:pt x="541069" y="107121"/>
                  </a:cubicBezTo>
                  <a:cubicBezTo>
                    <a:pt x="541069" y="44062"/>
                    <a:pt x="596701" y="25173"/>
                    <a:pt x="650547" y="25173"/>
                  </a:cubicBezTo>
                  <a:cubicBezTo>
                    <a:pt x="680791" y="25102"/>
                    <a:pt x="709249" y="28280"/>
                    <a:pt x="725817" y="35957"/>
                  </a:cubicBezTo>
                  <a:close/>
                </a:path>
              </a:pathLst>
            </a:custGeom>
            <a:solidFill>
              <a:srgbClr val="005EB8"/>
            </a:solidFill>
            <a:ln w="3570" cap="flat">
              <a:noFill/>
              <a:prstDash val="solid"/>
              <a:miter/>
            </a:ln>
          </p:spPr>
          <p:txBody>
            <a:bodyPr rtlCol="0" anchor="ctr"/>
            <a:lstStyle/>
            <a:p>
              <a:endParaRPr lang="en-GB"/>
            </a:p>
          </p:txBody>
        </p:sp>
      </p:grpSp>
      <p:pic>
        <p:nvPicPr>
          <p:cNvPr id="5" name="Picture 4">
            <a:extLst>
              <a:ext uri="{FF2B5EF4-FFF2-40B4-BE49-F238E27FC236}">
                <a16:creationId xmlns:a16="http://schemas.microsoft.com/office/drawing/2014/main" id="{93C62C3C-7D59-425E-898D-C5B3FF9CD68C}"/>
              </a:ext>
            </a:extLst>
          </p:cNvPr>
          <p:cNvPicPr>
            <a:picLocks noChangeAspect="1"/>
          </p:cNvPicPr>
          <p:nvPr/>
        </p:nvPicPr>
        <p:blipFill>
          <a:blip r:embed="rId8"/>
          <a:stretch>
            <a:fillRect/>
          </a:stretch>
        </p:blipFill>
        <p:spPr>
          <a:xfrm>
            <a:off x="7374896" y="4504446"/>
            <a:ext cx="749873" cy="749873"/>
          </a:xfrm>
          <a:prstGeom prst="rect">
            <a:avLst/>
          </a:prstGeom>
        </p:spPr>
      </p:pic>
      <p:sp>
        <p:nvSpPr>
          <p:cNvPr id="6" name="TextBox 11">
            <a:extLst>
              <a:ext uri="{FF2B5EF4-FFF2-40B4-BE49-F238E27FC236}">
                <a16:creationId xmlns:a16="http://schemas.microsoft.com/office/drawing/2014/main" id="{7CAEB63C-7F5D-ACC7-98A5-8081C97DFB1B}"/>
              </a:ext>
            </a:extLst>
          </p:cNvPr>
          <p:cNvSpPr txBox="1"/>
          <p:nvPr/>
        </p:nvSpPr>
        <p:spPr>
          <a:xfrm>
            <a:off x="8338250" y="4552449"/>
            <a:ext cx="2582406" cy="578428"/>
          </a:xfrm>
          <a:prstGeom prst="rect">
            <a:avLst/>
          </a:prstGeom>
        </p:spPr>
        <p:txBody>
          <a:bodyPr wrap="square" lIns="0" tIns="0" rIns="0" bIns="0" rtlCol="0" anchor="t">
            <a:spAutoFit/>
          </a:bodyPr>
          <a:lstStyle/>
          <a:p>
            <a:pPr algn="l">
              <a:lnSpc>
                <a:spcPts val="5040"/>
              </a:lnSpc>
            </a:pPr>
            <a:r>
              <a:rPr lang="en-US" sz="3600" b="1" spc="-7" dirty="0">
                <a:solidFill>
                  <a:srgbClr val="242853"/>
                </a:solidFill>
                <a:latin typeface="Encode Sans Bold"/>
                <a:ea typeface="Encode Sans Bold"/>
                <a:cs typeface="Encode Sans Bold"/>
                <a:sym typeface="Encode Sans Bold"/>
              </a:rPr>
              <a:t>@</a:t>
            </a:r>
            <a:r>
              <a:rPr lang="en-US" sz="3500" spc="-7" dirty="0">
                <a:solidFill>
                  <a:srgbClr val="242853"/>
                </a:solidFill>
                <a:latin typeface="Encode Sans Bold" panose="020B0604020202020204" charset="0"/>
                <a:ea typeface="Encode Sans Light"/>
                <a:cs typeface="Encode Sans Light"/>
                <a:sym typeface="Encode Sans Light"/>
              </a:rPr>
              <a:t>lnwh_nhs</a:t>
            </a:r>
          </a:p>
        </p:txBody>
      </p:sp>
    </p:spTree>
    <p:extLst>
      <p:ext uri="{BB962C8B-B14F-4D97-AF65-F5344CB8AC3E}">
        <p14:creationId xmlns:p14="http://schemas.microsoft.com/office/powerpoint/2010/main" val="63260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215093" y="1816312"/>
            <a:ext cx="6996401" cy="8058930"/>
          </a:xfrm>
          <a:custGeom>
            <a:avLst/>
            <a:gdLst/>
            <a:ahLst/>
            <a:cxnLst/>
            <a:rect l="l" t="t" r="r" b="b"/>
            <a:pathLst>
              <a:path w="6996401" h="8058930">
                <a:moveTo>
                  <a:pt x="0" y="0"/>
                </a:moveTo>
                <a:lnTo>
                  <a:pt x="6996401" y="0"/>
                </a:lnTo>
                <a:lnTo>
                  <a:pt x="6996401" y="8058929"/>
                </a:lnTo>
                <a:lnTo>
                  <a:pt x="0" y="8058929"/>
                </a:lnTo>
                <a:lnTo>
                  <a:pt x="0" y="0"/>
                </a:lnTo>
                <a:close/>
              </a:path>
            </a:pathLst>
          </a:custGeom>
          <a:blipFill>
            <a:blip r:embed="rId2"/>
            <a:stretch>
              <a:fillRect r="-72780"/>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3"/>
            <a:stretch>
              <a:fillRect t="-422398" b="-22958"/>
            </a:stretch>
          </a:blipFill>
        </p:spPr>
        <p:txBody>
          <a:bodyPr/>
          <a:lstStyle/>
          <a:p>
            <a:endParaRPr lang="en-GB"/>
          </a:p>
        </p:txBody>
      </p:sp>
      <p:sp>
        <p:nvSpPr>
          <p:cNvPr id="5" name="Freeform 5"/>
          <p:cNvSpPr>
            <a:spLocks noGrp="1" noRot="1" noMove="1" noResize="1" noEditPoints="1" noAdjustHandles="1" noChangeArrowheads="1" noChangeShapeType="1"/>
          </p:cNvSpPr>
          <p:nvPr/>
        </p:nvSpPr>
        <p:spPr>
          <a:xfrm>
            <a:off x="1028700" y="436220"/>
            <a:ext cx="2258829" cy="592480"/>
          </a:xfrm>
          <a:custGeom>
            <a:avLst/>
            <a:gdLst/>
            <a:ahLst/>
            <a:cxnLst/>
            <a:rect l="l" t="t" r="r" b="b"/>
            <a:pathLst>
              <a:path w="2258829" h="592480">
                <a:moveTo>
                  <a:pt x="0" y="0"/>
                </a:moveTo>
                <a:lnTo>
                  <a:pt x="2258829" y="0"/>
                </a:lnTo>
                <a:lnTo>
                  <a:pt x="2258829" y="592480"/>
                </a:lnTo>
                <a:lnTo>
                  <a:pt x="0" y="592480"/>
                </a:lnTo>
                <a:lnTo>
                  <a:pt x="0" y="0"/>
                </a:lnTo>
                <a:close/>
              </a:path>
            </a:pathLst>
          </a:custGeom>
          <a:blipFill>
            <a:blip r:embed="rId4"/>
            <a:stretch>
              <a:fillRect/>
            </a:stretch>
          </a:blipFill>
        </p:spPr>
        <p:txBody>
          <a:bodyPr/>
          <a:lstStyle/>
          <a:p>
            <a:endParaRPr lang="en-GB"/>
          </a:p>
        </p:txBody>
      </p:sp>
      <p:grpSp>
        <p:nvGrpSpPr>
          <p:cNvPr id="6" name="Group 6"/>
          <p:cNvGrpSpPr>
            <a:grpSpLocks noGrp="1" noUngrp="1" noRot="1" noMove="1" noResize="1"/>
          </p:cNvGrpSpPr>
          <p:nvPr/>
        </p:nvGrpSpPr>
        <p:grpSpPr>
          <a:xfrm>
            <a:off x="7958696" y="1485900"/>
            <a:ext cx="9300604" cy="8470688"/>
            <a:chOff x="0" y="0"/>
            <a:chExt cx="2449542" cy="2230963"/>
          </a:xfrm>
        </p:grpSpPr>
        <p:sp>
          <p:nvSpPr>
            <p:cNvPr id="7" name="Freeform 7"/>
            <p:cNvSpPr>
              <a:spLocks noGrp="1" noRot="1" noMove="1" noResize="1" noEditPoints="1" noAdjustHandles="1" noChangeArrowheads="1" noChangeShapeType="1"/>
            </p:cNvSpPr>
            <p:nvPr/>
          </p:nvSpPr>
          <p:spPr>
            <a:xfrm>
              <a:off x="0" y="0"/>
              <a:ext cx="2449542" cy="2230963"/>
            </a:xfrm>
            <a:custGeom>
              <a:avLst/>
              <a:gdLst/>
              <a:ahLst/>
              <a:cxnLst/>
              <a:rect l="l" t="t" r="r" b="b"/>
              <a:pathLst>
                <a:path w="2449542" h="2230963">
                  <a:moveTo>
                    <a:pt x="0" y="0"/>
                  </a:moveTo>
                  <a:lnTo>
                    <a:pt x="2449542" y="0"/>
                  </a:lnTo>
                  <a:lnTo>
                    <a:pt x="2449542" y="2230963"/>
                  </a:lnTo>
                  <a:lnTo>
                    <a:pt x="0" y="2230963"/>
                  </a:lnTo>
                  <a:close/>
                </a:path>
              </a:pathLst>
            </a:custGeom>
            <a:gradFill rotWithShape="1">
              <a:gsLst>
                <a:gs pos="0">
                  <a:srgbClr val="E5518B">
                    <a:alpha val="100000"/>
                  </a:srgbClr>
                </a:gs>
                <a:gs pos="100000">
                  <a:srgbClr val="C953CD">
                    <a:alpha val="100000"/>
                  </a:srgbClr>
                </a:gs>
              </a:gsLst>
              <a:lin ang="0"/>
            </a:gradFill>
          </p:spPr>
          <p:txBody>
            <a:bodyPr/>
            <a:lstStyle/>
            <a:p>
              <a:endParaRPr lang="en-GB" dirty="0"/>
            </a:p>
          </p:txBody>
        </p:sp>
        <p:sp>
          <p:nvSpPr>
            <p:cNvPr id="8" name="TextBox 8"/>
            <p:cNvSpPr txBox="1">
              <a:spLocks noGrp="1" noRot="1" noMove="1" noResize="1" noEditPoints="1" noAdjustHandles="1" noChangeArrowheads="1" noChangeShapeType="1"/>
            </p:cNvSpPr>
            <p:nvPr/>
          </p:nvSpPr>
          <p:spPr>
            <a:xfrm>
              <a:off x="0" y="-9525"/>
              <a:ext cx="2449542" cy="2240488"/>
            </a:xfrm>
            <a:prstGeom prst="rect">
              <a:avLst/>
            </a:prstGeom>
          </p:spPr>
          <p:txBody>
            <a:bodyPr lIns="50800" tIns="50800" rIns="50800" bIns="50800" rtlCol="0" anchor="ctr"/>
            <a:lstStyle/>
            <a:p>
              <a:pPr algn="ctr">
                <a:lnSpc>
                  <a:spcPts val="2520"/>
                </a:lnSpc>
              </a:pPr>
              <a:endParaRPr/>
            </a:p>
          </p:txBody>
        </p:sp>
      </p:grpSp>
      <p:sp>
        <p:nvSpPr>
          <p:cNvPr id="9" name="TextBox 9"/>
          <p:cNvSpPr txBox="1">
            <a:spLocks noGrp="1" noRot="1" noMove="1" noResize="1" noEditPoints="1" noAdjustHandles="1" noChangeArrowheads="1" noChangeShapeType="1"/>
          </p:cNvSpPr>
          <p:nvPr/>
        </p:nvSpPr>
        <p:spPr>
          <a:xfrm>
            <a:off x="8333922" y="2466445"/>
            <a:ext cx="8550152" cy="4924425"/>
          </a:xfrm>
          <a:prstGeom prst="rect">
            <a:avLst/>
          </a:prstGeom>
        </p:spPr>
        <p:txBody>
          <a:bodyPr lIns="0" tIns="0" rIns="0" bIns="0" rtlCol="0" anchor="t">
            <a:spAutoFit/>
          </a:bodyPr>
          <a:lstStyle/>
          <a:p>
            <a:pPr algn="just">
              <a:lnSpc>
                <a:spcPts val="3240"/>
              </a:lnSpc>
              <a:spcBef>
                <a:spcPct val="0"/>
              </a:spcBef>
            </a:pPr>
            <a:r>
              <a:rPr lang="en-US" sz="2700" spc="-5" dirty="0">
                <a:solidFill>
                  <a:srgbClr val="FFFFFF"/>
                </a:solidFill>
                <a:latin typeface="Encode Sans Medium" pitchFamily="2" charset="0"/>
                <a:ea typeface="Encode Sans"/>
                <a:cs typeface="Encode Sans"/>
                <a:sym typeface="Encode Sans"/>
              </a:rPr>
              <a:t>You can give your name or text a healthcare professional anonymously – it’s completely up to you.</a:t>
            </a:r>
          </a:p>
          <a:p>
            <a:pPr algn="just">
              <a:lnSpc>
                <a:spcPts val="3240"/>
              </a:lnSpc>
              <a:spcBef>
                <a:spcPct val="0"/>
              </a:spcBef>
            </a:pPr>
            <a:endParaRPr lang="en-US" sz="2700" spc="-5" dirty="0">
              <a:solidFill>
                <a:srgbClr val="FFFFFF"/>
              </a:solidFill>
              <a:latin typeface="Encode Sans Medium" pitchFamily="2" charset="0"/>
              <a:ea typeface="Encode Sans"/>
              <a:cs typeface="Encode Sans"/>
              <a:sym typeface="Encode Sans"/>
            </a:endParaRPr>
          </a:p>
          <a:p>
            <a:pPr algn="just">
              <a:lnSpc>
                <a:spcPts val="3240"/>
              </a:lnSpc>
              <a:spcBef>
                <a:spcPct val="0"/>
              </a:spcBef>
            </a:pPr>
            <a:r>
              <a:rPr lang="en-GB" sz="2700" spc="-5" dirty="0">
                <a:solidFill>
                  <a:srgbClr val="FFFFFF"/>
                </a:solidFill>
                <a:latin typeface="Encode Sans Medium" pitchFamily="2" charset="0"/>
                <a:ea typeface="Encode Sans"/>
                <a:cs typeface="Encode Sans"/>
                <a:sym typeface="Encode Sans"/>
              </a:rPr>
              <a:t>We will not pass on anything you say to anyone else, unless you or someone else is at significant risk of harm.  If we did need to share anything you have told us, we would always try to discuss this with you first.  </a:t>
            </a:r>
          </a:p>
          <a:p>
            <a:pPr algn="just">
              <a:lnSpc>
                <a:spcPts val="3240"/>
              </a:lnSpc>
              <a:spcBef>
                <a:spcPct val="0"/>
              </a:spcBef>
            </a:pPr>
            <a:endParaRPr lang="en-GB" sz="2700" spc="-5" dirty="0">
              <a:solidFill>
                <a:srgbClr val="FFFFFF"/>
              </a:solidFill>
              <a:latin typeface="Encode Sans Medium" pitchFamily="2" charset="0"/>
              <a:ea typeface="Encode Sans"/>
              <a:cs typeface="Encode Sans"/>
              <a:sym typeface="Encode Sans"/>
            </a:endParaRPr>
          </a:p>
          <a:p>
            <a:pPr algn="just">
              <a:lnSpc>
                <a:spcPts val="3240"/>
              </a:lnSpc>
              <a:spcBef>
                <a:spcPct val="0"/>
              </a:spcBef>
            </a:pPr>
            <a:r>
              <a:rPr lang="en-GB" sz="2700" spc="-5" dirty="0">
                <a:solidFill>
                  <a:srgbClr val="FFFFFF"/>
                </a:solidFill>
                <a:latin typeface="Encode Sans Medium" pitchFamily="2" charset="0"/>
                <a:ea typeface="Encode Sans"/>
                <a:cs typeface="Encode Sans"/>
                <a:sym typeface="Encode Sans"/>
              </a:rPr>
              <a:t>For our safety and yours the conversation will be stored on electronic records that can be seen by other healthcare professionals who all follow the same confidentiality rules.</a:t>
            </a:r>
            <a:endParaRPr lang="en-US" sz="2700" spc="-6" dirty="0">
              <a:solidFill>
                <a:srgbClr val="FFFFFF"/>
              </a:solidFill>
              <a:latin typeface="Encode Sans Medium" pitchFamily="2" charset="0"/>
              <a:ea typeface="Encode Sans"/>
              <a:cs typeface="Encode Sans"/>
              <a:sym typeface="Encode Sans"/>
            </a:endParaRPr>
          </a:p>
        </p:txBody>
      </p:sp>
      <p:sp>
        <p:nvSpPr>
          <p:cNvPr id="10" name="TextBox 10"/>
          <p:cNvSpPr txBox="1">
            <a:spLocks noGrp="1" noRot="1" noMove="1" noResize="1" noEditPoints="1" noAdjustHandles="1" noChangeArrowheads="1" noChangeShapeType="1"/>
          </p:cNvSpPr>
          <p:nvPr/>
        </p:nvSpPr>
        <p:spPr>
          <a:xfrm>
            <a:off x="10971237" y="1714500"/>
            <a:ext cx="3275522" cy="613377"/>
          </a:xfrm>
          <a:prstGeom prst="rect">
            <a:avLst/>
          </a:prstGeom>
        </p:spPr>
        <p:txBody>
          <a:bodyPr lIns="0" tIns="0" rIns="0" bIns="0" rtlCol="0" anchor="t">
            <a:spAutoFit/>
          </a:bodyPr>
          <a:lstStyle/>
          <a:p>
            <a:pPr algn="l">
              <a:lnSpc>
                <a:spcPts val="5040"/>
              </a:lnSpc>
            </a:pPr>
            <a:r>
              <a:rPr lang="en-US" sz="3600" b="1" spc="-7" dirty="0">
                <a:solidFill>
                  <a:srgbClr val="FFFFFF"/>
                </a:solidFill>
                <a:latin typeface="Encode Sans Bold"/>
                <a:ea typeface="Encode Sans Bold"/>
                <a:cs typeface="Encode Sans Bold"/>
                <a:sym typeface="Encode Sans Bold"/>
              </a:rPr>
              <a:t>Confidentiality</a:t>
            </a:r>
          </a:p>
        </p:txBody>
      </p:sp>
      <p:grpSp>
        <p:nvGrpSpPr>
          <p:cNvPr id="12" name="Group 11">
            <a:extLst>
              <a:ext uri="{FF2B5EF4-FFF2-40B4-BE49-F238E27FC236}">
                <a16:creationId xmlns:a16="http://schemas.microsoft.com/office/drawing/2014/main" id="{25E3B814-DC0B-4A8C-973D-C9A0B2E487FA}"/>
              </a:ext>
            </a:extLst>
          </p:cNvPr>
          <p:cNvGrpSpPr/>
          <p:nvPr/>
        </p:nvGrpSpPr>
        <p:grpSpPr>
          <a:xfrm>
            <a:off x="14536819" y="190500"/>
            <a:ext cx="2722481" cy="1188889"/>
            <a:chOff x="9693425" y="343946"/>
            <a:chExt cx="2153491" cy="940415"/>
          </a:xfrm>
        </p:grpSpPr>
        <p:sp>
          <p:nvSpPr>
            <p:cNvPr id="13" name="Freeform: Shape 12">
              <a:extLst>
                <a:ext uri="{FF2B5EF4-FFF2-40B4-BE49-F238E27FC236}">
                  <a16:creationId xmlns:a16="http://schemas.microsoft.com/office/drawing/2014/main" id="{C843FD22-E8F5-4576-A36E-B91CD3FE6DB0}"/>
                </a:ext>
              </a:extLst>
            </p:cNvPr>
            <p:cNvSpPr/>
            <p:nvPr/>
          </p:nvSpPr>
          <p:spPr>
            <a:xfrm>
              <a:off x="11200905" y="1181240"/>
              <a:ext cx="640870" cy="103121"/>
            </a:xfrm>
            <a:custGeom>
              <a:avLst/>
              <a:gdLst>
                <a:gd name="connsiteX0" fmla="*/ 0 w 640870"/>
                <a:gd name="connsiteY0" fmla="*/ 1714 h 103121"/>
                <a:gd name="connsiteX1" fmla="*/ 24566 w 640870"/>
                <a:gd name="connsiteY1" fmla="*/ 1714 h 103121"/>
                <a:gd name="connsiteX2" fmla="*/ 62559 w 640870"/>
                <a:gd name="connsiteY2" fmla="*/ 76270 h 103121"/>
                <a:gd name="connsiteX3" fmla="*/ 62844 w 640870"/>
                <a:gd name="connsiteY3" fmla="*/ 76270 h 103121"/>
                <a:gd name="connsiteX4" fmla="*/ 62844 w 640870"/>
                <a:gd name="connsiteY4" fmla="*/ 1714 h 103121"/>
                <a:gd name="connsiteX5" fmla="*/ 81983 w 640870"/>
                <a:gd name="connsiteY5" fmla="*/ 1714 h 103121"/>
                <a:gd name="connsiteX6" fmla="*/ 81983 w 640870"/>
                <a:gd name="connsiteY6" fmla="*/ 101408 h 103121"/>
                <a:gd name="connsiteX7" fmla="*/ 57560 w 640870"/>
                <a:gd name="connsiteY7" fmla="*/ 101408 h 103121"/>
                <a:gd name="connsiteX8" fmla="*/ 19425 w 640870"/>
                <a:gd name="connsiteY8" fmla="*/ 26852 h 103121"/>
                <a:gd name="connsiteX9" fmla="*/ 19139 w 640870"/>
                <a:gd name="connsiteY9" fmla="*/ 26852 h 103121"/>
                <a:gd name="connsiteX10" fmla="*/ 19139 w 640870"/>
                <a:gd name="connsiteY10" fmla="*/ 101408 h 103121"/>
                <a:gd name="connsiteX11" fmla="*/ 0 w 640870"/>
                <a:gd name="connsiteY11" fmla="*/ 101408 h 103121"/>
                <a:gd name="connsiteX12" fmla="*/ 104122 w 640870"/>
                <a:gd name="connsiteY12" fmla="*/ 1714 h 103121"/>
                <a:gd name="connsiteX13" fmla="*/ 124118 w 640870"/>
                <a:gd name="connsiteY13" fmla="*/ 1714 h 103121"/>
                <a:gd name="connsiteX14" fmla="*/ 124118 w 640870"/>
                <a:gd name="connsiteY14" fmla="*/ 41991 h 103121"/>
                <a:gd name="connsiteX15" fmla="*/ 164110 w 640870"/>
                <a:gd name="connsiteY15" fmla="*/ 41991 h 103121"/>
                <a:gd name="connsiteX16" fmla="*/ 164110 w 640870"/>
                <a:gd name="connsiteY16" fmla="*/ 1714 h 103121"/>
                <a:gd name="connsiteX17" fmla="*/ 184106 w 640870"/>
                <a:gd name="connsiteY17" fmla="*/ 1714 h 103121"/>
                <a:gd name="connsiteX18" fmla="*/ 184106 w 640870"/>
                <a:gd name="connsiteY18" fmla="*/ 101408 h 103121"/>
                <a:gd name="connsiteX19" fmla="*/ 164110 w 640870"/>
                <a:gd name="connsiteY19" fmla="*/ 101408 h 103121"/>
                <a:gd name="connsiteX20" fmla="*/ 164110 w 640870"/>
                <a:gd name="connsiteY20" fmla="*/ 57703 h 103121"/>
                <a:gd name="connsiteX21" fmla="*/ 124118 w 640870"/>
                <a:gd name="connsiteY21" fmla="*/ 57703 h 103121"/>
                <a:gd name="connsiteX22" fmla="*/ 124118 w 640870"/>
                <a:gd name="connsiteY22" fmla="*/ 101408 h 103121"/>
                <a:gd name="connsiteX23" fmla="*/ 104122 w 640870"/>
                <a:gd name="connsiteY23" fmla="*/ 101408 h 103121"/>
                <a:gd name="connsiteX24" fmla="*/ 260804 w 640870"/>
                <a:gd name="connsiteY24" fmla="*/ 19996 h 103121"/>
                <a:gd name="connsiteX25" fmla="*/ 240523 w 640870"/>
                <a:gd name="connsiteY25" fmla="*/ 15711 h 103121"/>
                <a:gd name="connsiteX26" fmla="*/ 224812 w 640870"/>
                <a:gd name="connsiteY26" fmla="*/ 29565 h 103121"/>
                <a:gd name="connsiteX27" fmla="*/ 268517 w 640870"/>
                <a:gd name="connsiteY27" fmla="*/ 72985 h 103121"/>
                <a:gd name="connsiteX28" fmla="*/ 231096 w 640870"/>
                <a:gd name="connsiteY28" fmla="*/ 103122 h 103121"/>
                <a:gd name="connsiteX29" fmla="*/ 205530 w 640870"/>
                <a:gd name="connsiteY29" fmla="*/ 99266 h 103121"/>
                <a:gd name="connsiteX30" fmla="*/ 207387 w 640870"/>
                <a:gd name="connsiteY30" fmla="*/ 81269 h 103121"/>
                <a:gd name="connsiteX31" fmla="*/ 229953 w 640870"/>
                <a:gd name="connsiteY31" fmla="*/ 87411 h 103121"/>
                <a:gd name="connsiteX32" fmla="*/ 247664 w 640870"/>
                <a:gd name="connsiteY32" fmla="*/ 74556 h 103121"/>
                <a:gd name="connsiteX33" fmla="*/ 203959 w 640870"/>
                <a:gd name="connsiteY33" fmla="*/ 30422 h 103121"/>
                <a:gd name="connsiteX34" fmla="*/ 238809 w 640870"/>
                <a:gd name="connsiteY34" fmla="*/ 0 h 103121"/>
                <a:gd name="connsiteX35" fmla="*/ 262661 w 640870"/>
                <a:gd name="connsiteY35" fmla="*/ 3571 h 103121"/>
                <a:gd name="connsiteX36" fmla="*/ 344502 w 640870"/>
                <a:gd name="connsiteY36" fmla="*/ 17425 h 103121"/>
                <a:gd name="connsiteX37" fmla="*/ 315936 w 640870"/>
                <a:gd name="connsiteY37" fmla="*/ 17425 h 103121"/>
                <a:gd name="connsiteX38" fmla="*/ 315936 w 640870"/>
                <a:gd name="connsiteY38" fmla="*/ 1714 h 103121"/>
                <a:gd name="connsiteX39" fmla="*/ 393063 w 640870"/>
                <a:gd name="connsiteY39" fmla="*/ 1714 h 103121"/>
                <a:gd name="connsiteX40" fmla="*/ 393063 w 640870"/>
                <a:gd name="connsiteY40" fmla="*/ 17425 h 103121"/>
                <a:gd name="connsiteX41" fmla="*/ 364498 w 640870"/>
                <a:gd name="connsiteY41" fmla="*/ 17425 h 103121"/>
                <a:gd name="connsiteX42" fmla="*/ 364498 w 640870"/>
                <a:gd name="connsiteY42" fmla="*/ 101408 h 103121"/>
                <a:gd name="connsiteX43" fmla="*/ 344502 w 640870"/>
                <a:gd name="connsiteY43" fmla="*/ 101408 h 103121"/>
                <a:gd name="connsiteX44" fmla="*/ 391349 w 640870"/>
                <a:gd name="connsiteY44" fmla="*/ 27851 h 103121"/>
                <a:gd name="connsiteX45" fmla="*/ 408346 w 640870"/>
                <a:gd name="connsiteY45" fmla="*/ 27851 h 103121"/>
                <a:gd name="connsiteX46" fmla="*/ 408346 w 640870"/>
                <a:gd name="connsiteY46" fmla="*/ 44562 h 103121"/>
                <a:gd name="connsiteX47" fmla="*/ 408631 w 640870"/>
                <a:gd name="connsiteY47" fmla="*/ 44562 h 103121"/>
                <a:gd name="connsiteX48" fmla="*/ 428770 w 640870"/>
                <a:gd name="connsiteY48" fmla="*/ 26138 h 103121"/>
                <a:gd name="connsiteX49" fmla="*/ 434626 w 640870"/>
                <a:gd name="connsiteY49" fmla="*/ 26709 h 103121"/>
                <a:gd name="connsiteX50" fmla="*/ 434626 w 640870"/>
                <a:gd name="connsiteY50" fmla="*/ 45991 h 103121"/>
                <a:gd name="connsiteX51" fmla="*/ 426057 w 640870"/>
                <a:gd name="connsiteY51" fmla="*/ 44420 h 103121"/>
                <a:gd name="connsiteX52" fmla="*/ 410488 w 640870"/>
                <a:gd name="connsiteY52" fmla="*/ 74413 h 103121"/>
                <a:gd name="connsiteX53" fmla="*/ 410488 w 640870"/>
                <a:gd name="connsiteY53" fmla="*/ 101408 h 103121"/>
                <a:gd name="connsiteX54" fmla="*/ 391349 w 640870"/>
                <a:gd name="connsiteY54" fmla="*/ 101408 h 103121"/>
                <a:gd name="connsiteX55" fmla="*/ 514039 w 640870"/>
                <a:gd name="connsiteY55" fmla="*/ 101372 h 103121"/>
                <a:gd name="connsiteX56" fmla="*/ 495900 w 640870"/>
                <a:gd name="connsiteY56" fmla="*/ 101372 h 103121"/>
                <a:gd name="connsiteX57" fmla="*/ 495900 w 640870"/>
                <a:gd name="connsiteY57" fmla="*/ 91374 h 103121"/>
                <a:gd name="connsiteX58" fmla="*/ 495614 w 640870"/>
                <a:gd name="connsiteY58" fmla="*/ 91374 h 103121"/>
                <a:gd name="connsiteX59" fmla="*/ 471476 w 640870"/>
                <a:gd name="connsiteY59" fmla="*/ 103086 h 103121"/>
                <a:gd name="connsiteX60" fmla="*/ 446481 w 640870"/>
                <a:gd name="connsiteY60" fmla="*/ 74235 h 103121"/>
                <a:gd name="connsiteX61" fmla="*/ 446481 w 640870"/>
                <a:gd name="connsiteY61" fmla="*/ 27816 h 103121"/>
                <a:gd name="connsiteX62" fmla="*/ 465620 w 640870"/>
                <a:gd name="connsiteY62" fmla="*/ 27816 h 103121"/>
                <a:gd name="connsiteX63" fmla="*/ 465620 w 640870"/>
                <a:gd name="connsiteY63" fmla="*/ 67093 h 103121"/>
                <a:gd name="connsiteX64" fmla="*/ 478046 w 640870"/>
                <a:gd name="connsiteY64" fmla="*/ 88232 h 103121"/>
                <a:gd name="connsiteX65" fmla="*/ 494900 w 640870"/>
                <a:gd name="connsiteY65" fmla="*/ 63808 h 103121"/>
                <a:gd name="connsiteX66" fmla="*/ 494900 w 640870"/>
                <a:gd name="connsiteY66" fmla="*/ 27816 h 103121"/>
                <a:gd name="connsiteX67" fmla="*/ 514039 w 640870"/>
                <a:gd name="connsiteY67" fmla="*/ 27816 h 103121"/>
                <a:gd name="connsiteX68" fmla="*/ 577455 w 640870"/>
                <a:gd name="connsiteY68" fmla="*/ 43277 h 103121"/>
                <a:gd name="connsiteX69" fmla="*/ 560315 w 640870"/>
                <a:gd name="connsiteY69" fmla="*/ 40135 h 103121"/>
                <a:gd name="connsiteX70" fmla="*/ 549032 w 640870"/>
                <a:gd name="connsiteY70" fmla="*/ 48276 h 103121"/>
                <a:gd name="connsiteX71" fmla="*/ 582311 w 640870"/>
                <a:gd name="connsiteY71" fmla="*/ 79127 h 103121"/>
                <a:gd name="connsiteX72" fmla="*/ 551460 w 640870"/>
                <a:gd name="connsiteY72" fmla="*/ 103122 h 103121"/>
                <a:gd name="connsiteX73" fmla="*/ 529750 w 640870"/>
                <a:gd name="connsiteY73" fmla="*/ 99980 h 103121"/>
                <a:gd name="connsiteX74" fmla="*/ 530892 w 640870"/>
                <a:gd name="connsiteY74" fmla="*/ 84269 h 103121"/>
                <a:gd name="connsiteX75" fmla="*/ 549746 w 640870"/>
                <a:gd name="connsiteY75" fmla="*/ 89125 h 103121"/>
                <a:gd name="connsiteX76" fmla="*/ 562315 w 640870"/>
                <a:gd name="connsiteY76" fmla="*/ 80127 h 103121"/>
                <a:gd name="connsiteX77" fmla="*/ 529036 w 640870"/>
                <a:gd name="connsiteY77" fmla="*/ 48990 h 103121"/>
                <a:gd name="connsiteX78" fmla="*/ 557887 w 640870"/>
                <a:gd name="connsiteY78" fmla="*/ 26138 h 103121"/>
                <a:gd name="connsiteX79" fmla="*/ 578740 w 640870"/>
                <a:gd name="connsiteY79" fmla="*/ 28851 h 103121"/>
                <a:gd name="connsiteX80" fmla="*/ 603449 w 640870"/>
                <a:gd name="connsiteY80" fmla="*/ 41849 h 103121"/>
                <a:gd name="connsiteX81" fmla="*/ 589309 w 640870"/>
                <a:gd name="connsiteY81" fmla="*/ 41849 h 103121"/>
                <a:gd name="connsiteX82" fmla="*/ 589309 w 640870"/>
                <a:gd name="connsiteY82" fmla="*/ 27851 h 103121"/>
                <a:gd name="connsiteX83" fmla="*/ 603449 w 640870"/>
                <a:gd name="connsiteY83" fmla="*/ 27851 h 103121"/>
                <a:gd name="connsiteX84" fmla="*/ 603449 w 640870"/>
                <a:gd name="connsiteY84" fmla="*/ 13140 h 103121"/>
                <a:gd name="connsiteX85" fmla="*/ 622588 w 640870"/>
                <a:gd name="connsiteY85" fmla="*/ 6999 h 103121"/>
                <a:gd name="connsiteX86" fmla="*/ 622588 w 640870"/>
                <a:gd name="connsiteY86" fmla="*/ 27851 h 103121"/>
                <a:gd name="connsiteX87" fmla="*/ 639585 w 640870"/>
                <a:gd name="connsiteY87" fmla="*/ 27851 h 103121"/>
                <a:gd name="connsiteX88" fmla="*/ 639585 w 640870"/>
                <a:gd name="connsiteY88" fmla="*/ 41849 h 103121"/>
                <a:gd name="connsiteX89" fmla="*/ 622588 w 640870"/>
                <a:gd name="connsiteY89" fmla="*/ 41849 h 103121"/>
                <a:gd name="connsiteX90" fmla="*/ 622588 w 640870"/>
                <a:gd name="connsiteY90" fmla="*/ 76127 h 103121"/>
                <a:gd name="connsiteX91" fmla="*/ 631586 w 640870"/>
                <a:gd name="connsiteY91" fmla="*/ 88268 h 103121"/>
                <a:gd name="connsiteX92" fmla="*/ 640299 w 640870"/>
                <a:gd name="connsiteY92" fmla="*/ 86268 h 103121"/>
                <a:gd name="connsiteX93" fmla="*/ 640870 w 640870"/>
                <a:gd name="connsiteY93" fmla="*/ 101408 h 103121"/>
                <a:gd name="connsiteX94" fmla="*/ 626730 w 640870"/>
                <a:gd name="connsiteY94" fmla="*/ 103122 h 103121"/>
                <a:gd name="connsiteX95" fmla="*/ 603449 w 640870"/>
                <a:gd name="connsiteY95" fmla="*/ 79270 h 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40870" h="103121">
                  <a:moveTo>
                    <a:pt x="0" y="1714"/>
                  </a:moveTo>
                  <a:lnTo>
                    <a:pt x="24566" y="1714"/>
                  </a:lnTo>
                  <a:lnTo>
                    <a:pt x="62559" y="76270"/>
                  </a:lnTo>
                  <a:lnTo>
                    <a:pt x="62844" y="76270"/>
                  </a:lnTo>
                  <a:lnTo>
                    <a:pt x="62844" y="1714"/>
                  </a:lnTo>
                  <a:lnTo>
                    <a:pt x="81983" y="1714"/>
                  </a:lnTo>
                  <a:lnTo>
                    <a:pt x="81983" y="101408"/>
                  </a:lnTo>
                  <a:lnTo>
                    <a:pt x="57560" y="101408"/>
                  </a:lnTo>
                  <a:lnTo>
                    <a:pt x="19425" y="26852"/>
                  </a:lnTo>
                  <a:lnTo>
                    <a:pt x="19139" y="26852"/>
                  </a:lnTo>
                  <a:lnTo>
                    <a:pt x="19139" y="101408"/>
                  </a:lnTo>
                  <a:lnTo>
                    <a:pt x="0" y="101408"/>
                  </a:lnTo>
                  <a:close/>
                  <a:moveTo>
                    <a:pt x="104122" y="1714"/>
                  </a:moveTo>
                  <a:lnTo>
                    <a:pt x="124118" y="1714"/>
                  </a:lnTo>
                  <a:lnTo>
                    <a:pt x="124118" y="41991"/>
                  </a:lnTo>
                  <a:lnTo>
                    <a:pt x="164110" y="41991"/>
                  </a:lnTo>
                  <a:lnTo>
                    <a:pt x="164110" y="1714"/>
                  </a:lnTo>
                  <a:lnTo>
                    <a:pt x="184106" y="1714"/>
                  </a:lnTo>
                  <a:lnTo>
                    <a:pt x="184106" y="101408"/>
                  </a:lnTo>
                  <a:lnTo>
                    <a:pt x="164110" y="101408"/>
                  </a:lnTo>
                  <a:lnTo>
                    <a:pt x="164110" y="57703"/>
                  </a:lnTo>
                  <a:lnTo>
                    <a:pt x="124118" y="57703"/>
                  </a:lnTo>
                  <a:lnTo>
                    <a:pt x="124118" y="101408"/>
                  </a:lnTo>
                  <a:lnTo>
                    <a:pt x="104122" y="101408"/>
                  </a:lnTo>
                  <a:close/>
                  <a:moveTo>
                    <a:pt x="260804" y="19996"/>
                  </a:moveTo>
                  <a:cubicBezTo>
                    <a:pt x="254520" y="17282"/>
                    <a:pt x="247521" y="15711"/>
                    <a:pt x="240523" y="15711"/>
                  </a:cubicBezTo>
                  <a:cubicBezTo>
                    <a:pt x="233667" y="15711"/>
                    <a:pt x="224812" y="18710"/>
                    <a:pt x="224812" y="29565"/>
                  </a:cubicBezTo>
                  <a:cubicBezTo>
                    <a:pt x="224812" y="46848"/>
                    <a:pt x="268517" y="39563"/>
                    <a:pt x="268517" y="72985"/>
                  </a:cubicBezTo>
                  <a:cubicBezTo>
                    <a:pt x="268517" y="94838"/>
                    <a:pt x="251235" y="103122"/>
                    <a:pt x="231096" y="103122"/>
                  </a:cubicBezTo>
                  <a:cubicBezTo>
                    <a:pt x="220241" y="103122"/>
                    <a:pt x="215385" y="101694"/>
                    <a:pt x="205530" y="99266"/>
                  </a:cubicBezTo>
                  <a:lnTo>
                    <a:pt x="207387" y="81269"/>
                  </a:lnTo>
                  <a:cubicBezTo>
                    <a:pt x="214242" y="84983"/>
                    <a:pt x="222098" y="87411"/>
                    <a:pt x="229953" y="87411"/>
                  </a:cubicBezTo>
                  <a:cubicBezTo>
                    <a:pt x="237523" y="87411"/>
                    <a:pt x="247664" y="83554"/>
                    <a:pt x="247664" y="74556"/>
                  </a:cubicBezTo>
                  <a:cubicBezTo>
                    <a:pt x="247664" y="55560"/>
                    <a:pt x="203959" y="63416"/>
                    <a:pt x="203959" y="30422"/>
                  </a:cubicBezTo>
                  <a:cubicBezTo>
                    <a:pt x="203959" y="8141"/>
                    <a:pt x="221241" y="0"/>
                    <a:pt x="238809" y="0"/>
                  </a:cubicBezTo>
                  <a:cubicBezTo>
                    <a:pt x="247378" y="0"/>
                    <a:pt x="255377" y="1143"/>
                    <a:pt x="262661" y="3571"/>
                  </a:cubicBezTo>
                  <a:close/>
                  <a:moveTo>
                    <a:pt x="344502" y="17425"/>
                  </a:moveTo>
                  <a:lnTo>
                    <a:pt x="315936" y="17425"/>
                  </a:lnTo>
                  <a:lnTo>
                    <a:pt x="315936" y="1714"/>
                  </a:lnTo>
                  <a:lnTo>
                    <a:pt x="393063" y="1714"/>
                  </a:lnTo>
                  <a:lnTo>
                    <a:pt x="393063" y="17425"/>
                  </a:lnTo>
                  <a:lnTo>
                    <a:pt x="364498" y="17425"/>
                  </a:lnTo>
                  <a:lnTo>
                    <a:pt x="364498" y="101408"/>
                  </a:lnTo>
                  <a:lnTo>
                    <a:pt x="344502" y="101408"/>
                  </a:lnTo>
                  <a:close/>
                  <a:moveTo>
                    <a:pt x="391349" y="27851"/>
                  </a:moveTo>
                  <a:lnTo>
                    <a:pt x="408346" y="27851"/>
                  </a:lnTo>
                  <a:lnTo>
                    <a:pt x="408346" y="44562"/>
                  </a:lnTo>
                  <a:lnTo>
                    <a:pt x="408631" y="44562"/>
                  </a:lnTo>
                  <a:cubicBezTo>
                    <a:pt x="409488" y="37707"/>
                    <a:pt x="417344" y="26138"/>
                    <a:pt x="428770" y="26138"/>
                  </a:cubicBezTo>
                  <a:cubicBezTo>
                    <a:pt x="430627" y="26138"/>
                    <a:pt x="432627" y="26138"/>
                    <a:pt x="434626" y="26709"/>
                  </a:cubicBezTo>
                  <a:lnTo>
                    <a:pt x="434626" y="45991"/>
                  </a:lnTo>
                  <a:cubicBezTo>
                    <a:pt x="432912" y="44991"/>
                    <a:pt x="429484" y="44420"/>
                    <a:pt x="426057" y="44420"/>
                  </a:cubicBezTo>
                  <a:cubicBezTo>
                    <a:pt x="410488" y="44420"/>
                    <a:pt x="410488" y="63844"/>
                    <a:pt x="410488" y="74413"/>
                  </a:cubicBezTo>
                  <a:lnTo>
                    <a:pt x="410488" y="101408"/>
                  </a:lnTo>
                  <a:lnTo>
                    <a:pt x="391349" y="101408"/>
                  </a:lnTo>
                  <a:close/>
                  <a:moveTo>
                    <a:pt x="514039" y="101372"/>
                  </a:moveTo>
                  <a:lnTo>
                    <a:pt x="495900" y="101372"/>
                  </a:lnTo>
                  <a:lnTo>
                    <a:pt x="495900" y="91374"/>
                  </a:lnTo>
                  <a:lnTo>
                    <a:pt x="495614" y="91374"/>
                  </a:lnTo>
                  <a:cubicBezTo>
                    <a:pt x="489758" y="98516"/>
                    <a:pt x="481474" y="103086"/>
                    <a:pt x="471476" y="103086"/>
                  </a:cubicBezTo>
                  <a:cubicBezTo>
                    <a:pt x="454051" y="103086"/>
                    <a:pt x="446481" y="90803"/>
                    <a:pt x="446481" y="74235"/>
                  </a:cubicBezTo>
                  <a:lnTo>
                    <a:pt x="446481" y="27816"/>
                  </a:lnTo>
                  <a:lnTo>
                    <a:pt x="465620" y="27816"/>
                  </a:lnTo>
                  <a:lnTo>
                    <a:pt x="465620" y="67093"/>
                  </a:lnTo>
                  <a:cubicBezTo>
                    <a:pt x="465620" y="76092"/>
                    <a:pt x="465763" y="88232"/>
                    <a:pt x="478046" y="88232"/>
                  </a:cubicBezTo>
                  <a:cubicBezTo>
                    <a:pt x="491900" y="88232"/>
                    <a:pt x="494900" y="73235"/>
                    <a:pt x="494900" y="63808"/>
                  </a:cubicBezTo>
                  <a:lnTo>
                    <a:pt x="494900" y="27816"/>
                  </a:lnTo>
                  <a:lnTo>
                    <a:pt x="514039" y="27816"/>
                  </a:lnTo>
                  <a:close/>
                  <a:moveTo>
                    <a:pt x="577455" y="43277"/>
                  </a:moveTo>
                  <a:cubicBezTo>
                    <a:pt x="571599" y="41277"/>
                    <a:pt x="567314" y="40135"/>
                    <a:pt x="560315" y="40135"/>
                  </a:cubicBezTo>
                  <a:cubicBezTo>
                    <a:pt x="555173" y="40135"/>
                    <a:pt x="549032" y="41991"/>
                    <a:pt x="549032" y="48276"/>
                  </a:cubicBezTo>
                  <a:cubicBezTo>
                    <a:pt x="549032" y="59988"/>
                    <a:pt x="582311" y="52561"/>
                    <a:pt x="582311" y="79127"/>
                  </a:cubicBezTo>
                  <a:cubicBezTo>
                    <a:pt x="582311" y="96266"/>
                    <a:pt x="567028" y="103122"/>
                    <a:pt x="551460" y="103122"/>
                  </a:cubicBezTo>
                  <a:cubicBezTo>
                    <a:pt x="544176" y="103122"/>
                    <a:pt x="536748" y="101836"/>
                    <a:pt x="529750" y="99980"/>
                  </a:cubicBezTo>
                  <a:lnTo>
                    <a:pt x="530892" y="84269"/>
                  </a:lnTo>
                  <a:cubicBezTo>
                    <a:pt x="536891" y="87268"/>
                    <a:pt x="543176" y="89125"/>
                    <a:pt x="549746" y="89125"/>
                  </a:cubicBezTo>
                  <a:cubicBezTo>
                    <a:pt x="554602" y="89125"/>
                    <a:pt x="562315" y="87268"/>
                    <a:pt x="562315" y="80127"/>
                  </a:cubicBezTo>
                  <a:cubicBezTo>
                    <a:pt x="562315" y="65701"/>
                    <a:pt x="529036" y="75556"/>
                    <a:pt x="529036" y="48990"/>
                  </a:cubicBezTo>
                  <a:cubicBezTo>
                    <a:pt x="529036" y="33136"/>
                    <a:pt x="542890" y="26138"/>
                    <a:pt x="557887" y="26138"/>
                  </a:cubicBezTo>
                  <a:cubicBezTo>
                    <a:pt x="566885" y="26138"/>
                    <a:pt x="572741" y="27566"/>
                    <a:pt x="578740" y="28851"/>
                  </a:cubicBezTo>
                  <a:close/>
                  <a:moveTo>
                    <a:pt x="603449" y="41849"/>
                  </a:moveTo>
                  <a:lnTo>
                    <a:pt x="589309" y="41849"/>
                  </a:lnTo>
                  <a:lnTo>
                    <a:pt x="589309" y="27851"/>
                  </a:lnTo>
                  <a:lnTo>
                    <a:pt x="603449" y="27851"/>
                  </a:lnTo>
                  <a:lnTo>
                    <a:pt x="603449" y="13140"/>
                  </a:lnTo>
                  <a:lnTo>
                    <a:pt x="622588" y="6999"/>
                  </a:lnTo>
                  <a:lnTo>
                    <a:pt x="622588" y="27851"/>
                  </a:lnTo>
                  <a:lnTo>
                    <a:pt x="639585" y="27851"/>
                  </a:lnTo>
                  <a:lnTo>
                    <a:pt x="639585" y="41849"/>
                  </a:lnTo>
                  <a:lnTo>
                    <a:pt x="622588" y="41849"/>
                  </a:lnTo>
                  <a:lnTo>
                    <a:pt x="622588" y="76127"/>
                  </a:lnTo>
                  <a:cubicBezTo>
                    <a:pt x="622588" y="82412"/>
                    <a:pt x="624302" y="88268"/>
                    <a:pt x="631586" y="88268"/>
                  </a:cubicBezTo>
                  <a:cubicBezTo>
                    <a:pt x="635014" y="88268"/>
                    <a:pt x="638299" y="87554"/>
                    <a:pt x="640299" y="86268"/>
                  </a:cubicBezTo>
                  <a:lnTo>
                    <a:pt x="640870" y="101408"/>
                  </a:lnTo>
                  <a:cubicBezTo>
                    <a:pt x="636871" y="102551"/>
                    <a:pt x="632443" y="103122"/>
                    <a:pt x="626730" y="103122"/>
                  </a:cubicBezTo>
                  <a:cubicBezTo>
                    <a:pt x="611733" y="103122"/>
                    <a:pt x="603449" y="93838"/>
                    <a:pt x="603449" y="79270"/>
                  </a:cubicBezTo>
                  <a:close/>
                </a:path>
              </a:pathLst>
            </a:custGeom>
            <a:solidFill>
              <a:srgbClr val="005EB8"/>
            </a:solidFill>
            <a:ln w="357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A5E3FB-EE3A-478C-8122-DD8C4619A07B}"/>
                </a:ext>
              </a:extLst>
            </p:cNvPr>
            <p:cNvSpPr/>
            <p:nvPr/>
          </p:nvSpPr>
          <p:spPr>
            <a:xfrm>
              <a:off x="9693425" y="720262"/>
              <a:ext cx="2143708" cy="433197"/>
            </a:xfrm>
            <a:custGeom>
              <a:avLst/>
              <a:gdLst>
                <a:gd name="connsiteX0" fmla="*/ 192175 w 2143708"/>
                <a:gd name="connsiteY0" fmla="*/ 11141 h 433197"/>
                <a:gd name="connsiteX1" fmla="*/ 222169 w 2143708"/>
                <a:gd name="connsiteY1" fmla="*/ 11141 h 433197"/>
                <a:gd name="connsiteX2" fmla="*/ 222169 w 2143708"/>
                <a:gd name="connsiteY2" fmla="*/ 137115 h 433197"/>
                <a:gd name="connsiteX3" fmla="*/ 280229 w 2143708"/>
                <a:gd name="connsiteY3" fmla="*/ 137115 h 433197"/>
                <a:gd name="connsiteX4" fmla="*/ 280229 w 2143708"/>
                <a:gd name="connsiteY4" fmla="*/ 160682 h 433197"/>
                <a:gd name="connsiteX5" fmla="*/ 192175 w 2143708"/>
                <a:gd name="connsiteY5" fmla="*/ 160682 h 433197"/>
                <a:gd name="connsiteX6" fmla="*/ 347287 w 2143708"/>
                <a:gd name="connsiteY6" fmla="*/ 47776 h 433197"/>
                <a:gd name="connsiteX7" fmla="*/ 405132 w 2143708"/>
                <a:gd name="connsiteY7" fmla="*/ 106264 h 433197"/>
                <a:gd name="connsiteX8" fmla="*/ 347287 w 2143708"/>
                <a:gd name="connsiteY8" fmla="*/ 163253 h 433197"/>
                <a:gd name="connsiteX9" fmla="*/ 289656 w 2143708"/>
                <a:gd name="connsiteY9" fmla="*/ 106264 h 433197"/>
                <a:gd name="connsiteX10" fmla="*/ 347287 w 2143708"/>
                <a:gd name="connsiteY10" fmla="*/ 47776 h 433197"/>
                <a:gd name="connsiteX11" fmla="*/ 347287 w 2143708"/>
                <a:gd name="connsiteY11" fmla="*/ 140971 h 433197"/>
                <a:gd name="connsiteX12" fmla="*/ 375138 w 2143708"/>
                <a:gd name="connsiteY12" fmla="*/ 102836 h 433197"/>
                <a:gd name="connsiteX13" fmla="*/ 347287 w 2143708"/>
                <a:gd name="connsiteY13" fmla="*/ 70057 h 433197"/>
                <a:gd name="connsiteX14" fmla="*/ 319649 w 2143708"/>
                <a:gd name="connsiteY14" fmla="*/ 102836 h 433197"/>
                <a:gd name="connsiteX15" fmla="*/ 347287 w 2143708"/>
                <a:gd name="connsiteY15" fmla="*/ 140971 h 433197"/>
                <a:gd name="connsiteX16" fmla="*/ 427628 w 2143708"/>
                <a:gd name="connsiteY16" fmla="*/ 50347 h 433197"/>
                <a:gd name="connsiteX17" fmla="*/ 454836 w 2143708"/>
                <a:gd name="connsiteY17" fmla="*/ 50347 h 433197"/>
                <a:gd name="connsiteX18" fmla="*/ 454836 w 2143708"/>
                <a:gd name="connsiteY18" fmla="*/ 65344 h 433197"/>
                <a:gd name="connsiteX19" fmla="*/ 455265 w 2143708"/>
                <a:gd name="connsiteY19" fmla="*/ 65344 h 433197"/>
                <a:gd name="connsiteX20" fmla="*/ 491472 w 2143708"/>
                <a:gd name="connsiteY20" fmla="*/ 47776 h 433197"/>
                <a:gd name="connsiteX21" fmla="*/ 528964 w 2143708"/>
                <a:gd name="connsiteY21" fmla="*/ 91053 h 433197"/>
                <a:gd name="connsiteX22" fmla="*/ 528964 w 2143708"/>
                <a:gd name="connsiteY22" fmla="*/ 160682 h 433197"/>
                <a:gd name="connsiteX23" fmla="*/ 500256 w 2143708"/>
                <a:gd name="connsiteY23" fmla="*/ 160682 h 433197"/>
                <a:gd name="connsiteX24" fmla="*/ 500256 w 2143708"/>
                <a:gd name="connsiteY24" fmla="*/ 101765 h 433197"/>
                <a:gd name="connsiteX25" fmla="*/ 481617 w 2143708"/>
                <a:gd name="connsiteY25" fmla="*/ 70057 h 433197"/>
                <a:gd name="connsiteX26" fmla="*/ 456336 w 2143708"/>
                <a:gd name="connsiteY26" fmla="*/ 106693 h 433197"/>
                <a:gd name="connsiteX27" fmla="*/ 456336 w 2143708"/>
                <a:gd name="connsiteY27" fmla="*/ 160682 h 433197"/>
                <a:gd name="connsiteX28" fmla="*/ 427628 w 2143708"/>
                <a:gd name="connsiteY28" fmla="*/ 160682 h 433197"/>
                <a:gd name="connsiteX29" fmla="*/ 632015 w 2143708"/>
                <a:gd name="connsiteY29" fmla="*/ 148256 h 433197"/>
                <a:gd name="connsiteX30" fmla="*/ 631586 w 2143708"/>
                <a:gd name="connsiteY30" fmla="*/ 148256 h 433197"/>
                <a:gd name="connsiteX31" fmla="*/ 597736 w 2143708"/>
                <a:gd name="connsiteY31" fmla="*/ 163253 h 433197"/>
                <a:gd name="connsiteX32" fmla="*/ 551460 w 2143708"/>
                <a:gd name="connsiteY32" fmla="*/ 105193 h 433197"/>
                <a:gd name="connsiteX33" fmla="*/ 597736 w 2143708"/>
                <a:gd name="connsiteY33" fmla="*/ 47776 h 433197"/>
                <a:gd name="connsiteX34" fmla="*/ 630729 w 2143708"/>
                <a:gd name="connsiteY34" fmla="*/ 63201 h 433197"/>
                <a:gd name="connsiteX35" fmla="*/ 631158 w 2143708"/>
                <a:gd name="connsiteY35" fmla="*/ 63201 h 433197"/>
                <a:gd name="connsiteX36" fmla="*/ 631158 w 2143708"/>
                <a:gd name="connsiteY36" fmla="*/ 0 h 433197"/>
                <a:gd name="connsiteX37" fmla="*/ 659866 w 2143708"/>
                <a:gd name="connsiteY37" fmla="*/ 0 h 433197"/>
                <a:gd name="connsiteX38" fmla="*/ 659866 w 2143708"/>
                <a:gd name="connsiteY38" fmla="*/ 160682 h 433197"/>
                <a:gd name="connsiteX39" fmla="*/ 632015 w 2143708"/>
                <a:gd name="connsiteY39" fmla="*/ 160682 h 433197"/>
                <a:gd name="connsiteX40" fmla="*/ 605663 w 2143708"/>
                <a:gd name="connsiteY40" fmla="*/ 140971 h 433197"/>
                <a:gd name="connsiteX41" fmla="*/ 630944 w 2143708"/>
                <a:gd name="connsiteY41" fmla="*/ 105193 h 433197"/>
                <a:gd name="connsiteX42" fmla="*/ 605234 w 2143708"/>
                <a:gd name="connsiteY42" fmla="*/ 70057 h 433197"/>
                <a:gd name="connsiteX43" fmla="*/ 581454 w 2143708"/>
                <a:gd name="connsiteY43" fmla="*/ 105193 h 433197"/>
                <a:gd name="connsiteX44" fmla="*/ 605663 w 2143708"/>
                <a:gd name="connsiteY44" fmla="*/ 140971 h 433197"/>
                <a:gd name="connsiteX45" fmla="*/ 739993 w 2143708"/>
                <a:gd name="connsiteY45" fmla="*/ 47776 h 433197"/>
                <a:gd name="connsiteX46" fmla="*/ 797838 w 2143708"/>
                <a:gd name="connsiteY46" fmla="*/ 106264 h 433197"/>
                <a:gd name="connsiteX47" fmla="*/ 739993 w 2143708"/>
                <a:gd name="connsiteY47" fmla="*/ 163253 h 433197"/>
                <a:gd name="connsiteX48" fmla="*/ 682362 w 2143708"/>
                <a:gd name="connsiteY48" fmla="*/ 106264 h 433197"/>
                <a:gd name="connsiteX49" fmla="*/ 739993 w 2143708"/>
                <a:gd name="connsiteY49" fmla="*/ 47776 h 433197"/>
                <a:gd name="connsiteX50" fmla="*/ 739993 w 2143708"/>
                <a:gd name="connsiteY50" fmla="*/ 140971 h 433197"/>
                <a:gd name="connsiteX51" fmla="*/ 767844 w 2143708"/>
                <a:gd name="connsiteY51" fmla="*/ 102836 h 433197"/>
                <a:gd name="connsiteX52" fmla="*/ 739993 w 2143708"/>
                <a:gd name="connsiteY52" fmla="*/ 70057 h 433197"/>
                <a:gd name="connsiteX53" fmla="*/ 712356 w 2143708"/>
                <a:gd name="connsiteY53" fmla="*/ 102836 h 433197"/>
                <a:gd name="connsiteX54" fmla="*/ 739993 w 2143708"/>
                <a:gd name="connsiteY54" fmla="*/ 140971 h 433197"/>
                <a:gd name="connsiteX55" fmla="*/ 820334 w 2143708"/>
                <a:gd name="connsiteY55" fmla="*/ 50347 h 433197"/>
                <a:gd name="connsiteX56" fmla="*/ 847543 w 2143708"/>
                <a:gd name="connsiteY56" fmla="*/ 50347 h 433197"/>
                <a:gd name="connsiteX57" fmla="*/ 847543 w 2143708"/>
                <a:gd name="connsiteY57" fmla="*/ 65344 h 433197"/>
                <a:gd name="connsiteX58" fmla="*/ 847971 w 2143708"/>
                <a:gd name="connsiteY58" fmla="*/ 65344 h 433197"/>
                <a:gd name="connsiteX59" fmla="*/ 884178 w 2143708"/>
                <a:gd name="connsiteY59" fmla="*/ 47776 h 433197"/>
                <a:gd name="connsiteX60" fmla="*/ 921670 w 2143708"/>
                <a:gd name="connsiteY60" fmla="*/ 91053 h 433197"/>
                <a:gd name="connsiteX61" fmla="*/ 921670 w 2143708"/>
                <a:gd name="connsiteY61" fmla="*/ 160682 h 433197"/>
                <a:gd name="connsiteX62" fmla="*/ 892962 w 2143708"/>
                <a:gd name="connsiteY62" fmla="*/ 160682 h 433197"/>
                <a:gd name="connsiteX63" fmla="*/ 892962 w 2143708"/>
                <a:gd name="connsiteY63" fmla="*/ 101765 h 433197"/>
                <a:gd name="connsiteX64" fmla="*/ 874323 w 2143708"/>
                <a:gd name="connsiteY64" fmla="*/ 70057 h 433197"/>
                <a:gd name="connsiteX65" fmla="*/ 849042 w 2143708"/>
                <a:gd name="connsiteY65" fmla="*/ 106693 h 433197"/>
                <a:gd name="connsiteX66" fmla="*/ 849042 w 2143708"/>
                <a:gd name="connsiteY66" fmla="*/ 160682 h 433197"/>
                <a:gd name="connsiteX67" fmla="*/ 820334 w 2143708"/>
                <a:gd name="connsiteY67" fmla="*/ 160682 h 433197"/>
                <a:gd name="connsiteX68" fmla="*/ 1011866 w 2143708"/>
                <a:gd name="connsiteY68" fmla="*/ 11141 h 433197"/>
                <a:gd name="connsiteX69" fmla="*/ 1048716 w 2143708"/>
                <a:gd name="connsiteY69" fmla="*/ 11141 h 433197"/>
                <a:gd name="connsiteX70" fmla="*/ 1105705 w 2143708"/>
                <a:gd name="connsiteY70" fmla="*/ 122975 h 433197"/>
                <a:gd name="connsiteX71" fmla="*/ 1106133 w 2143708"/>
                <a:gd name="connsiteY71" fmla="*/ 122975 h 433197"/>
                <a:gd name="connsiteX72" fmla="*/ 1106133 w 2143708"/>
                <a:gd name="connsiteY72" fmla="*/ 11141 h 433197"/>
                <a:gd name="connsiteX73" fmla="*/ 1134841 w 2143708"/>
                <a:gd name="connsiteY73" fmla="*/ 11141 h 433197"/>
                <a:gd name="connsiteX74" fmla="*/ 1134841 w 2143708"/>
                <a:gd name="connsiteY74" fmla="*/ 160682 h 433197"/>
                <a:gd name="connsiteX75" fmla="*/ 1098206 w 2143708"/>
                <a:gd name="connsiteY75" fmla="*/ 160682 h 433197"/>
                <a:gd name="connsiteX76" fmla="*/ 1041003 w 2143708"/>
                <a:gd name="connsiteY76" fmla="*/ 48847 h 433197"/>
                <a:gd name="connsiteX77" fmla="*/ 1040575 w 2143708"/>
                <a:gd name="connsiteY77" fmla="*/ 48847 h 433197"/>
                <a:gd name="connsiteX78" fmla="*/ 1040575 w 2143708"/>
                <a:gd name="connsiteY78" fmla="*/ 160682 h 433197"/>
                <a:gd name="connsiteX79" fmla="*/ 1011866 w 2143708"/>
                <a:gd name="connsiteY79" fmla="*/ 160682 h 433197"/>
                <a:gd name="connsiteX80" fmla="*/ 1216039 w 2143708"/>
                <a:gd name="connsiteY80" fmla="*/ 47776 h 433197"/>
                <a:gd name="connsiteX81" fmla="*/ 1273885 w 2143708"/>
                <a:gd name="connsiteY81" fmla="*/ 106264 h 433197"/>
                <a:gd name="connsiteX82" fmla="*/ 1216039 w 2143708"/>
                <a:gd name="connsiteY82" fmla="*/ 163253 h 433197"/>
                <a:gd name="connsiteX83" fmla="*/ 1158408 w 2143708"/>
                <a:gd name="connsiteY83" fmla="*/ 106264 h 433197"/>
                <a:gd name="connsiteX84" fmla="*/ 1216039 w 2143708"/>
                <a:gd name="connsiteY84" fmla="*/ 47776 h 433197"/>
                <a:gd name="connsiteX85" fmla="*/ 1216039 w 2143708"/>
                <a:gd name="connsiteY85" fmla="*/ 140971 h 433197"/>
                <a:gd name="connsiteX86" fmla="*/ 1243891 w 2143708"/>
                <a:gd name="connsiteY86" fmla="*/ 102836 h 433197"/>
                <a:gd name="connsiteX87" fmla="*/ 1216039 w 2143708"/>
                <a:gd name="connsiteY87" fmla="*/ 70057 h 433197"/>
                <a:gd name="connsiteX88" fmla="*/ 1188402 w 2143708"/>
                <a:gd name="connsiteY88" fmla="*/ 102836 h 433197"/>
                <a:gd name="connsiteX89" fmla="*/ 1216039 w 2143708"/>
                <a:gd name="connsiteY89" fmla="*/ 140971 h 433197"/>
                <a:gd name="connsiteX90" fmla="*/ 1297023 w 2143708"/>
                <a:gd name="connsiteY90" fmla="*/ 50347 h 433197"/>
                <a:gd name="connsiteX91" fmla="*/ 1322518 w 2143708"/>
                <a:gd name="connsiteY91" fmla="*/ 50347 h 433197"/>
                <a:gd name="connsiteX92" fmla="*/ 1322518 w 2143708"/>
                <a:gd name="connsiteY92" fmla="*/ 75413 h 433197"/>
                <a:gd name="connsiteX93" fmla="*/ 1322946 w 2143708"/>
                <a:gd name="connsiteY93" fmla="*/ 75413 h 433197"/>
                <a:gd name="connsiteX94" fmla="*/ 1353154 w 2143708"/>
                <a:gd name="connsiteY94" fmla="*/ 47776 h 433197"/>
                <a:gd name="connsiteX95" fmla="*/ 1361938 w 2143708"/>
                <a:gd name="connsiteY95" fmla="*/ 48633 h 433197"/>
                <a:gd name="connsiteX96" fmla="*/ 1361938 w 2143708"/>
                <a:gd name="connsiteY96" fmla="*/ 77556 h 433197"/>
                <a:gd name="connsiteX97" fmla="*/ 1349084 w 2143708"/>
                <a:gd name="connsiteY97" fmla="*/ 75199 h 433197"/>
                <a:gd name="connsiteX98" fmla="*/ 1325731 w 2143708"/>
                <a:gd name="connsiteY98" fmla="*/ 120190 h 433197"/>
                <a:gd name="connsiteX99" fmla="*/ 1325731 w 2143708"/>
                <a:gd name="connsiteY99" fmla="*/ 160682 h 433197"/>
                <a:gd name="connsiteX100" fmla="*/ 1297023 w 2143708"/>
                <a:gd name="connsiteY100" fmla="*/ 160682 h 433197"/>
                <a:gd name="connsiteX101" fmla="*/ 1389147 w 2143708"/>
                <a:gd name="connsiteY101" fmla="*/ 71343 h 433197"/>
                <a:gd name="connsiteX102" fmla="*/ 1367937 w 2143708"/>
                <a:gd name="connsiteY102" fmla="*/ 71343 h 433197"/>
                <a:gd name="connsiteX103" fmla="*/ 1367937 w 2143708"/>
                <a:gd name="connsiteY103" fmla="*/ 50347 h 433197"/>
                <a:gd name="connsiteX104" fmla="*/ 1389147 w 2143708"/>
                <a:gd name="connsiteY104" fmla="*/ 50347 h 433197"/>
                <a:gd name="connsiteX105" fmla="*/ 1389147 w 2143708"/>
                <a:gd name="connsiteY105" fmla="*/ 28280 h 433197"/>
                <a:gd name="connsiteX106" fmla="*/ 1417855 w 2143708"/>
                <a:gd name="connsiteY106" fmla="*/ 19068 h 433197"/>
                <a:gd name="connsiteX107" fmla="*/ 1417855 w 2143708"/>
                <a:gd name="connsiteY107" fmla="*/ 50347 h 433197"/>
                <a:gd name="connsiteX108" fmla="*/ 1443350 w 2143708"/>
                <a:gd name="connsiteY108" fmla="*/ 50347 h 433197"/>
                <a:gd name="connsiteX109" fmla="*/ 1443350 w 2143708"/>
                <a:gd name="connsiteY109" fmla="*/ 71343 h 433197"/>
                <a:gd name="connsiteX110" fmla="*/ 1417855 w 2143708"/>
                <a:gd name="connsiteY110" fmla="*/ 71343 h 433197"/>
                <a:gd name="connsiteX111" fmla="*/ 1417855 w 2143708"/>
                <a:gd name="connsiteY111" fmla="*/ 122761 h 433197"/>
                <a:gd name="connsiteX112" fmla="*/ 1431353 w 2143708"/>
                <a:gd name="connsiteY112" fmla="*/ 140971 h 433197"/>
                <a:gd name="connsiteX113" fmla="*/ 1444422 w 2143708"/>
                <a:gd name="connsiteY113" fmla="*/ 137972 h 433197"/>
                <a:gd name="connsiteX114" fmla="*/ 1445279 w 2143708"/>
                <a:gd name="connsiteY114" fmla="*/ 160682 h 433197"/>
                <a:gd name="connsiteX115" fmla="*/ 1424069 w 2143708"/>
                <a:gd name="connsiteY115" fmla="*/ 163253 h 433197"/>
                <a:gd name="connsiteX116" fmla="*/ 1389147 w 2143708"/>
                <a:gd name="connsiteY116" fmla="*/ 127474 h 433197"/>
                <a:gd name="connsiteX117" fmla="*/ 1463061 w 2143708"/>
                <a:gd name="connsiteY117" fmla="*/ 0 h 433197"/>
                <a:gd name="connsiteX118" fmla="*/ 1491769 w 2143708"/>
                <a:gd name="connsiteY118" fmla="*/ 0 h 433197"/>
                <a:gd name="connsiteX119" fmla="*/ 1491769 w 2143708"/>
                <a:gd name="connsiteY119" fmla="*/ 65344 h 433197"/>
                <a:gd name="connsiteX120" fmla="*/ 1492198 w 2143708"/>
                <a:gd name="connsiteY120" fmla="*/ 65344 h 433197"/>
                <a:gd name="connsiteX121" fmla="*/ 1526905 w 2143708"/>
                <a:gd name="connsiteY121" fmla="*/ 47776 h 433197"/>
                <a:gd name="connsiteX122" fmla="*/ 1564397 w 2143708"/>
                <a:gd name="connsiteY122" fmla="*/ 91053 h 433197"/>
                <a:gd name="connsiteX123" fmla="*/ 1564397 w 2143708"/>
                <a:gd name="connsiteY123" fmla="*/ 160682 h 433197"/>
                <a:gd name="connsiteX124" fmla="*/ 1535689 w 2143708"/>
                <a:gd name="connsiteY124" fmla="*/ 160682 h 433197"/>
                <a:gd name="connsiteX125" fmla="*/ 1535689 w 2143708"/>
                <a:gd name="connsiteY125" fmla="*/ 101765 h 433197"/>
                <a:gd name="connsiteX126" fmla="*/ 1517050 w 2143708"/>
                <a:gd name="connsiteY126" fmla="*/ 70057 h 433197"/>
                <a:gd name="connsiteX127" fmla="*/ 1491769 w 2143708"/>
                <a:gd name="connsiteY127" fmla="*/ 106693 h 433197"/>
                <a:gd name="connsiteX128" fmla="*/ 1491769 w 2143708"/>
                <a:gd name="connsiteY128" fmla="*/ 160682 h 433197"/>
                <a:gd name="connsiteX129" fmla="*/ 1463061 w 2143708"/>
                <a:gd name="connsiteY129" fmla="*/ 160682 h 433197"/>
                <a:gd name="connsiteX130" fmla="*/ 1640882 w 2143708"/>
                <a:gd name="connsiteY130" fmla="*/ 11141 h 433197"/>
                <a:gd name="connsiteX131" fmla="*/ 1672375 w 2143708"/>
                <a:gd name="connsiteY131" fmla="*/ 11141 h 433197"/>
                <a:gd name="connsiteX132" fmla="*/ 1700227 w 2143708"/>
                <a:gd name="connsiteY132" fmla="*/ 130688 h 433197"/>
                <a:gd name="connsiteX133" fmla="*/ 1700655 w 2143708"/>
                <a:gd name="connsiteY133" fmla="*/ 130688 h 433197"/>
                <a:gd name="connsiteX134" fmla="*/ 1726150 w 2143708"/>
                <a:gd name="connsiteY134" fmla="*/ 11141 h 433197"/>
                <a:gd name="connsiteX135" fmla="*/ 1766856 w 2143708"/>
                <a:gd name="connsiteY135" fmla="*/ 11141 h 433197"/>
                <a:gd name="connsiteX136" fmla="*/ 1793208 w 2143708"/>
                <a:gd name="connsiteY136" fmla="*/ 130688 h 433197"/>
                <a:gd name="connsiteX137" fmla="*/ 1793637 w 2143708"/>
                <a:gd name="connsiteY137" fmla="*/ 130688 h 433197"/>
                <a:gd name="connsiteX138" fmla="*/ 1821702 w 2143708"/>
                <a:gd name="connsiteY138" fmla="*/ 11141 h 433197"/>
                <a:gd name="connsiteX139" fmla="*/ 1850839 w 2143708"/>
                <a:gd name="connsiteY139" fmla="*/ 11141 h 433197"/>
                <a:gd name="connsiteX140" fmla="*/ 1811847 w 2143708"/>
                <a:gd name="connsiteY140" fmla="*/ 160682 h 433197"/>
                <a:gd name="connsiteX141" fmla="*/ 1773283 w 2143708"/>
                <a:gd name="connsiteY141" fmla="*/ 160682 h 433197"/>
                <a:gd name="connsiteX142" fmla="*/ 1746289 w 2143708"/>
                <a:gd name="connsiteY142" fmla="*/ 41135 h 433197"/>
                <a:gd name="connsiteX143" fmla="*/ 1745860 w 2143708"/>
                <a:gd name="connsiteY143" fmla="*/ 41135 h 433197"/>
                <a:gd name="connsiteX144" fmla="*/ 1719294 w 2143708"/>
                <a:gd name="connsiteY144" fmla="*/ 160682 h 433197"/>
                <a:gd name="connsiteX145" fmla="*/ 1680517 w 2143708"/>
                <a:gd name="connsiteY145" fmla="*/ 160682 h 433197"/>
                <a:gd name="connsiteX146" fmla="*/ 1952390 w 2143708"/>
                <a:gd name="connsiteY146" fmla="*/ 154469 h 433197"/>
                <a:gd name="connsiteX147" fmla="*/ 1914469 w 2143708"/>
                <a:gd name="connsiteY147" fmla="*/ 163253 h 433197"/>
                <a:gd name="connsiteX148" fmla="*/ 1856838 w 2143708"/>
                <a:gd name="connsiteY148" fmla="*/ 106050 h 433197"/>
                <a:gd name="connsiteX149" fmla="*/ 1908042 w 2143708"/>
                <a:gd name="connsiteY149" fmla="*/ 47776 h 433197"/>
                <a:gd name="connsiteX150" fmla="*/ 1960531 w 2143708"/>
                <a:gd name="connsiteY150" fmla="*/ 114405 h 433197"/>
                <a:gd name="connsiteX151" fmla="*/ 1884261 w 2143708"/>
                <a:gd name="connsiteY151" fmla="*/ 114405 h 433197"/>
                <a:gd name="connsiteX152" fmla="*/ 1915755 w 2143708"/>
                <a:gd name="connsiteY152" fmla="*/ 142257 h 433197"/>
                <a:gd name="connsiteX153" fmla="*/ 1952390 w 2143708"/>
                <a:gd name="connsiteY153" fmla="*/ 131116 h 433197"/>
                <a:gd name="connsiteX154" fmla="*/ 1933108 w 2143708"/>
                <a:gd name="connsiteY154" fmla="*/ 94695 h 433197"/>
                <a:gd name="connsiteX155" fmla="*/ 1909756 w 2143708"/>
                <a:gd name="connsiteY155" fmla="*/ 68772 h 433197"/>
                <a:gd name="connsiteX156" fmla="*/ 1884261 w 2143708"/>
                <a:gd name="connsiteY156" fmla="*/ 94695 h 433197"/>
                <a:gd name="connsiteX157" fmla="*/ 2048585 w 2143708"/>
                <a:gd name="connsiteY157" fmla="*/ 73485 h 433197"/>
                <a:gd name="connsiteX158" fmla="*/ 2022876 w 2143708"/>
                <a:gd name="connsiteY158" fmla="*/ 68772 h 433197"/>
                <a:gd name="connsiteX159" fmla="*/ 2005951 w 2143708"/>
                <a:gd name="connsiteY159" fmla="*/ 80984 h 433197"/>
                <a:gd name="connsiteX160" fmla="*/ 2055869 w 2143708"/>
                <a:gd name="connsiteY160" fmla="*/ 127260 h 433197"/>
                <a:gd name="connsiteX161" fmla="*/ 2009593 w 2143708"/>
                <a:gd name="connsiteY161" fmla="*/ 163253 h 433197"/>
                <a:gd name="connsiteX162" fmla="*/ 1977028 w 2143708"/>
                <a:gd name="connsiteY162" fmla="*/ 158539 h 433197"/>
                <a:gd name="connsiteX163" fmla="*/ 1978742 w 2143708"/>
                <a:gd name="connsiteY163" fmla="*/ 134973 h 433197"/>
                <a:gd name="connsiteX164" fmla="*/ 2007022 w 2143708"/>
                <a:gd name="connsiteY164" fmla="*/ 142257 h 433197"/>
                <a:gd name="connsiteX165" fmla="*/ 2025875 w 2143708"/>
                <a:gd name="connsiteY165" fmla="*/ 128760 h 433197"/>
                <a:gd name="connsiteX166" fmla="*/ 1975957 w 2143708"/>
                <a:gd name="connsiteY166" fmla="*/ 82055 h 433197"/>
                <a:gd name="connsiteX167" fmla="*/ 2019234 w 2143708"/>
                <a:gd name="connsiteY167" fmla="*/ 47776 h 433197"/>
                <a:gd name="connsiteX168" fmla="*/ 2050513 w 2143708"/>
                <a:gd name="connsiteY168" fmla="*/ 51847 h 433197"/>
                <a:gd name="connsiteX169" fmla="*/ 2087577 w 2143708"/>
                <a:gd name="connsiteY169" fmla="*/ 71343 h 433197"/>
                <a:gd name="connsiteX170" fmla="*/ 2066367 w 2143708"/>
                <a:gd name="connsiteY170" fmla="*/ 71343 h 433197"/>
                <a:gd name="connsiteX171" fmla="*/ 2066367 w 2143708"/>
                <a:gd name="connsiteY171" fmla="*/ 50347 h 433197"/>
                <a:gd name="connsiteX172" fmla="*/ 2087577 w 2143708"/>
                <a:gd name="connsiteY172" fmla="*/ 50347 h 433197"/>
                <a:gd name="connsiteX173" fmla="*/ 2087577 w 2143708"/>
                <a:gd name="connsiteY173" fmla="*/ 28280 h 433197"/>
                <a:gd name="connsiteX174" fmla="*/ 2116285 w 2143708"/>
                <a:gd name="connsiteY174" fmla="*/ 19068 h 433197"/>
                <a:gd name="connsiteX175" fmla="*/ 2116285 w 2143708"/>
                <a:gd name="connsiteY175" fmla="*/ 50347 h 433197"/>
                <a:gd name="connsiteX176" fmla="*/ 2141780 w 2143708"/>
                <a:gd name="connsiteY176" fmla="*/ 50347 h 433197"/>
                <a:gd name="connsiteX177" fmla="*/ 2141780 w 2143708"/>
                <a:gd name="connsiteY177" fmla="*/ 71343 h 433197"/>
                <a:gd name="connsiteX178" fmla="*/ 2116285 w 2143708"/>
                <a:gd name="connsiteY178" fmla="*/ 71343 h 433197"/>
                <a:gd name="connsiteX179" fmla="*/ 2116285 w 2143708"/>
                <a:gd name="connsiteY179" fmla="*/ 122761 h 433197"/>
                <a:gd name="connsiteX180" fmla="*/ 2129783 w 2143708"/>
                <a:gd name="connsiteY180" fmla="*/ 140971 h 433197"/>
                <a:gd name="connsiteX181" fmla="*/ 2142851 w 2143708"/>
                <a:gd name="connsiteY181" fmla="*/ 137972 h 433197"/>
                <a:gd name="connsiteX182" fmla="*/ 2143708 w 2143708"/>
                <a:gd name="connsiteY182" fmla="*/ 160682 h 433197"/>
                <a:gd name="connsiteX183" fmla="*/ 2122498 w 2143708"/>
                <a:gd name="connsiteY183" fmla="*/ 163253 h 433197"/>
                <a:gd name="connsiteX184" fmla="*/ 2087577 w 2143708"/>
                <a:gd name="connsiteY184" fmla="*/ 127474 h 433197"/>
                <a:gd name="connsiteX185" fmla="*/ 0 w 2143708"/>
                <a:gd name="connsiteY185" fmla="*/ 236095 h 433197"/>
                <a:gd name="connsiteX186" fmla="*/ 29994 w 2143708"/>
                <a:gd name="connsiteY186" fmla="*/ 236095 h 433197"/>
                <a:gd name="connsiteX187" fmla="*/ 29994 w 2143708"/>
                <a:gd name="connsiteY187" fmla="*/ 322435 h 433197"/>
                <a:gd name="connsiteX188" fmla="*/ 61059 w 2143708"/>
                <a:gd name="connsiteY188" fmla="*/ 364640 h 433197"/>
                <a:gd name="connsiteX189" fmla="*/ 92124 w 2143708"/>
                <a:gd name="connsiteY189" fmla="*/ 322435 h 433197"/>
                <a:gd name="connsiteX190" fmla="*/ 92124 w 2143708"/>
                <a:gd name="connsiteY190" fmla="*/ 236095 h 433197"/>
                <a:gd name="connsiteX191" fmla="*/ 122118 w 2143708"/>
                <a:gd name="connsiteY191" fmla="*/ 236095 h 433197"/>
                <a:gd name="connsiteX192" fmla="*/ 122118 w 2143708"/>
                <a:gd name="connsiteY192" fmla="*/ 331647 h 433197"/>
                <a:gd name="connsiteX193" fmla="*/ 61059 w 2143708"/>
                <a:gd name="connsiteY193" fmla="*/ 388207 h 433197"/>
                <a:gd name="connsiteX194" fmla="*/ 0 w 2143708"/>
                <a:gd name="connsiteY194" fmla="*/ 331647 h 433197"/>
                <a:gd name="connsiteX195" fmla="*/ 153183 w 2143708"/>
                <a:gd name="connsiteY195" fmla="*/ 275301 h 433197"/>
                <a:gd name="connsiteX196" fmla="*/ 180392 w 2143708"/>
                <a:gd name="connsiteY196" fmla="*/ 275301 h 433197"/>
                <a:gd name="connsiteX197" fmla="*/ 180392 w 2143708"/>
                <a:gd name="connsiteY197" fmla="*/ 290298 h 433197"/>
                <a:gd name="connsiteX198" fmla="*/ 180820 w 2143708"/>
                <a:gd name="connsiteY198" fmla="*/ 290298 h 433197"/>
                <a:gd name="connsiteX199" fmla="*/ 217027 w 2143708"/>
                <a:gd name="connsiteY199" fmla="*/ 272730 h 433197"/>
                <a:gd name="connsiteX200" fmla="*/ 254520 w 2143708"/>
                <a:gd name="connsiteY200" fmla="*/ 316007 h 433197"/>
                <a:gd name="connsiteX201" fmla="*/ 254520 w 2143708"/>
                <a:gd name="connsiteY201" fmla="*/ 385636 h 433197"/>
                <a:gd name="connsiteX202" fmla="*/ 225811 w 2143708"/>
                <a:gd name="connsiteY202" fmla="*/ 385636 h 433197"/>
                <a:gd name="connsiteX203" fmla="*/ 225811 w 2143708"/>
                <a:gd name="connsiteY203" fmla="*/ 326719 h 433197"/>
                <a:gd name="connsiteX204" fmla="*/ 207172 w 2143708"/>
                <a:gd name="connsiteY204" fmla="*/ 295012 h 433197"/>
                <a:gd name="connsiteX205" fmla="*/ 181892 w 2143708"/>
                <a:gd name="connsiteY205" fmla="*/ 331647 h 433197"/>
                <a:gd name="connsiteX206" fmla="*/ 181892 w 2143708"/>
                <a:gd name="connsiteY206" fmla="*/ 385636 h 433197"/>
                <a:gd name="connsiteX207" fmla="*/ 153183 w 2143708"/>
                <a:gd name="connsiteY207" fmla="*/ 385636 h 433197"/>
                <a:gd name="connsiteX208" fmla="*/ 284728 w 2143708"/>
                <a:gd name="connsiteY208" fmla="*/ 227739 h 433197"/>
                <a:gd name="connsiteX209" fmla="*/ 313436 w 2143708"/>
                <a:gd name="connsiteY209" fmla="*/ 227739 h 433197"/>
                <a:gd name="connsiteX210" fmla="*/ 313436 w 2143708"/>
                <a:gd name="connsiteY210" fmla="*/ 255162 h 433197"/>
                <a:gd name="connsiteX211" fmla="*/ 284728 w 2143708"/>
                <a:gd name="connsiteY211" fmla="*/ 255162 h 433197"/>
                <a:gd name="connsiteX212" fmla="*/ 284728 w 2143708"/>
                <a:gd name="connsiteY212" fmla="*/ 275301 h 433197"/>
                <a:gd name="connsiteX213" fmla="*/ 313436 w 2143708"/>
                <a:gd name="connsiteY213" fmla="*/ 275301 h 433197"/>
                <a:gd name="connsiteX214" fmla="*/ 313436 w 2143708"/>
                <a:gd name="connsiteY214" fmla="*/ 385636 h 433197"/>
                <a:gd name="connsiteX215" fmla="*/ 284728 w 2143708"/>
                <a:gd name="connsiteY215" fmla="*/ 385636 h 433197"/>
                <a:gd name="connsiteX216" fmla="*/ 331433 w 2143708"/>
                <a:gd name="connsiteY216" fmla="*/ 275301 h 433197"/>
                <a:gd name="connsiteX217" fmla="*/ 362284 w 2143708"/>
                <a:gd name="connsiteY217" fmla="*/ 275301 h 433197"/>
                <a:gd name="connsiteX218" fmla="*/ 389707 w 2143708"/>
                <a:gd name="connsiteY218" fmla="*/ 355642 h 433197"/>
                <a:gd name="connsiteX219" fmla="*/ 390135 w 2143708"/>
                <a:gd name="connsiteY219" fmla="*/ 355642 h 433197"/>
                <a:gd name="connsiteX220" fmla="*/ 416701 w 2143708"/>
                <a:gd name="connsiteY220" fmla="*/ 275301 h 433197"/>
                <a:gd name="connsiteX221" fmla="*/ 445410 w 2143708"/>
                <a:gd name="connsiteY221" fmla="*/ 275301 h 433197"/>
                <a:gd name="connsiteX222" fmla="*/ 404704 w 2143708"/>
                <a:gd name="connsiteY222" fmla="*/ 385636 h 433197"/>
                <a:gd name="connsiteX223" fmla="*/ 372353 w 2143708"/>
                <a:gd name="connsiteY223" fmla="*/ 385636 h 433197"/>
                <a:gd name="connsiteX224" fmla="*/ 551245 w 2143708"/>
                <a:gd name="connsiteY224" fmla="*/ 379423 h 433197"/>
                <a:gd name="connsiteX225" fmla="*/ 513325 w 2143708"/>
                <a:gd name="connsiteY225" fmla="*/ 388207 h 433197"/>
                <a:gd name="connsiteX226" fmla="*/ 455693 w 2143708"/>
                <a:gd name="connsiteY226" fmla="*/ 331004 h 433197"/>
                <a:gd name="connsiteX227" fmla="*/ 506897 w 2143708"/>
                <a:gd name="connsiteY227" fmla="*/ 272730 h 433197"/>
                <a:gd name="connsiteX228" fmla="*/ 559387 w 2143708"/>
                <a:gd name="connsiteY228" fmla="*/ 339360 h 433197"/>
                <a:gd name="connsiteX229" fmla="*/ 483116 w 2143708"/>
                <a:gd name="connsiteY229" fmla="*/ 339360 h 433197"/>
                <a:gd name="connsiteX230" fmla="*/ 514610 w 2143708"/>
                <a:gd name="connsiteY230" fmla="*/ 367211 h 433197"/>
                <a:gd name="connsiteX231" fmla="*/ 551245 w 2143708"/>
                <a:gd name="connsiteY231" fmla="*/ 356071 h 433197"/>
                <a:gd name="connsiteX232" fmla="*/ 531964 w 2143708"/>
                <a:gd name="connsiteY232" fmla="*/ 319649 h 433197"/>
                <a:gd name="connsiteX233" fmla="*/ 508611 w 2143708"/>
                <a:gd name="connsiteY233" fmla="*/ 293726 h 433197"/>
                <a:gd name="connsiteX234" fmla="*/ 483116 w 2143708"/>
                <a:gd name="connsiteY234" fmla="*/ 319649 h 433197"/>
                <a:gd name="connsiteX235" fmla="*/ 582525 w 2143708"/>
                <a:gd name="connsiteY235" fmla="*/ 275301 h 433197"/>
                <a:gd name="connsiteX236" fmla="*/ 608020 w 2143708"/>
                <a:gd name="connsiteY236" fmla="*/ 275301 h 433197"/>
                <a:gd name="connsiteX237" fmla="*/ 608020 w 2143708"/>
                <a:gd name="connsiteY237" fmla="*/ 300368 h 433197"/>
                <a:gd name="connsiteX238" fmla="*/ 608448 w 2143708"/>
                <a:gd name="connsiteY238" fmla="*/ 300368 h 433197"/>
                <a:gd name="connsiteX239" fmla="*/ 638656 w 2143708"/>
                <a:gd name="connsiteY239" fmla="*/ 272730 h 433197"/>
                <a:gd name="connsiteX240" fmla="*/ 647440 w 2143708"/>
                <a:gd name="connsiteY240" fmla="*/ 273587 h 433197"/>
                <a:gd name="connsiteX241" fmla="*/ 647440 w 2143708"/>
                <a:gd name="connsiteY241" fmla="*/ 302510 h 433197"/>
                <a:gd name="connsiteX242" fmla="*/ 634586 w 2143708"/>
                <a:gd name="connsiteY242" fmla="*/ 300153 h 433197"/>
                <a:gd name="connsiteX243" fmla="*/ 611233 w 2143708"/>
                <a:gd name="connsiteY243" fmla="*/ 345144 h 433197"/>
                <a:gd name="connsiteX244" fmla="*/ 611233 w 2143708"/>
                <a:gd name="connsiteY244" fmla="*/ 385636 h 433197"/>
                <a:gd name="connsiteX245" fmla="*/ 582525 w 2143708"/>
                <a:gd name="connsiteY245" fmla="*/ 385636 h 433197"/>
                <a:gd name="connsiteX246" fmla="*/ 730780 w 2143708"/>
                <a:gd name="connsiteY246" fmla="*/ 298439 h 433197"/>
                <a:gd name="connsiteX247" fmla="*/ 705071 w 2143708"/>
                <a:gd name="connsiteY247" fmla="*/ 293726 h 433197"/>
                <a:gd name="connsiteX248" fmla="*/ 688146 w 2143708"/>
                <a:gd name="connsiteY248" fmla="*/ 305938 h 433197"/>
                <a:gd name="connsiteX249" fmla="*/ 738065 w 2143708"/>
                <a:gd name="connsiteY249" fmla="*/ 352214 h 433197"/>
                <a:gd name="connsiteX250" fmla="*/ 691788 w 2143708"/>
                <a:gd name="connsiteY250" fmla="*/ 388207 h 433197"/>
                <a:gd name="connsiteX251" fmla="*/ 659224 w 2143708"/>
                <a:gd name="connsiteY251" fmla="*/ 383494 h 433197"/>
                <a:gd name="connsiteX252" fmla="*/ 660938 w 2143708"/>
                <a:gd name="connsiteY252" fmla="*/ 359927 h 433197"/>
                <a:gd name="connsiteX253" fmla="*/ 689217 w 2143708"/>
                <a:gd name="connsiteY253" fmla="*/ 367211 h 433197"/>
                <a:gd name="connsiteX254" fmla="*/ 708071 w 2143708"/>
                <a:gd name="connsiteY254" fmla="*/ 353714 h 433197"/>
                <a:gd name="connsiteX255" fmla="*/ 658152 w 2143708"/>
                <a:gd name="connsiteY255" fmla="*/ 307009 h 433197"/>
                <a:gd name="connsiteX256" fmla="*/ 701429 w 2143708"/>
                <a:gd name="connsiteY256" fmla="*/ 272730 h 433197"/>
                <a:gd name="connsiteX257" fmla="*/ 732709 w 2143708"/>
                <a:gd name="connsiteY257" fmla="*/ 276801 h 433197"/>
                <a:gd name="connsiteX258" fmla="*/ 760989 w 2143708"/>
                <a:gd name="connsiteY258" fmla="*/ 227739 h 433197"/>
                <a:gd name="connsiteX259" fmla="*/ 789697 w 2143708"/>
                <a:gd name="connsiteY259" fmla="*/ 227739 h 433197"/>
                <a:gd name="connsiteX260" fmla="*/ 789697 w 2143708"/>
                <a:gd name="connsiteY260" fmla="*/ 255162 h 433197"/>
                <a:gd name="connsiteX261" fmla="*/ 760989 w 2143708"/>
                <a:gd name="connsiteY261" fmla="*/ 255162 h 433197"/>
                <a:gd name="connsiteX262" fmla="*/ 760989 w 2143708"/>
                <a:gd name="connsiteY262" fmla="*/ 275301 h 433197"/>
                <a:gd name="connsiteX263" fmla="*/ 789697 w 2143708"/>
                <a:gd name="connsiteY263" fmla="*/ 275301 h 433197"/>
                <a:gd name="connsiteX264" fmla="*/ 789697 w 2143708"/>
                <a:gd name="connsiteY264" fmla="*/ 385636 h 433197"/>
                <a:gd name="connsiteX265" fmla="*/ 760989 w 2143708"/>
                <a:gd name="connsiteY265" fmla="*/ 385636 h 433197"/>
                <a:gd name="connsiteX266" fmla="*/ 829332 w 2143708"/>
                <a:gd name="connsiteY266" fmla="*/ 296297 h 433197"/>
                <a:gd name="connsiteX267" fmla="*/ 808122 w 2143708"/>
                <a:gd name="connsiteY267" fmla="*/ 296297 h 433197"/>
                <a:gd name="connsiteX268" fmla="*/ 808122 w 2143708"/>
                <a:gd name="connsiteY268" fmla="*/ 275301 h 433197"/>
                <a:gd name="connsiteX269" fmla="*/ 829332 w 2143708"/>
                <a:gd name="connsiteY269" fmla="*/ 275301 h 433197"/>
                <a:gd name="connsiteX270" fmla="*/ 829332 w 2143708"/>
                <a:gd name="connsiteY270" fmla="*/ 253234 h 433197"/>
                <a:gd name="connsiteX271" fmla="*/ 858040 w 2143708"/>
                <a:gd name="connsiteY271" fmla="*/ 244022 h 433197"/>
                <a:gd name="connsiteX272" fmla="*/ 858040 w 2143708"/>
                <a:gd name="connsiteY272" fmla="*/ 275301 h 433197"/>
                <a:gd name="connsiteX273" fmla="*/ 883535 w 2143708"/>
                <a:gd name="connsiteY273" fmla="*/ 275301 h 433197"/>
                <a:gd name="connsiteX274" fmla="*/ 883535 w 2143708"/>
                <a:gd name="connsiteY274" fmla="*/ 296297 h 433197"/>
                <a:gd name="connsiteX275" fmla="*/ 858040 w 2143708"/>
                <a:gd name="connsiteY275" fmla="*/ 296297 h 433197"/>
                <a:gd name="connsiteX276" fmla="*/ 858040 w 2143708"/>
                <a:gd name="connsiteY276" fmla="*/ 347715 h 433197"/>
                <a:gd name="connsiteX277" fmla="*/ 871538 w 2143708"/>
                <a:gd name="connsiteY277" fmla="*/ 365926 h 433197"/>
                <a:gd name="connsiteX278" fmla="*/ 884606 w 2143708"/>
                <a:gd name="connsiteY278" fmla="*/ 362926 h 433197"/>
                <a:gd name="connsiteX279" fmla="*/ 885463 w 2143708"/>
                <a:gd name="connsiteY279" fmla="*/ 385636 h 433197"/>
                <a:gd name="connsiteX280" fmla="*/ 864253 w 2143708"/>
                <a:gd name="connsiteY280" fmla="*/ 388207 h 433197"/>
                <a:gd name="connsiteX281" fmla="*/ 829332 w 2143708"/>
                <a:gd name="connsiteY281" fmla="*/ 352428 h 433197"/>
                <a:gd name="connsiteX282" fmla="*/ 949093 w 2143708"/>
                <a:gd name="connsiteY282" fmla="*/ 355856 h 433197"/>
                <a:gd name="connsiteX283" fmla="*/ 949522 w 2143708"/>
                <a:gd name="connsiteY283" fmla="*/ 355856 h 433197"/>
                <a:gd name="connsiteX284" fmla="*/ 976088 w 2143708"/>
                <a:gd name="connsiteY284" fmla="*/ 275301 h 433197"/>
                <a:gd name="connsiteX285" fmla="*/ 1005225 w 2143708"/>
                <a:gd name="connsiteY285" fmla="*/ 275301 h 433197"/>
                <a:gd name="connsiteX286" fmla="*/ 963876 w 2143708"/>
                <a:gd name="connsiteY286" fmla="*/ 384779 h 433197"/>
                <a:gd name="connsiteX287" fmla="*/ 918028 w 2143708"/>
                <a:gd name="connsiteY287" fmla="*/ 433198 h 433197"/>
                <a:gd name="connsiteX288" fmla="*/ 897675 w 2143708"/>
                <a:gd name="connsiteY288" fmla="*/ 430198 h 433197"/>
                <a:gd name="connsiteX289" fmla="*/ 899603 w 2143708"/>
                <a:gd name="connsiteY289" fmla="*/ 408988 h 433197"/>
                <a:gd name="connsiteX290" fmla="*/ 914386 w 2143708"/>
                <a:gd name="connsiteY290" fmla="*/ 410917 h 433197"/>
                <a:gd name="connsiteX291" fmla="*/ 933025 w 2143708"/>
                <a:gd name="connsiteY291" fmla="*/ 391206 h 433197"/>
                <a:gd name="connsiteX292" fmla="*/ 890819 w 2143708"/>
                <a:gd name="connsiteY292" fmla="*/ 275301 h 433197"/>
                <a:gd name="connsiteX293" fmla="*/ 922527 w 2143708"/>
                <a:gd name="connsiteY293" fmla="*/ 275301 h 433197"/>
                <a:gd name="connsiteX294" fmla="*/ 1084495 w 2143708"/>
                <a:gd name="connsiteY294" fmla="*/ 236095 h 433197"/>
                <a:gd name="connsiteX295" fmla="*/ 1114488 w 2143708"/>
                <a:gd name="connsiteY295" fmla="*/ 236095 h 433197"/>
                <a:gd name="connsiteX296" fmla="*/ 1114488 w 2143708"/>
                <a:gd name="connsiteY296" fmla="*/ 296511 h 433197"/>
                <a:gd name="connsiteX297" fmla="*/ 1174476 w 2143708"/>
                <a:gd name="connsiteY297" fmla="*/ 296511 h 433197"/>
                <a:gd name="connsiteX298" fmla="*/ 1174476 w 2143708"/>
                <a:gd name="connsiteY298" fmla="*/ 236095 h 433197"/>
                <a:gd name="connsiteX299" fmla="*/ 1204470 w 2143708"/>
                <a:gd name="connsiteY299" fmla="*/ 236095 h 433197"/>
                <a:gd name="connsiteX300" fmla="*/ 1204470 w 2143708"/>
                <a:gd name="connsiteY300" fmla="*/ 385636 h 433197"/>
                <a:gd name="connsiteX301" fmla="*/ 1174476 w 2143708"/>
                <a:gd name="connsiteY301" fmla="*/ 385636 h 433197"/>
                <a:gd name="connsiteX302" fmla="*/ 1174476 w 2143708"/>
                <a:gd name="connsiteY302" fmla="*/ 320078 h 433197"/>
                <a:gd name="connsiteX303" fmla="*/ 1114488 w 2143708"/>
                <a:gd name="connsiteY303" fmla="*/ 320078 h 433197"/>
                <a:gd name="connsiteX304" fmla="*/ 1114488 w 2143708"/>
                <a:gd name="connsiteY304" fmla="*/ 385636 h 433197"/>
                <a:gd name="connsiteX305" fmla="*/ 1084495 w 2143708"/>
                <a:gd name="connsiteY305" fmla="*/ 385636 h 433197"/>
                <a:gd name="connsiteX306" fmla="*/ 1325089 w 2143708"/>
                <a:gd name="connsiteY306" fmla="*/ 379423 h 433197"/>
                <a:gd name="connsiteX307" fmla="*/ 1287168 w 2143708"/>
                <a:gd name="connsiteY307" fmla="*/ 388207 h 433197"/>
                <a:gd name="connsiteX308" fmla="*/ 1229537 w 2143708"/>
                <a:gd name="connsiteY308" fmla="*/ 331004 h 433197"/>
                <a:gd name="connsiteX309" fmla="*/ 1280740 w 2143708"/>
                <a:gd name="connsiteY309" fmla="*/ 272730 h 433197"/>
                <a:gd name="connsiteX310" fmla="*/ 1333230 w 2143708"/>
                <a:gd name="connsiteY310" fmla="*/ 339360 h 433197"/>
                <a:gd name="connsiteX311" fmla="*/ 1256960 w 2143708"/>
                <a:gd name="connsiteY311" fmla="*/ 339360 h 433197"/>
                <a:gd name="connsiteX312" fmla="*/ 1288453 w 2143708"/>
                <a:gd name="connsiteY312" fmla="*/ 367211 h 433197"/>
                <a:gd name="connsiteX313" fmla="*/ 1325089 w 2143708"/>
                <a:gd name="connsiteY313" fmla="*/ 356071 h 433197"/>
                <a:gd name="connsiteX314" fmla="*/ 1305807 w 2143708"/>
                <a:gd name="connsiteY314" fmla="*/ 319649 h 433197"/>
                <a:gd name="connsiteX315" fmla="*/ 1282454 w 2143708"/>
                <a:gd name="connsiteY315" fmla="*/ 293726 h 433197"/>
                <a:gd name="connsiteX316" fmla="*/ 1256960 w 2143708"/>
                <a:gd name="connsiteY316" fmla="*/ 319649 h 433197"/>
                <a:gd name="connsiteX317" fmla="*/ 1360653 w 2143708"/>
                <a:gd name="connsiteY317" fmla="*/ 281086 h 433197"/>
                <a:gd name="connsiteX318" fmla="*/ 1399002 w 2143708"/>
                <a:gd name="connsiteY318" fmla="*/ 272730 h 433197"/>
                <a:gd name="connsiteX319" fmla="*/ 1446564 w 2143708"/>
                <a:gd name="connsiteY319" fmla="*/ 319221 h 433197"/>
                <a:gd name="connsiteX320" fmla="*/ 1446564 w 2143708"/>
                <a:gd name="connsiteY320" fmla="*/ 333361 h 433197"/>
                <a:gd name="connsiteX321" fmla="*/ 1446992 w 2143708"/>
                <a:gd name="connsiteY321" fmla="*/ 360998 h 433197"/>
                <a:gd name="connsiteX322" fmla="*/ 1448278 w 2143708"/>
                <a:gd name="connsiteY322" fmla="*/ 385636 h 433197"/>
                <a:gd name="connsiteX323" fmla="*/ 1422997 w 2143708"/>
                <a:gd name="connsiteY323" fmla="*/ 385636 h 433197"/>
                <a:gd name="connsiteX324" fmla="*/ 1421712 w 2143708"/>
                <a:gd name="connsiteY324" fmla="*/ 369139 h 433197"/>
                <a:gd name="connsiteX325" fmla="*/ 1421283 w 2143708"/>
                <a:gd name="connsiteY325" fmla="*/ 369139 h 433197"/>
                <a:gd name="connsiteX326" fmla="*/ 1387219 w 2143708"/>
                <a:gd name="connsiteY326" fmla="*/ 388207 h 433197"/>
                <a:gd name="connsiteX327" fmla="*/ 1348655 w 2143708"/>
                <a:gd name="connsiteY327" fmla="*/ 355428 h 433197"/>
                <a:gd name="connsiteX328" fmla="*/ 1367509 w 2143708"/>
                <a:gd name="connsiteY328" fmla="*/ 323934 h 433197"/>
                <a:gd name="connsiteX329" fmla="*/ 1404572 w 2143708"/>
                <a:gd name="connsiteY329" fmla="*/ 317507 h 433197"/>
                <a:gd name="connsiteX330" fmla="*/ 1420426 w 2143708"/>
                <a:gd name="connsiteY330" fmla="*/ 317507 h 433197"/>
                <a:gd name="connsiteX331" fmla="*/ 1395574 w 2143708"/>
                <a:gd name="connsiteY331" fmla="*/ 293726 h 433197"/>
                <a:gd name="connsiteX332" fmla="*/ 1361510 w 2143708"/>
                <a:gd name="connsiteY332" fmla="*/ 305724 h 433197"/>
                <a:gd name="connsiteX333" fmla="*/ 1394289 w 2143708"/>
                <a:gd name="connsiteY333" fmla="*/ 367211 h 433197"/>
                <a:gd name="connsiteX334" fmla="*/ 1414428 w 2143708"/>
                <a:gd name="connsiteY334" fmla="*/ 357356 h 433197"/>
                <a:gd name="connsiteX335" fmla="*/ 1420426 w 2143708"/>
                <a:gd name="connsiteY335" fmla="*/ 334646 h 433197"/>
                <a:gd name="connsiteX336" fmla="*/ 1408000 w 2143708"/>
                <a:gd name="connsiteY336" fmla="*/ 334646 h 433197"/>
                <a:gd name="connsiteX337" fmla="*/ 1376078 w 2143708"/>
                <a:gd name="connsiteY337" fmla="*/ 353714 h 433197"/>
                <a:gd name="connsiteX338" fmla="*/ 1394289 w 2143708"/>
                <a:gd name="connsiteY338" fmla="*/ 367211 h 433197"/>
                <a:gd name="connsiteX339" fmla="*/ 1475487 w 2143708"/>
                <a:gd name="connsiteY339" fmla="*/ 224954 h 433197"/>
                <a:gd name="connsiteX340" fmla="*/ 1504195 w 2143708"/>
                <a:gd name="connsiteY340" fmla="*/ 224954 h 433197"/>
                <a:gd name="connsiteX341" fmla="*/ 1504195 w 2143708"/>
                <a:gd name="connsiteY341" fmla="*/ 385636 h 433197"/>
                <a:gd name="connsiteX342" fmla="*/ 1475487 w 2143708"/>
                <a:gd name="connsiteY342" fmla="*/ 385636 h 433197"/>
                <a:gd name="connsiteX343" fmla="*/ 1543830 w 2143708"/>
                <a:gd name="connsiteY343" fmla="*/ 296297 h 433197"/>
                <a:gd name="connsiteX344" fmla="*/ 1522620 w 2143708"/>
                <a:gd name="connsiteY344" fmla="*/ 296297 h 433197"/>
                <a:gd name="connsiteX345" fmla="*/ 1522620 w 2143708"/>
                <a:gd name="connsiteY345" fmla="*/ 275301 h 433197"/>
                <a:gd name="connsiteX346" fmla="*/ 1543830 w 2143708"/>
                <a:gd name="connsiteY346" fmla="*/ 275301 h 433197"/>
                <a:gd name="connsiteX347" fmla="*/ 1543830 w 2143708"/>
                <a:gd name="connsiteY347" fmla="*/ 253234 h 433197"/>
                <a:gd name="connsiteX348" fmla="*/ 1572538 w 2143708"/>
                <a:gd name="connsiteY348" fmla="*/ 244022 h 433197"/>
                <a:gd name="connsiteX349" fmla="*/ 1572538 w 2143708"/>
                <a:gd name="connsiteY349" fmla="*/ 275301 h 433197"/>
                <a:gd name="connsiteX350" fmla="*/ 1598033 w 2143708"/>
                <a:gd name="connsiteY350" fmla="*/ 275301 h 433197"/>
                <a:gd name="connsiteX351" fmla="*/ 1598033 w 2143708"/>
                <a:gd name="connsiteY351" fmla="*/ 296297 h 433197"/>
                <a:gd name="connsiteX352" fmla="*/ 1572538 w 2143708"/>
                <a:gd name="connsiteY352" fmla="*/ 296297 h 433197"/>
                <a:gd name="connsiteX353" fmla="*/ 1572538 w 2143708"/>
                <a:gd name="connsiteY353" fmla="*/ 347715 h 433197"/>
                <a:gd name="connsiteX354" fmla="*/ 1586036 w 2143708"/>
                <a:gd name="connsiteY354" fmla="*/ 365926 h 433197"/>
                <a:gd name="connsiteX355" fmla="*/ 1599104 w 2143708"/>
                <a:gd name="connsiteY355" fmla="*/ 362926 h 433197"/>
                <a:gd name="connsiteX356" fmla="*/ 1599961 w 2143708"/>
                <a:gd name="connsiteY356" fmla="*/ 385636 h 433197"/>
                <a:gd name="connsiteX357" fmla="*/ 1578752 w 2143708"/>
                <a:gd name="connsiteY357" fmla="*/ 388207 h 433197"/>
                <a:gd name="connsiteX358" fmla="*/ 1543830 w 2143708"/>
                <a:gd name="connsiteY358" fmla="*/ 352428 h 433197"/>
                <a:gd name="connsiteX359" fmla="*/ 1617744 w 2143708"/>
                <a:gd name="connsiteY359" fmla="*/ 224954 h 433197"/>
                <a:gd name="connsiteX360" fmla="*/ 1646452 w 2143708"/>
                <a:gd name="connsiteY360" fmla="*/ 224954 h 433197"/>
                <a:gd name="connsiteX361" fmla="*/ 1646452 w 2143708"/>
                <a:gd name="connsiteY361" fmla="*/ 290298 h 433197"/>
                <a:gd name="connsiteX362" fmla="*/ 1646881 w 2143708"/>
                <a:gd name="connsiteY362" fmla="*/ 290298 h 433197"/>
                <a:gd name="connsiteX363" fmla="*/ 1681588 w 2143708"/>
                <a:gd name="connsiteY363" fmla="*/ 272730 h 433197"/>
                <a:gd name="connsiteX364" fmla="*/ 1719080 w 2143708"/>
                <a:gd name="connsiteY364" fmla="*/ 316007 h 433197"/>
                <a:gd name="connsiteX365" fmla="*/ 1719080 w 2143708"/>
                <a:gd name="connsiteY365" fmla="*/ 385636 h 433197"/>
                <a:gd name="connsiteX366" fmla="*/ 1690372 w 2143708"/>
                <a:gd name="connsiteY366" fmla="*/ 385636 h 433197"/>
                <a:gd name="connsiteX367" fmla="*/ 1690372 w 2143708"/>
                <a:gd name="connsiteY367" fmla="*/ 326719 h 433197"/>
                <a:gd name="connsiteX368" fmla="*/ 1671733 w 2143708"/>
                <a:gd name="connsiteY368" fmla="*/ 295012 h 433197"/>
                <a:gd name="connsiteX369" fmla="*/ 1646452 w 2143708"/>
                <a:gd name="connsiteY369" fmla="*/ 331647 h 433197"/>
                <a:gd name="connsiteX370" fmla="*/ 1646452 w 2143708"/>
                <a:gd name="connsiteY370" fmla="*/ 385636 h 433197"/>
                <a:gd name="connsiteX371" fmla="*/ 1617744 w 2143708"/>
                <a:gd name="connsiteY371" fmla="*/ 385636 h 433197"/>
                <a:gd name="connsiteX372" fmla="*/ 1820167 w 2143708"/>
                <a:gd name="connsiteY372" fmla="*/ 299082 h 433197"/>
                <a:gd name="connsiteX373" fmla="*/ 1800671 w 2143708"/>
                <a:gd name="connsiteY373" fmla="*/ 295012 h 433197"/>
                <a:gd name="connsiteX374" fmla="*/ 1771534 w 2143708"/>
                <a:gd name="connsiteY374" fmla="*/ 329933 h 433197"/>
                <a:gd name="connsiteX375" fmla="*/ 1801314 w 2143708"/>
                <a:gd name="connsiteY375" fmla="*/ 365926 h 433197"/>
                <a:gd name="connsiteX376" fmla="*/ 1823380 w 2143708"/>
                <a:gd name="connsiteY376" fmla="*/ 360784 h 433197"/>
                <a:gd name="connsiteX377" fmla="*/ 1824666 w 2143708"/>
                <a:gd name="connsiteY377" fmla="*/ 384565 h 433197"/>
                <a:gd name="connsiteX378" fmla="*/ 1795957 w 2143708"/>
                <a:gd name="connsiteY378" fmla="*/ 388207 h 433197"/>
                <a:gd name="connsiteX379" fmla="*/ 1741540 w 2143708"/>
                <a:gd name="connsiteY379" fmla="*/ 329933 h 433197"/>
                <a:gd name="connsiteX380" fmla="*/ 1794886 w 2143708"/>
                <a:gd name="connsiteY380" fmla="*/ 272730 h 433197"/>
                <a:gd name="connsiteX381" fmla="*/ 1822738 w 2143708"/>
                <a:gd name="connsiteY381" fmla="*/ 276372 h 433197"/>
                <a:gd name="connsiteX382" fmla="*/ 1848661 w 2143708"/>
                <a:gd name="connsiteY382" fmla="*/ 281086 h 433197"/>
                <a:gd name="connsiteX383" fmla="*/ 1887010 w 2143708"/>
                <a:gd name="connsiteY383" fmla="*/ 272730 h 433197"/>
                <a:gd name="connsiteX384" fmla="*/ 1934572 w 2143708"/>
                <a:gd name="connsiteY384" fmla="*/ 319221 h 433197"/>
                <a:gd name="connsiteX385" fmla="*/ 1934572 w 2143708"/>
                <a:gd name="connsiteY385" fmla="*/ 333361 h 433197"/>
                <a:gd name="connsiteX386" fmla="*/ 1935001 w 2143708"/>
                <a:gd name="connsiteY386" fmla="*/ 360998 h 433197"/>
                <a:gd name="connsiteX387" fmla="*/ 1936286 w 2143708"/>
                <a:gd name="connsiteY387" fmla="*/ 385636 h 433197"/>
                <a:gd name="connsiteX388" fmla="*/ 1911006 w 2143708"/>
                <a:gd name="connsiteY388" fmla="*/ 385636 h 433197"/>
                <a:gd name="connsiteX389" fmla="*/ 1909720 w 2143708"/>
                <a:gd name="connsiteY389" fmla="*/ 369139 h 433197"/>
                <a:gd name="connsiteX390" fmla="*/ 1909292 w 2143708"/>
                <a:gd name="connsiteY390" fmla="*/ 369139 h 433197"/>
                <a:gd name="connsiteX391" fmla="*/ 1875227 w 2143708"/>
                <a:gd name="connsiteY391" fmla="*/ 388207 h 433197"/>
                <a:gd name="connsiteX392" fmla="*/ 1836663 w 2143708"/>
                <a:gd name="connsiteY392" fmla="*/ 355428 h 433197"/>
                <a:gd name="connsiteX393" fmla="*/ 1855517 w 2143708"/>
                <a:gd name="connsiteY393" fmla="*/ 323934 h 433197"/>
                <a:gd name="connsiteX394" fmla="*/ 1892581 w 2143708"/>
                <a:gd name="connsiteY394" fmla="*/ 317507 h 433197"/>
                <a:gd name="connsiteX395" fmla="*/ 1908435 w 2143708"/>
                <a:gd name="connsiteY395" fmla="*/ 317507 h 433197"/>
                <a:gd name="connsiteX396" fmla="*/ 1883583 w 2143708"/>
                <a:gd name="connsiteY396" fmla="*/ 293726 h 433197"/>
                <a:gd name="connsiteX397" fmla="*/ 1849518 w 2143708"/>
                <a:gd name="connsiteY397" fmla="*/ 305724 h 433197"/>
                <a:gd name="connsiteX398" fmla="*/ 1882297 w 2143708"/>
                <a:gd name="connsiteY398" fmla="*/ 367211 h 433197"/>
                <a:gd name="connsiteX399" fmla="*/ 1902436 w 2143708"/>
                <a:gd name="connsiteY399" fmla="*/ 357356 h 433197"/>
                <a:gd name="connsiteX400" fmla="*/ 1908435 w 2143708"/>
                <a:gd name="connsiteY400" fmla="*/ 334646 h 433197"/>
                <a:gd name="connsiteX401" fmla="*/ 1896009 w 2143708"/>
                <a:gd name="connsiteY401" fmla="*/ 334646 h 433197"/>
                <a:gd name="connsiteX402" fmla="*/ 1864086 w 2143708"/>
                <a:gd name="connsiteY402" fmla="*/ 353714 h 433197"/>
                <a:gd name="connsiteX403" fmla="*/ 1882297 w 2143708"/>
                <a:gd name="connsiteY403" fmla="*/ 367211 h 433197"/>
                <a:gd name="connsiteX404" fmla="*/ 1963495 w 2143708"/>
                <a:gd name="connsiteY404" fmla="*/ 275301 h 433197"/>
                <a:gd name="connsiteX405" fmla="*/ 1988990 w 2143708"/>
                <a:gd name="connsiteY405" fmla="*/ 275301 h 433197"/>
                <a:gd name="connsiteX406" fmla="*/ 1988990 w 2143708"/>
                <a:gd name="connsiteY406" fmla="*/ 300368 h 433197"/>
                <a:gd name="connsiteX407" fmla="*/ 1989418 w 2143708"/>
                <a:gd name="connsiteY407" fmla="*/ 300368 h 433197"/>
                <a:gd name="connsiteX408" fmla="*/ 2019626 w 2143708"/>
                <a:gd name="connsiteY408" fmla="*/ 272730 h 433197"/>
                <a:gd name="connsiteX409" fmla="*/ 2028410 w 2143708"/>
                <a:gd name="connsiteY409" fmla="*/ 273587 h 433197"/>
                <a:gd name="connsiteX410" fmla="*/ 2028410 w 2143708"/>
                <a:gd name="connsiteY410" fmla="*/ 302510 h 433197"/>
                <a:gd name="connsiteX411" fmla="*/ 2015556 w 2143708"/>
                <a:gd name="connsiteY411" fmla="*/ 300153 h 433197"/>
                <a:gd name="connsiteX412" fmla="*/ 1992203 w 2143708"/>
                <a:gd name="connsiteY412" fmla="*/ 345144 h 433197"/>
                <a:gd name="connsiteX413" fmla="*/ 1992203 w 2143708"/>
                <a:gd name="connsiteY413" fmla="*/ 385636 h 433197"/>
                <a:gd name="connsiteX414" fmla="*/ 1963495 w 2143708"/>
                <a:gd name="connsiteY414" fmla="*/ 385636 h 433197"/>
                <a:gd name="connsiteX415" fmla="*/ 2130818 w 2143708"/>
                <a:gd name="connsiteY415" fmla="*/ 379423 h 433197"/>
                <a:gd name="connsiteX416" fmla="*/ 2092897 w 2143708"/>
                <a:gd name="connsiteY416" fmla="*/ 388207 h 433197"/>
                <a:gd name="connsiteX417" fmla="*/ 2035266 w 2143708"/>
                <a:gd name="connsiteY417" fmla="*/ 331004 h 433197"/>
                <a:gd name="connsiteX418" fmla="*/ 2086470 w 2143708"/>
                <a:gd name="connsiteY418" fmla="*/ 272730 h 433197"/>
                <a:gd name="connsiteX419" fmla="*/ 2138960 w 2143708"/>
                <a:gd name="connsiteY419" fmla="*/ 339360 h 433197"/>
                <a:gd name="connsiteX420" fmla="*/ 2062689 w 2143708"/>
                <a:gd name="connsiteY420" fmla="*/ 339360 h 433197"/>
                <a:gd name="connsiteX421" fmla="*/ 2094183 w 2143708"/>
                <a:gd name="connsiteY421" fmla="*/ 367211 h 433197"/>
                <a:gd name="connsiteX422" fmla="*/ 2130818 w 2143708"/>
                <a:gd name="connsiteY422" fmla="*/ 356071 h 433197"/>
                <a:gd name="connsiteX423" fmla="*/ 2111536 w 2143708"/>
                <a:gd name="connsiteY423" fmla="*/ 319649 h 433197"/>
                <a:gd name="connsiteX424" fmla="*/ 2088184 w 2143708"/>
                <a:gd name="connsiteY424" fmla="*/ 293726 h 433197"/>
                <a:gd name="connsiteX425" fmla="*/ 2062689 w 2143708"/>
                <a:gd name="connsiteY425" fmla="*/ 319649 h 4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143708" h="433197">
                  <a:moveTo>
                    <a:pt x="192175" y="11141"/>
                  </a:moveTo>
                  <a:lnTo>
                    <a:pt x="222169" y="11141"/>
                  </a:lnTo>
                  <a:lnTo>
                    <a:pt x="222169" y="137115"/>
                  </a:lnTo>
                  <a:lnTo>
                    <a:pt x="280229" y="137115"/>
                  </a:lnTo>
                  <a:lnTo>
                    <a:pt x="280229" y="160682"/>
                  </a:lnTo>
                  <a:lnTo>
                    <a:pt x="192175" y="160682"/>
                  </a:lnTo>
                  <a:close/>
                  <a:moveTo>
                    <a:pt x="347287" y="47776"/>
                  </a:moveTo>
                  <a:cubicBezTo>
                    <a:pt x="380066" y="47776"/>
                    <a:pt x="405132" y="69843"/>
                    <a:pt x="405132" y="106264"/>
                  </a:cubicBezTo>
                  <a:cubicBezTo>
                    <a:pt x="405132" y="137972"/>
                    <a:pt x="383922" y="163253"/>
                    <a:pt x="347287" y="163253"/>
                  </a:cubicBezTo>
                  <a:cubicBezTo>
                    <a:pt x="310866" y="163253"/>
                    <a:pt x="289656" y="137972"/>
                    <a:pt x="289656" y="106264"/>
                  </a:cubicBezTo>
                  <a:cubicBezTo>
                    <a:pt x="289656" y="69843"/>
                    <a:pt x="314722" y="47776"/>
                    <a:pt x="347287" y="47776"/>
                  </a:cubicBezTo>
                  <a:close/>
                  <a:moveTo>
                    <a:pt x="347287" y="140971"/>
                  </a:moveTo>
                  <a:cubicBezTo>
                    <a:pt x="369354" y="140971"/>
                    <a:pt x="375138" y="121261"/>
                    <a:pt x="375138" y="102836"/>
                  </a:cubicBezTo>
                  <a:cubicBezTo>
                    <a:pt x="375138" y="85911"/>
                    <a:pt x="366140" y="70057"/>
                    <a:pt x="347287" y="70057"/>
                  </a:cubicBezTo>
                  <a:cubicBezTo>
                    <a:pt x="328648" y="70057"/>
                    <a:pt x="319649" y="86340"/>
                    <a:pt x="319649" y="102836"/>
                  </a:cubicBezTo>
                  <a:cubicBezTo>
                    <a:pt x="319649" y="121047"/>
                    <a:pt x="325434" y="140971"/>
                    <a:pt x="347287" y="140971"/>
                  </a:cubicBezTo>
                  <a:close/>
                  <a:moveTo>
                    <a:pt x="427628" y="50347"/>
                  </a:moveTo>
                  <a:lnTo>
                    <a:pt x="454836" y="50347"/>
                  </a:lnTo>
                  <a:lnTo>
                    <a:pt x="454836" y="65344"/>
                  </a:lnTo>
                  <a:lnTo>
                    <a:pt x="455265" y="65344"/>
                  </a:lnTo>
                  <a:cubicBezTo>
                    <a:pt x="464263" y="52704"/>
                    <a:pt x="476475" y="47776"/>
                    <a:pt x="491472" y="47776"/>
                  </a:cubicBezTo>
                  <a:cubicBezTo>
                    <a:pt x="517609" y="47776"/>
                    <a:pt x="528964" y="66201"/>
                    <a:pt x="528964" y="91053"/>
                  </a:cubicBezTo>
                  <a:lnTo>
                    <a:pt x="528964" y="160682"/>
                  </a:lnTo>
                  <a:lnTo>
                    <a:pt x="500256" y="160682"/>
                  </a:lnTo>
                  <a:lnTo>
                    <a:pt x="500256" y="101765"/>
                  </a:lnTo>
                  <a:cubicBezTo>
                    <a:pt x="500256" y="88268"/>
                    <a:pt x="500041" y="70057"/>
                    <a:pt x="481617" y="70057"/>
                  </a:cubicBezTo>
                  <a:cubicBezTo>
                    <a:pt x="460835" y="70057"/>
                    <a:pt x="456336" y="92553"/>
                    <a:pt x="456336" y="106693"/>
                  </a:cubicBezTo>
                  <a:lnTo>
                    <a:pt x="456336" y="160682"/>
                  </a:lnTo>
                  <a:lnTo>
                    <a:pt x="427628" y="160682"/>
                  </a:lnTo>
                  <a:close/>
                  <a:moveTo>
                    <a:pt x="632015" y="148256"/>
                  </a:moveTo>
                  <a:lnTo>
                    <a:pt x="631586" y="148256"/>
                  </a:lnTo>
                  <a:cubicBezTo>
                    <a:pt x="623017" y="158968"/>
                    <a:pt x="611233" y="163253"/>
                    <a:pt x="597736" y="163253"/>
                  </a:cubicBezTo>
                  <a:cubicBezTo>
                    <a:pt x="563886" y="163253"/>
                    <a:pt x="551460" y="135401"/>
                    <a:pt x="551460" y="105193"/>
                  </a:cubicBezTo>
                  <a:cubicBezTo>
                    <a:pt x="551460" y="74771"/>
                    <a:pt x="563886" y="47776"/>
                    <a:pt x="597736" y="47776"/>
                  </a:cubicBezTo>
                  <a:cubicBezTo>
                    <a:pt x="612090" y="47776"/>
                    <a:pt x="622160" y="52704"/>
                    <a:pt x="630729" y="63201"/>
                  </a:cubicBezTo>
                  <a:lnTo>
                    <a:pt x="631158" y="63201"/>
                  </a:lnTo>
                  <a:lnTo>
                    <a:pt x="631158" y="0"/>
                  </a:lnTo>
                  <a:lnTo>
                    <a:pt x="659866" y="0"/>
                  </a:lnTo>
                  <a:lnTo>
                    <a:pt x="659866" y="160682"/>
                  </a:lnTo>
                  <a:lnTo>
                    <a:pt x="632015" y="160682"/>
                  </a:lnTo>
                  <a:close/>
                  <a:moveTo>
                    <a:pt x="605663" y="140971"/>
                  </a:moveTo>
                  <a:cubicBezTo>
                    <a:pt x="624731" y="140971"/>
                    <a:pt x="630944" y="120833"/>
                    <a:pt x="630944" y="105193"/>
                  </a:cubicBezTo>
                  <a:cubicBezTo>
                    <a:pt x="630944" y="89767"/>
                    <a:pt x="623659" y="70057"/>
                    <a:pt x="605234" y="70057"/>
                  </a:cubicBezTo>
                  <a:cubicBezTo>
                    <a:pt x="586595" y="70057"/>
                    <a:pt x="581454" y="90410"/>
                    <a:pt x="581454" y="105193"/>
                  </a:cubicBezTo>
                  <a:cubicBezTo>
                    <a:pt x="581454" y="120404"/>
                    <a:pt x="586810" y="140971"/>
                    <a:pt x="605663" y="140971"/>
                  </a:cubicBezTo>
                  <a:close/>
                  <a:moveTo>
                    <a:pt x="739993" y="47776"/>
                  </a:moveTo>
                  <a:cubicBezTo>
                    <a:pt x="772772" y="47776"/>
                    <a:pt x="797838" y="69843"/>
                    <a:pt x="797838" y="106264"/>
                  </a:cubicBezTo>
                  <a:cubicBezTo>
                    <a:pt x="797838" y="137972"/>
                    <a:pt x="776628" y="163253"/>
                    <a:pt x="739993" y="163253"/>
                  </a:cubicBezTo>
                  <a:cubicBezTo>
                    <a:pt x="703572" y="163253"/>
                    <a:pt x="682362" y="137972"/>
                    <a:pt x="682362" y="106264"/>
                  </a:cubicBezTo>
                  <a:cubicBezTo>
                    <a:pt x="682362" y="69843"/>
                    <a:pt x="707428" y="47776"/>
                    <a:pt x="739993" y="47776"/>
                  </a:cubicBezTo>
                  <a:close/>
                  <a:moveTo>
                    <a:pt x="739993" y="140971"/>
                  </a:moveTo>
                  <a:cubicBezTo>
                    <a:pt x="762060" y="140971"/>
                    <a:pt x="767844" y="121261"/>
                    <a:pt x="767844" y="102836"/>
                  </a:cubicBezTo>
                  <a:cubicBezTo>
                    <a:pt x="767844" y="85911"/>
                    <a:pt x="758846" y="70057"/>
                    <a:pt x="739993" y="70057"/>
                  </a:cubicBezTo>
                  <a:cubicBezTo>
                    <a:pt x="721354" y="70057"/>
                    <a:pt x="712356" y="86340"/>
                    <a:pt x="712356" y="102836"/>
                  </a:cubicBezTo>
                  <a:cubicBezTo>
                    <a:pt x="712356" y="121047"/>
                    <a:pt x="718140" y="140971"/>
                    <a:pt x="739993" y="140971"/>
                  </a:cubicBezTo>
                  <a:close/>
                  <a:moveTo>
                    <a:pt x="820334" y="50347"/>
                  </a:moveTo>
                  <a:lnTo>
                    <a:pt x="847543" y="50347"/>
                  </a:lnTo>
                  <a:lnTo>
                    <a:pt x="847543" y="65344"/>
                  </a:lnTo>
                  <a:lnTo>
                    <a:pt x="847971" y="65344"/>
                  </a:lnTo>
                  <a:cubicBezTo>
                    <a:pt x="856969" y="52704"/>
                    <a:pt x="869181" y="47776"/>
                    <a:pt x="884178" y="47776"/>
                  </a:cubicBezTo>
                  <a:cubicBezTo>
                    <a:pt x="910316" y="47776"/>
                    <a:pt x="921670" y="66201"/>
                    <a:pt x="921670" y="91053"/>
                  </a:cubicBezTo>
                  <a:lnTo>
                    <a:pt x="921670" y="160682"/>
                  </a:lnTo>
                  <a:lnTo>
                    <a:pt x="892962" y="160682"/>
                  </a:lnTo>
                  <a:lnTo>
                    <a:pt x="892962" y="101765"/>
                  </a:lnTo>
                  <a:cubicBezTo>
                    <a:pt x="892962" y="88268"/>
                    <a:pt x="892748" y="70057"/>
                    <a:pt x="874323" y="70057"/>
                  </a:cubicBezTo>
                  <a:cubicBezTo>
                    <a:pt x="853541" y="70057"/>
                    <a:pt x="849042" y="92553"/>
                    <a:pt x="849042" y="106693"/>
                  </a:cubicBezTo>
                  <a:lnTo>
                    <a:pt x="849042" y="160682"/>
                  </a:lnTo>
                  <a:lnTo>
                    <a:pt x="820334" y="160682"/>
                  </a:lnTo>
                  <a:close/>
                  <a:moveTo>
                    <a:pt x="1011866" y="11141"/>
                  </a:moveTo>
                  <a:lnTo>
                    <a:pt x="1048716" y="11141"/>
                  </a:lnTo>
                  <a:lnTo>
                    <a:pt x="1105705" y="122975"/>
                  </a:lnTo>
                  <a:lnTo>
                    <a:pt x="1106133" y="122975"/>
                  </a:lnTo>
                  <a:lnTo>
                    <a:pt x="1106133" y="11141"/>
                  </a:lnTo>
                  <a:lnTo>
                    <a:pt x="1134841" y="11141"/>
                  </a:lnTo>
                  <a:lnTo>
                    <a:pt x="1134841" y="160682"/>
                  </a:lnTo>
                  <a:lnTo>
                    <a:pt x="1098206" y="160682"/>
                  </a:lnTo>
                  <a:lnTo>
                    <a:pt x="1041003" y="48847"/>
                  </a:lnTo>
                  <a:lnTo>
                    <a:pt x="1040575" y="48847"/>
                  </a:lnTo>
                  <a:lnTo>
                    <a:pt x="1040575" y="160682"/>
                  </a:lnTo>
                  <a:lnTo>
                    <a:pt x="1011866" y="160682"/>
                  </a:lnTo>
                  <a:close/>
                  <a:moveTo>
                    <a:pt x="1216039" y="47776"/>
                  </a:moveTo>
                  <a:cubicBezTo>
                    <a:pt x="1248818" y="47776"/>
                    <a:pt x="1273885" y="69843"/>
                    <a:pt x="1273885" y="106264"/>
                  </a:cubicBezTo>
                  <a:cubicBezTo>
                    <a:pt x="1273885" y="137972"/>
                    <a:pt x="1252675" y="163253"/>
                    <a:pt x="1216039" y="163253"/>
                  </a:cubicBezTo>
                  <a:cubicBezTo>
                    <a:pt x="1179618" y="163253"/>
                    <a:pt x="1158408" y="137972"/>
                    <a:pt x="1158408" y="106264"/>
                  </a:cubicBezTo>
                  <a:cubicBezTo>
                    <a:pt x="1158408" y="69843"/>
                    <a:pt x="1183474" y="47776"/>
                    <a:pt x="1216039" y="47776"/>
                  </a:cubicBezTo>
                  <a:close/>
                  <a:moveTo>
                    <a:pt x="1216039" y="140971"/>
                  </a:moveTo>
                  <a:cubicBezTo>
                    <a:pt x="1238106" y="140971"/>
                    <a:pt x="1243891" y="121261"/>
                    <a:pt x="1243891" y="102836"/>
                  </a:cubicBezTo>
                  <a:cubicBezTo>
                    <a:pt x="1243891" y="85911"/>
                    <a:pt x="1234893" y="70057"/>
                    <a:pt x="1216039" y="70057"/>
                  </a:cubicBezTo>
                  <a:cubicBezTo>
                    <a:pt x="1197400" y="70057"/>
                    <a:pt x="1188402" y="86340"/>
                    <a:pt x="1188402" y="102836"/>
                  </a:cubicBezTo>
                  <a:cubicBezTo>
                    <a:pt x="1188402" y="121047"/>
                    <a:pt x="1194187" y="140971"/>
                    <a:pt x="1216039" y="140971"/>
                  </a:cubicBezTo>
                  <a:close/>
                  <a:moveTo>
                    <a:pt x="1297023" y="50347"/>
                  </a:moveTo>
                  <a:lnTo>
                    <a:pt x="1322518" y="50347"/>
                  </a:lnTo>
                  <a:lnTo>
                    <a:pt x="1322518" y="75413"/>
                  </a:lnTo>
                  <a:lnTo>
                    <a:pt x="1322946" y="75413"/>
                  </a:lnTo>
                  <a:cubicBezTo>
                    <a:pt x="1324232" y="65130"/>
                    <a:pt x="1336015" y="47776"/>
                    <a:pt x="1353154" y="47776"/>
                  </a:cubicBezTo>
                  <a:cubicBezTo>
                    <a:pt x="1355939" y="47776"/>
                    <a:pt x="1358939" y="47776"/>
                    <a:pt x="1361938" y="48633"/>
                  </a:cubicBezTo>
                  <a:lnTo>
                    <a:pt x="1361938" y="77556"/>
                  </a:lnTo>
                  <a:cubicBezTo>
                    <a:pt x="1359367" y="76056"/>
                    <a:pt x="1354226" y="75199"/>
                    <a:pt x="1349084" y="75199"/>
                  </a:cubicBezTo>
                  <a:cubicBezTo>
                    <a:pt x="1325731" y="75199"/>
                    <a:pt x="1325731" y="104336"/>
                    <a:pt x="1325731" y="120190"/>
                  </a:cubicBezTo>
                  <a:lnTo>
                    <a:pt x="1325731" y="160682"/>
                  </a:lnTo>
                  <a:lnTo>
                    <a:pt x="1297023" y="160682"/>
                  </a:lnTo>
                  <a:close/>
                  <a:moveTo>
                    <a:pt x="1389147" y="71343"/>
                  </a:moveTo>
                  <a:lnTo>
                    <a:pt x="1367937" y="71343"/>
                  </a:lnTo>
                  <a:lnTo>
                    <a:pt x="1367937" y="50347"/>
                  </a:lnTo>
                  <a:lnTo>
                    <a:pt x="1389147" y="50347"/>
                  </a:lnTo>
                  <a:lnTo>
                    <a:pt x="1389147" y="28280"/>
                  </a:lnTo>
                  <a:lnTo>
                    <a:pt x="1417855" y="19068"/>
                  </a:lnTo>
                  <a:lnTo>
                    <a:pt x="1417855" y="50347"/>
                  </a:lnTo>
                  <a:lnTo>
                    <a:pt x="1443350" y="50347"/>
                  </a:lnTo>
                  <a:lnTo>
                    <a:pt x="1443350" y="71343"/>
                  </a:lnTo>
                  <a:lnTo>
                    <a:pt x="1417855" y="71343"/>
                  </a:lnTo>
                  <a:lnTo>
                    <a:pt x="1417855" y="122761"/>
                  </a:lnTo>
                  <a:cubicBezTo>
                    <a:pt x="1417855" y="132187"/>
                    <a:pt x="1420426" y="140971"/>
                    <a:pt x="1431353" y="140971"/>
                  </a:cubicBezTo>
                  <a:cubicBezTo>
                    <a:pt x="1436495" y="140971"/>
                    <a:pt x="1441422" y="139900"/>
                    <a:pt x="1444422" y="137972"/>
                  </a:cubicBezTo>
                  <a:lnTo>
                    <a:pt x="1445279" y="160682"/>
                  </a:lnTo>
                  <a:cubicBezTo>
                    <a:pt x="1439280" y="162396"/>
                    <a:pt x="1432638" y="163253"/>
                    <a:pt x="1424069" y="163253"/>
                  </a:cubicBezTo>
                  <a:cubicBezTo>
                    <a:pt x="1401573" y="163253"/>
                    <a:pt x="1389147" y="149327"/>
                    <a:pt x="1389147" y="127474"/>
                  </a:cubicBezTo>
                  <a:close/>
                  <a:moveTo>
                    <a:pt x="1463061" y="0"/>
                  </a:moveTo>
                  <a:lnTo>
                    <a:pt x="1491769" y="0"/>
                  </a:lnTo>
                  <a:lnTo>
                    <a:pt x="1491769" y="65344"/>
                  </a:lnTo>
                  <a:lnTo>
                    <a:pt x="1492198" y="65344"/>
                  </a:lnTo>
                  <a:cubicBezTo>
                    <a:pt x="1499482" y="54632"/>
                    <a:pt x="1511908" y="47776"/>
                    <a:pt x="1526905" y="47776"/>
                  </a:cubicBezTo>
                  <a:cubicBezTo>
                    <a:pt x="1553042" y="47776"/>
                    <a:pt x="1564397" y="66201"/>
                    <a:pt x="1564397" y="91053"/>
                  </a:cubicBezTo>
                  <a:lnTo>
                    <a:pt x="1564397" y="160682"/>
                  </a:lnTo>
                  <a:lnTo>
                    <a:pt x="1535689" y="160682"/>
                  </a:lnTo>
                  <a:lnTo>
                    <a:pt x="1535689" y="101765"/>
                  </a:lnTo>
                  <a:cubicBezTo>
                    <a:pt x="1535689" y="88268"/>
                    <a:pt x="1535475" y="70057"/>
                    <a:pt x="1517050" y="70057"/>
                  </a:cubicBezTo>
                  <a:cubicBezTo>
                    <a:pt x="1496268" y="70057"/>
                    <a:pt x="1491769" y="92553"/>
                    <a:pt x="1491769" y="106693"/>
                  </a:cubicBezTo>
                  <a:lnTo>
                    <a:pt x="1491769" y="160682"/>
                  </a:lnTo>
                  <a:lnTo>
                    <a:pt x="1463061" y="160682"/>
                  </a:lnTo>
                  <a:close/>
                  <a:moveTo>
                    <a:pt x="1640882" y="11141"/>
                  </a:moveTo>
                  <a:lnTo>
                    <a:pt x="1672375" y="11141"/>
                  </a:lnTo>
                  <a:lnTo>
                    <a:pt x="1700227" y="130688"/>
                  </a:lnTo>
                  <a:lnTo>
                    <a:pt x="1700655" y="130688"/>
                  </a:lnTo>
                  <a:lnTo>
                    <a:pt x="1726150" y="11141"/>
                  </a:lnTo>
                  <a:lnTo>
                    <a:pt x="1766856" y="11141"/>
                  </a:lnTo>
                  <a:lnTo>
                    <a:pt x="1793208" y="130688"/>
                  </a:lnTo>
                  <a:lnTo>
                    <a:pt x="1793637" y="130688"/>
                  </a:lnTo>
                  <a:lnTo>
                    <a:pt x="1821702" y="11141"/>
                  </a:lnTo>
                  <a:lnTo>
                    <a:pt x="1850839" y="11141"/>
                  </a:lnTo>
                  <a:lnTo>
                    <a:pt x="1811847" y="160682"/>
                  </a:lnTo>
                  <a:lnTo>
                    <a:pt x="1773283" y="160682"/>
                  </a:lnTo>
                  <a:lnTo>
                    <a:pt x="1746289" y="41135"/>
                  </a:lnTo>
                  <a:lnTo>
                    <a:pt x="1745860" y="41135"/>
                  </a:lnTo>
                  <a:lnTo>
                    <a:pt x="1719294" y="160682"/>
                  </a:lnTo>
                  <a:lnTo>
                    <a:pt x="1680517" y="160682"/>
                  </a:lnTo>
                  <a:close/>
                  <a:moveTo>
                    <a:pt x="1952390" y="154469"/>
                  </a:moveTo>
                  <a:cubicBezTo>
                    <a:pt x="1941892" y="160253"/>
                    <a:pt x="1929895" y="163253"/>
                    <a:pt x="1914469" y="163253"/>
                  </a:cubicBezTo>
                  <a:cubicBezTo>
                    <a:pt x="1878048" y="163253"/>
                    <a:pt x="1856838" y="142257"/>
                    <a:pt x="1856838" y="106050"/>
                  </a:cubicBezTo>
                  <a:cubicBezTo>
                    <a:pt x="1856838" y="74128"/>
                    <a:pt x="1873763" y="47776"/>
                    <a:pt x="1908042" y="47776"/>
                  </a:cubicBezTo>
                  <a:cubicBezTo>
                    <a:pt x="1948962" y="47776"/>
                    <a:pt x="1960531" y="75842"/>
                    <a:pt x="1960531" y="114405"/>
                  </a:cubicBezTo>
                  <a:lnTo>
                    <a:pt x="1884261" y="114405"/>
                  </a:lnTo>
                  <a:cubicBezTo>
                    <a:pt x="1885546" y="132187"/>
                    <a:pt x="1897972" y="142257"/>
                    <a:pt x="1915755" y="142257"/>
                  </a:cubicBezTo>
                  <a:cubicBezTo>
                    <a:pt x="1929680" y="142257"/>
                    <a:pt x="1941678" y="137115"/>
                    <a:pt x="1952390" y="131116"/>
                  </a:cubicBezTo>
                  <a:close/>
                  <a:moveTo>
                    <a:pt x="1933108" y="94695"/>
                  </a:moveTo>
                  <a:cubicBezTo>
                    <a:pt x="1932251" y="80769"/>
                    <a:pt x="1925824" y="68772"/>
                    <a:pt x="1909756" y="68772"/>
                  </a:cubicBezTo>
                  <a:cubicBezTo>
                    <a:pt x="1893688" y="68772"/>
                    <a:pt x="1885546" y="79912"/>
                    <a:pt x="1884261" y="94695"/>
                  </a:cubicBezTo>
                  <a:close/>
                  <a:moveTo>
                    <a:pt x="2048585" y="73485"/>
                  </a:moveTo>
                  <a:cubicBezTo>
                    <a:pt x="2039801" y="70486"/>
                    <a:pt x="2033374" y="68772"/>
                    <a:pt x="2022876" y="68772"/>
                  </a:cubicBezTo>
                  <a:cubicBezTo>
                    <a:pt x="2015163" y="68772"/>
                    <a:pt x="2005951" y="71557"/>
                    <a:pt x="2005951" y="80984"/>
                  </a:cubicBezTo>
                  <a:cubicBezTo>
                    <a:pt x="2005951" y="98551"/>
                    <a:pt x="2055869" y="87411"/>
                    <a:pt x="2055869" y="127260"/>
                  </a:cubicBezTo>
                  <a:cubicBezTo>
                    <a:pt x="2055869" y="152969"/>
                    <a:pt x="2032945" y="163253"/>
                    <a:pt x="2009593" y="163253"/>
                  </a:cubicBezTo>
                  <a:cubicBezTo>
                    <a:pt x="1998666" y="163253"/>
                    <a:pt x="1987526" y="161324"/>
                    <a:pt x="1977028" y="158539"/>
                  </a:cubicBezTo>
                  <a:lnTo>
                    <a:pt x="1978742" y="134973"/>
                  </a:lnTo>
                  <a:cubicBezTo>
                    <a:pt x="1987740" y="139472"/>
                    <a:pt x="1997167" y="142257"/>
                    <a:pt x="2007022" y="142257"/>
                  </a:cubicBezTo>
                  <a:cubicBezTo>
                    <a:pt x="2014306" y="142257"/>
                    <a:pt x="2025875" y="139472"/>
                    <a:pt x="2025875" y="128760"/>
                  </a:cubicBezTo>
                  <a:cubicBezTo>
                    <a:pt x="2025875" y="107121"/>
                    <a:pt x="1975957" y="121904"/>
                    <a:pt x="1975957" y="82055"/>
                  </a:cubicBezTo>
                  <a:cubicBezTo>
                    <a:pt x="1975957" y="58274"/>
                    <a:pt x="1996738" y="47776"/>
                    <a:pt x="2019234" y="47776"/>
                  </a:cubicBezTo>
                  <a:cubicBezTo>
                    <a:pt x="2032731" y="47776"/>
                    <a:pt x="2041515" y="49918"/>
                    <a:pt x="2050513" y="51847"/>
                  </a:cubicBezTo>
                  <a:close/>
                  <a:moveTo>
                    <a:pt x="2087577" y="71343"/>
                  </a:moveTo>
                  <a:lnTo>
                    <a:pt x="2066367" y="71343"/>
                  </a:lnTo>
                  <a:lnTo>
                    <a:pt x="2066367" y="50347"/>
                  </a:lnTo>
                  <a:lnTo>
                    <a:pt x="2087577" y="50347"/>
                  </a:lnTo>
                  <a:lnTo>
                    <a:pt x="2087577" y="28280"/>
                  </a:lnTo>
                  <a:lnTo>
                    <a:pt x="2116285" y="19068"/>
                  </a:lnTo>
                  <a:lnTo>
                    <a:pt x="2116285" y="50347"/>
                  </a:lnTo>
                  <a:lnTo>
                    <a:pt x="2141780" y="50347"/>
                  </a:lnTo>
                  <a:lnTo>
                    <a:pt x="2141780" y="71343"/>
                  </a:lnTo>
                  <a:lnTo>
                    <a:pt x="2116285" y="71343"/>
                  </a:lnTo>
                  <a:lnTo>
                    <a:pt x="2116285" y="122761"/>
                  </a:lnTo>
                  <a:cubicBezTo>
                    <a:pt x="2116285" y="132187"/>
                    <a:pt x="2118856" y="140971"/>
                    <a:pt x="2129783" y="140971"/>
                  </a:cubicBezTo>
                  <a:cubicBezTo>
                    <a:pt x="2134925" y="140971"/>
                    <a:pt x="2139852" y="139900"/>
                    <a:pt x="2142851" y="137972"/>
                  </a:cubicBezTo>
                  <a:lnTo>
                    <a:pt x="2143708" y="160682"/>
                  </a:lnTo>
                  <a:cubicBezTo>
                    <a:pt x="2137710" y="162396"/>
                    <a:pt x="2131068" y="163253"/>
                    <a:pt x="2122498" y="163253"/>
                  </a:cubicBezTo>
                  <a:cubicBezTo>
                    <a:pt x="2100003" y="163253"/>
                    <a:pt x="2087577" y="149327"/>
                    <a:pt x="2087577" y="127474"/>
                  </a:cubicBezTo>
                  <a:close/>
                  <a:moveTo>
                    <a:pt x="0" y="236095"/>
                  </a:moveTo>
                  <a:lnTo>
                    <a:pt x="29994" y="236095"/>
                  </a:lnTo>
                  <a:lnTo>
                    <a:pt x="29994" y="322435"/>
                  </a:lnTo>
                  <a:cubicBezTo>
                    <a:pt x="29994" y="347929"/>
                    <a:pt x="38135" y="364640"/>
                    <a:pt x="61059" y="364640"/>
                  </a:cubicBezTo>
                  <a:cubicBezTo>
                    <a:pt x="83983" y="364640"/>
                    <a:pt x="92124" y="347929"/>
                    <a:pt x="92124" y="322435"/>
                  </a:cubicBezTo>
                  <a:lnTo>
                    <a:pt x="92124" y="236095"/>
                  </a:lnTo>
                  <a:lnTo>
                    <a:pt x="122118" y="236095"/>
                  </a:lnTo>
                  <a:lnTo>
                    <a:pt x="122118" y="331647"/>
                  </a:lnTo>
                  <a:cubicBezTo>
                    <a:pt x="122118" y="371710"/>
                    <a:pt x="99408" y="388207"/>
                    <a:pt x="61059" y="388207"/>
                  </a:cubicBezTo>
                  <a:cubicBezTo>
                    <a:pt x="22710" y="388207"/>
                    <a:pt x="0" y="371710"/>
                    <a:pt x="0" y="331647"/>
                  </a:cubicBezTo>
                  <a:close/>
                  <a:moveTo>
                    <a:pt x="153183" y="275301"/>
                  </a:moveTo>
                  <a:lnTo>
                    <a:pt x="180392" y="275301"/>
                  </a:lnTo>
                  <a:lnTo>
                    <a:pt x="180392" y="290298"/>
                  </a:lnTo>
                  <a:lnTo>
                    <a:pt x="180820" y="290298"/>
                  </a:lnTo>
                  <a:cubicBezTo>
                    <a:pt x="189819" y="277658"/>
                    <a:pt x="202030" y="272730"/>
                    <a:pt x="217027" y="272730"/>
                  </a:cubicBezTo>
                  <a:cubicBezTo>
                    <a:pt x="243165" y="272730"/>
                    <a:pt x="254520" y="291155"/>
                    <a:pt x="254520" y="316007"/>
                  </a:cubicBezTo>
                  <a:lnTo>
                    <a:pt x="254520" y="385636"/>
                  </a:lnTo>
                  <a:lnTo>
                    <a:pt x="225811" y="385636"/>
                  </a:lnTo>
                  <a:lnTo>
                    <a:pt x="225811" y="326719"/>
                  </a:lnTo>
                  <a:cubicBezTo>
                    <a:pt x="225811" y="313222"/>
                    <a:pt x="225597" y="295012"/>
                    <a:pt x="207172" y="295012"/>
                  </a:cubicBezTo>
                  <a:cubicBezTo>
                    <a:pt x="186391" y="295012"/>
                    <a:pt x="181892" y="317507"/>
                    <a:pt x="181892" y="331647"/>
                  </a:cubicBezTo>
                  <a:lnTo>
                    <a:pt x="181892" y="385636"/>
                  </a:lnTo>
                  <a:lnTo>
                    <a:pt x="153183" y="385636"/>
                  </a:lnTo>
                  <a:close/>
                  <a:moveTo>
                    <a:pt x="284728" y="227739"/>
                  </a:moveTo>
                  <a:lnTo>
                    <a:pt x="313436" y="227739"/>
                  </a:lnTo>
                  <a:lnTo>
                    <a:pt x="313436" y="255162"/>
                  </a:lnTo>
                  <a:lnTo>
                    <a:pt x="284728" y="255162"/>
                  </a:lnTo>
                  <a:close/>
                  <a:moveTo>
                    <a:pt x="284728" y="275301"/>
                  </a:moveTo>
                  <a:lnTo>
                    <a:pt x="313436" y="275301"/>
                  </a:lnTo>
                  <a:lnTo>
                    <a:pt x="313436" y="385636"/>
                  </a:lnTo>
                  <a:lnTo>
                    <a:pt x="284728" y="385636"/>
                  </a:lnTo>
                  <a:close/>
                  <a:moveTo>
                    <a:pt x="331433" y="275301"/>
                  </a:moveTo>
                  <a:lnTo>
                    <a:pt x="362284" y="275301"/>
                  </a:lnTo>
                  <a:lnTo>
                    <a:pt x="389707" y="355642"/>
                  </a:lnTo>
                  <a:lnTo>
                    <a:pt x="390135" y="355642"/>
                  </a:lnTo>
                  <a:lnTo>
                    <a:pt x="416701" y="275301"/>
                  </a:lnTo>
                  <a:lnTo>
                    <a:pt x="445410" y="275301"/>
                  </a:lnTo>
                  <a:lnTo>
                    <a:pt x="404704" y="385636"/>
                  </a:lnTo>
                  <a:lnTo>
                    <a:pt x="372353" y="385636"/>
                  </a:lnTo>
                  <a:close/>
                  <a:moveTo>
                    <a:pt x="551245" y="379423"/>
                  </a:moveTo>
                  <a:cubicBezTo>
                    <a:pt x="540748" y="385208"/>
                    <a:pt x="528750" y="388207"/>
                    <a:pt x="513325" y="388207"/>
                  </a:cubicBezTo>
                  <a:cubicBezTo>
                    <a:pt x="476903" y="388207"/>
                    <a:pt x="455693" y="367211"/>
                    <a:pt x="455693" y="331004"/>
                  </a:cubicBezTo>
                  <a:cubicBezTo>
                    <a:pt x="455693" y="299082"/>
                    <a:pt x="472619" y="272730"/>
                    <a:pt x="506897" y="272730"/>
                  </a:cubicBezTo>
                  <a:cubicBezTo>
                    <a:pt x="547818" y="272730"/>
                    <a:pt x="559387" y="300796"/>
                    <a:pt x="559387" y="339360"/>
                  </a:cubicBezTo>
                  <a:lnTo>
                    <a:pt x="483116" y="339360"/>
                  </a:lnTo>
                  <a:cubicBezTo>
                    <a:pt x="484402" y="357142"/>
                    <a:pt x="496828" y="367211"/>
                    <a:pt x="514610" y="367211"/>
                  </a:cubicBezTo>
                  <a:cubicBezTo>
                    <a:pt x="528536" y="367211"/>
                    <a:pt x="540533" y="362069"/>
                    <a:pt x="551245" y="356071"/>
                  </a:cubicBezTo>
                  <a:close/>
                  <a:moveTo>
                    <a:pt x="531964" y="319649"/>
                  </a:moveTo>
                  <a:cubicBezTo>
                    <a:pt x="531107" y="305724"/>
                    <a:pt x="524679" y="293726"/>
                    <a:pt x="508611" y="293726"/>
                  </a:cubicBezTo>
                  <a:cubicBezTo>
                    <a:pt x="492543" y="293726"/>
                    <a:pt x="484402" y="304867"/>
                    <a:pt x="483116" y="319649"/>
                  </a:cubicBezTo>
                  <a:close/>
                  <a:moveTo>
                    <a:pt x="582525" y="275301"/>
                  </a:moveTo>
                  <a:lnTo>
                    <a:pt x="608020" y="275301"/>
                  </a:lnTo>
                  <a:lnTo>
                    <a:pt x="608020" y="300368"/>
                  </a:lnTo>
                  <a:lnTo>
                    <a:pt x="608448" y="300368"/>
                  </a:lnTo>
                  <a:cubicBezTo>
                    <a:pt x="609734" y="290084"/>
                    <a:pt x="621517" y="272730"/>
                    <a:pt x="638656" y="272730"/>
                  </a:cubicBezTo>
                  <a:cubicBezTo>
                    <a:pt x="641441" y="272730"/>
                    <a:pt x="644441" y="272730"/>
                    <a:pt x="647440" y="273587"/>
                  </a:cubicBezTo>
                  <a:lnTo>
                    <a:pt x="647440" y="302510"/>
                  </a:lnTo>
                  <a:cubicBezTo>
                    <a:pt x="644869" y="301010"/>
                    <a:pt x="639728" y="300153"/>
                    <a:pt x="634586" y="300153"/>
                  </a:cubicBezTo>
                  <a:cubicBezTo>
                    <a:pt x="611233" y="300153"/>
                    <a:pt x="611233" y="329290"/>
                    <a:pt x="611233" y="345144"/>
                  </a:cubicBezTo>
                  <a:lnTo>
                    <a:pt x="611233" y="385636"/>
                  </a:lnTo>
                  <a:lnTo>
                    <a:pt x="582525" y="385636"/>
                  </a:lnTo>
                  <a:close/>
                  <a:moveTo>
                    <a:pt x="730780" y="298439"/>
                  </a:moveTo>
                  <a:cubicBezTo>
                    <a:pt x="721997" y="295440"/>
                    <a:pt x="715569" y="293726"/>
                    <a:pt x="705071" y="293726"/>
                  </a:cubicBezTo>
                  <a:cubicBezTo>
                    <a:pt x="697359" y="293726"/>
                    <a:pt x="688146" y="296511"/>
                    <a:pt x="688146" y="305938"/>
                  </a:cubicBezTo>
                  <a:cubicBezTo>
                    <a:pt x="688146" y="323506"/>
                    <a:pt x="738065" y="312365"/>
                    <a:pt x="738065" y="352214"/>
                  </a:cubicBezTo>
                  <a:cubicBezTo>
                    <a:pt x="738065" y="377923"/>
                    <a:pt x="715141" y="388207"/>
                    <a:pt x="691788" y="388207"/>
                  </a:cubicBezTo>
                  <a:cubicBezTo>
                    <a:pt x="680862" y="388207"/>
                    <a:pt x="669721" y="386279"/>
                    <a:pt x="659224" y="383494"/>
                  </a:cubicBezTo>
                  <a:lnTo>
                    <a:pt x="660938" y="359927"/>
                  </a:lnTo>
                  <a:cubicBezTo>
                    <a:pt x="669936" y="364426"/>
                    <a:pt x="679362" y="367211"/>
                    <a:pt x="689217" y="367211"/>
                  </a:cubicBezTo>
                  <a:cubicBezTo>
                    <a:pt x="696502" y="367211"/>
                    <a:pt x="708071" y="364426"/>
                    <a:pt x="708071" y="353714"/>
                  </a:cubicBezTo>
                  <a:cubicBezTo>
                    <a:pt x="708071" y="332075"/>
                    <a:pt x="658152" y="346858"/>
                    <a:pt x="658152" y="307009"/>
                  </a:cubicBezTo>
                  <a:cubicBezTo>
                    <a:pt x="658152" y="283228"/>
                    <a:pt x="678934" y="272730"/>
                    <a:pt x="701429" y="272730"/>
                  </a:cubicBezTo>
                  <a:cubicBezTo>
                    <a:pt x="714927" y="272730"/>
                    <a:pt x="723710" y="274873"/>
                    <a:pt x="732709" y="276801"/>
                  </a:cubicBezTo>
                  <a:close/>
                  <a:moveTo>
                    <a:pt x="760989" y="227739"/>
                  </a:moveTo>
                  <a:lnTo>
                    <a:pt x="789697" y="227739"/>
                  </a:lnTo>
                  <a:lnTo>
                    <a:pt x="789697" y="255162"/>
                  </a:lnTo>
                  <a:lnTo>
                    <a:pt x="760989" y="255162"/>
                  </a:lnTo>
                  <a:close/>
                  <a:moveTo>
                    <a:pt x="760989" y="275301"/>
                  </a:moveTo>
                  <a:lnTo>
                    <a:pt x="789697" y="275301"/>
                  </a:lnTo>
                  <a:lnTo>
                    <a:pt x="789697" y="385636"/>
                  </a:lnTo>
                  <a:lnTo>
                    <a:pt x="760989" y="385636"/>
                  </a:lnTo>
                  <a:close/>
                  <a:moveTo>
                    <a:pt x="829332" y="296297"/>
                  </a:moveTo>
                  <a:lnTo>
                    <a:pt x="808122" y="296297"/>
                  </a:lnTo>
                  <a:lnTo>
                    <a:pt x="808122" y="275301"/>
                  </a:lnTo>
                  <a:lnTo>
                    <a:pt x="829332" y="275301"/>
                  </a:lnTo>
                  <a:lnTo>
                    <a:pt x="829332" y="253234"/>
                  </a:lnTo>
                  <a:lnTo>
                    <a:pt x="858040" y="244022"/>
                  </a:lnTo>
                  <a:lnTo>
                    <a:pt x="858040" y="275301"/>
                  </a:lnTo>
                  <a:lnTo>
                    <a:pt x="883535" y="275301"/>
                  </a:lnTo>
                  <a:lnTo>
                    <a:pt x="883535" y="296297"/>
                  </a:lnTo>
                  <a:lnTo>
                    <a:pt x="858040" y="296297"/>
                  </a:lnTo>
                  <a:lnTo>
                    <a:pt x="858040" y="347715"/>
                  </a:lnTo>
                  <a:cubicBezTo>
                    <a:pt x="858040" y="357142"/>
                    <a:pt x="860611" y="365926"/>
                    <a:pt x="871538" y="365926"/>
                  </a:cubicBezTo>
                  <a:cubicBezTo>
                    <a:pt x="876679" y="365926"/>
                    <a:pt x="881607" y="364855"/>
                    <a:pt x="884606" y="362926"/>
                  </a:cubicBezTo>
                  <a:lnTo>
                    <a:pt x="885463" y="385636"/>
                  </a:lnTo>
                  <a:cubicBezTo>
                    <a:pt x="879465" y="387350"/>
                    <a:pt x="872823" y="388207"/>
                    <a:pt x="864253" y="388207"/>
                  </a:cubicBezTo>
                  <a:cubicBezTo>
                    <a:pt x="841758" y="388207"/>
                    <a:pt x="829332" y="374281"/>
                    <a:pt x="829332" y="352428"/>
                  </a:cubicBezTo>
                  <a:close/>
                  <a:moveTo>
                    <a:pt x="949093" y="355856"/>
                  </a:moveTo>
                  <a:lnTo>
                    <a:pt x="949522" y="355856"/>
                  </a:lnTo>
                  <a:lnTo>
                    <a:pt x="976088" y="275301"/>
                  </a:lnTo>
                  <a:lnTo>
                    <a:pt x="1005225" y="275301"/>
                  </a:lnTo>
                  <a:lnTo>
                    <a:pt x="963876" y="384779"/>
                  </a:lnTo>
                  <a:cubicBezTo>
                    <a:pt x="954664" y="409203"/>
                    <a:pt x="948022" y="433198"/>
                    <a:pt x="918028" y="433198"/>
                  </a:cubicBezTo>
                  <a:cubicBezTo>
                    <a:pt x="911172" y="433198"/>
                    <a:pt x="904317" y="432127"/>
                    <a:pt x="897675" y="430198"/>
                  </a:cubicBezTo>
                  <a:lnTo>
                    <a:pt x="899603" y="408988"/>
                  </a:lnTo>
                  <a:cubicBezTo>
                    <a:pt x="903246" y="410274"/>
                    <a:pt x="907316" y="410917"/>
                    <a:pt x="914386" y="410917"/>
                  </a:cubicBezTo>
                  <a:cubicBezTo>
                    <a:pt x="925955" y="410917"/>
                    <a:pt x="933025" y="402990"/>
                    <a:pt x="933025" y="391206"/>
                  </a:cubicBezTo>
                  <a:lnTo>
                    <a:pt x="890819" y="275301"/>
                  </a:lnTo>
                  <a:lnTo>
                    <a:pt x="922527" y="275301"/>
                  </a:lnTo>
                  <a:close/>
                  <a:moveTo>
                    <a:pt x="1084495" y="236095"/>
                  </a:moveTo>
                  <a:lnTo>
                    <a:pt x="1114488" y="236095"/>
                  </a:lnTo>
                  <a:lnTo>
                    <a:pt x="1114488" y="296511"/>
                  </a:lnTo>
                  <a:lnTo>
                    <a:pt x="1174476" y="296511"/>
                  </a:lnTo>
                  <a:lnTo>
                    <a:pt x="1174476" y="236095"/>
                  </a:lnTo>
                  <a:lnTo>
                    <a:pt x="1204470" y="236095"/>
                  </a:lnTo>
                  <a:lnTo>
                    <a:pt x="1204470" y="385636"/>
                  </a:lnTo>
                  <a:lnTo>
                    <a:pt x="1174476" y="385636"/>
                  </a:lnTo>
                  <a:lnTo>
                    <a:pt x="1174476" y="320078"/>
                  </a:lnTo>
                  <a:lnTo>
                    <a:pt x="1114488" y="320078"/>
                  </a:lnTo>
                  <a:lnTo>
                    <a:pt x="1114488" y="385636"/>
                  </a:lnTo>
                  <a:lnTo>
                    <a:pt x="1084495" y="385636"/>
                  </a:lnTo>
                  <a:close/>
                  <a:moveTo>
                    <a:pt x="1325089" y="379423"/>
                  </a:moveTo>
                  <a:cubicBezTo>
                    <a:pt x="1314591" y="385208"/>
                    <a:pt x="1302593" y="388207"/>
                    <a:pt x="1287168" y="388207"/>
                  </a:cubicBezTo>
                  <a:cubicBezTo>
                    <a:pt x="1250747" y="388207"/>
                    <a:pt x="1229537" y="367211"/>
                    <a:pt x="1229537" y="331004"/>
                  </a:cubicBezTo>
                  <a:cubicBezTo>
                    <a:pt x="1229537" y="299082"/>
                    <a:pt x="1246462" y="272730"/>
                    <a:pt x="1280740" y="272730"/>
                  </a:cubicBezTo>
                  <a:cubicBezTo>
                    <a:pt x="1321661" y="272730"/>
                    <a:pt x="1333230" y="300796"/>
                    <a:pt x="1333230" y="339360"/>
                  </a:cubicBezTo>
                  <a:lnTo>
                    <a:pt x="1256960" y="339360"/>
                  </a:lnTo>
                  <a:cubicBezTo>
                    <a:pt x="1258245" y="357142"/>
                    <a:pt x="1270671" y="367211"/>
                    <a:pt x="1288453" y="367211"/>
                  </a:cubicBezTo>
                  <a:cubicBezTo>
                    <a:pt x="1302379" y="367211"/>
                    <a:pt x="1314377" y="362069"/>
                    <a:pt x="1325089" y="356071"/>
                  </a:cubicBezTo>
                  <a:close/>
                  <a:moveTo>
                    <a:pt x="1305807" y="319649"/>
                  </a:moveTo>
                  <a:cubicBezTo>
                    <a:pt x="1304950" y="305724"/>
                    <a:pt x="1298523" y="293726"/>
                    <a:pt x="1282454" y="293726"/>
                  </a:cubicBezTo>
                  <a:cubicBezTo>
                    <a:pt x="1266386" y="293726"/>
                    <a:pt x="1258245" y="304867"/>
                    <a:pt x="1256960" y="319649"/>
                  </a:cubicBezTo>
                  <a:close/>
                  <a:moveTo>
                    <a:pt x="1360653" y="281086"/>
                  </a:moveTo>
                  <a:cubicBezTo>
                    <a:pt x="1371793" y="275944"/>
                    <a:pt x="1386790" y="272730"/>
                    <a:pt x="1399002" y="272730"/>
                  </a:cubicBezTo>
                  <a:cubicBezTo>
                    <a:pt x="1432638" y="272730"/>
                    <a:pt x="1446564" y="286656"/>
                    <a:pt x="1446564" y="319221"/>
                  </a:cubicBezTo>
                  <a:lnTo>
                    <a:pt x="1446564" y="333361"/>
                  </a:lnTo>
                  <a:cubicBezTo>
                    <a:pt x="1446564" y="344501"/>
                    <a:pt x="1446778" y="352857"/>
                    <a:pt x="1446992" y="360998"/>
                  </a:cubicBezTo>
                  <a:cubicBezTo>
                    <a:pt x="1447207" y="369354"/>
                    <a:pt x="1447635" y="377066"/>
                    <a:pt x="1448278" y="385636"/>
                  </a:cubicBezTo>
                  <a:lnTo>
                    <a:pt x="1422997" y="385636"/>
                  </a:lnTo>
                  <a:cubicBezTo>
                    <a:pt x="1421926" y="379851"/>
                    <a:pt x="1421926" y="372567"/>
                    <a:pt x="1421712" y="369139"/>
                  </a:cubicBezTo>
                  <a:lnTo>
                    <a:pt x="1421283" y="369139"/>
                  </a:lnTo>
                  <a:cubicBezTo>
                    <a:pt x="1414642" y="381351"/>
                    <a:pt x="1400288" y="388207"/>
                    <a:pt x="1387219" y="388207"/>
                  </a:cubicBezTo>
                  <a:cubicBezTo>
                    <a:pt x="1367723" y="388207"/>
                    <a:pt x="1348655" y="376424"/>
                    <a:pt x="1348655" y="355428"/>
                  </a:cubicBezTo>
                  <a:cubicBezTo>
                    <a:pt x="1348655" y="338931"/>
                    <a:pt x="1356582" y="329290"/>
                    <a:pt x="1367509" y="323934"/>
                  </a:cubicBezTo>
                  <a:cubicBezTo>
                    <a:pt x="1378435" y="318578"/>
                    <a:pt x="1392575" y="317507"/>
                    <a:pt x="1404572" y="317507"/>
                  </a:cubicBezTo>
                  <a:lnTo>
                    <a:pt x="1420426" y="317507"/>
                  </a:lnTo>
                  <a:cubicBezTo>
                    <a:pt x="1420426" y="299725"/>
                    <a:pt x="1412499" y="293726"/>
                    <a:pt x="1395574" y="293726"/>
                  </a:cubicBezTo>
                  <a:cubicBezTo>
                    <a:pt x="1383363" y="293726"/>
                    <a:pt x="1371151" y="298439"/>
                    <a:pt x="1361510" y="305724"/>
                  </a:cubicBezTo>
                  <a:close/>
                  <a:moveTo>
                    <a:pt x="1394289" y="367211"/>
                  </a:moveTo>
                  <a:cubicBezTo>
                    <a:pt x="1403073" y="367211"/>
                    <a:pt x="1409929" y="363355"/>
                    <a:pt x="1414428" y="357356"/>
                  </a:cubicBezTo>
                  <a:cubicBezTo>
                    <a:pt x="1419141" y="351143"/>
                    <a:pt x="1420426" y="343216"/>
                    <a:pt x="1420426" y="334646"/>
                  </a:cubicBezTo>
                  <a:lnTo>
                    <a:pt x="1408000" y="334646"/>
                  </a:lnTo>
                  <a:cubicBezTo>
                    <a:pt x="1395146" y="334646"/>
                    <a:pt x="1376078" y="336789"/>
                    <a:pt x="1376078" y="353714"/>
                  </a:cubicBezTo>
                  <a:cubicBezTo>
                    <a:pt x="1376078" y="363141"/>
                    <a:pt x="1384005" y="367211"/>
                    <a:pt x="1394289" y="367211"/>
                  </a:cubicBezTo>
                  <a:close/>
                  <a:moveTo>
                    <a:pt x="1475487" y="224954"/>
                  </a:moveTo>
                  <a:lnTo>
                    <a:pt x="1504195" y="224954"/>
                  </a:lnTo>
                  <a:lnTo>
                    <a:pt x="1504195" y="385636"/>
                  </a:lnTo>
                  <a:lnTo>
                    <a:pt x="1475487" y="385636"/>
                  </a:lnTo>
                  <a:close/>
                  <a:moveTo>
                    <a:pt x="1543830" y="296297"/>
                  </a:moveTo>
                  <a:lnTo>
                    <a:pt x="1522620" y="296297"/>
                  </a:lnTo>
                  <a:lnTo>
                    <a:pt x="1522620" y="275301"/>
                  </a:lnTo>
                  <a:lnTo>
                    <a:pt x="1543830" y="275301"/>
                  </a:lnTo>
                  <a:lnTo>
                    <a:pt x="1543830" y="253234"/>
                  </a:lnTo>
                  <a:lnTo>
                    <a:pt x="1572538" y="244022"/>
                  </a:lnTo>
                  <a:lnTo>
                    <a:pt x="1572538" y="275301"/>
                  </a:lnTo>
                  <a:lnTo>
                    <a:pt x="1598033" y="275301"/>
                  </a:lnTo>
                  <a:lnTo>
                    <a:pt x="1598033" y="296297"/>
                  </a:lnTo>
                  <a:lnTo>
                    <a:pt x="1572538" y="296297"/>
                  </a:lnTo>
                  <a:lnTo>
                    <a:pt x="1572538" y="347715"/>
                  </a:lnTo>
                  <a:cubicBezTo>
                    <a:pt x="1572538" y="357142"/>
                    <a:pt x="1575109" y="365926"/>
                    <a:pt x="1586036" y="365926"/>
                  </a:cubicBezTo>
                  <a:cubicBezTo>
                    <a:pt x="1591178" y="365926"/>
                    <a:pt x="1596105" y="364855"/>
                    <a:pt x="1599104" y="362926"/>
                  </a:cubicBezTo>
                  <a:lnTo>
                    <a:pt x="1599961" y="385636"/>
                  </a:lnTo>
                  <a:cubicBezTo>
                    <a:pt x="1593963" y="387350"/>
                    <a:pt x="1587321" y="388207"/>
                    <a:pt x="1578752" y="388207"/>
                  </a:cubicBezTo>
                  <a:cubicBezTo>
                    <a:pt x="1556256" y="388207"/>
                    <a:pt x="1543830" y="374281"/>
                    <a:pt x="1543830" y="352428"/>
                  </a:cubicBezTo>
                  <a:close/>
                  <a:moveTo>
                    <a:pt x="1617744" y="224954"/>
                  </a:moveTo>
                  <a:lnTo>
                    <a:pt x="1646452" y="224954"/>
                  </a:lnTo>
                  <a:lnTo>
                    <a:pt x="1646452" y="290298"/>
                  </a:lnTo>
                  <a:lnTo>
                    <a:pt x="1646881" y="290298"/>
                  </a:lnTo>
                  <a:cubicBezTo>
                    <a:pt x="1654165" y="279586"/>
                    <a:pt x="1666591" y="272730"/>
                    <a:pt x="1681588" y="272730"/>
                  </a:cubicBezTo>
                  <a:cubicBezTo>
                    <a:pt x="1707725" y="272730"/>
                    <a:pt x="1719080" y="291155"/>
                    <a:pt x="1719080" y="316007"/>
                  </a:cubicBezTo>
                  <a:lnTo>
                    <a:pt x="1719080" y="385636"/>
                  </a:lnTo>
                  <a:lnTo>
                    <a:pt x="1690372" y="385636"/>
                  </a:lnTo>
                  <a:lnTo>
                    <a:pt x="1690372" y="326719"/>
                  </a:lnTo>
                  <a:cubicBezTo>
                    <a:pt x="1690372" y="313222"/>
                    <a:pt x="1690157" y="295012"/>
                    <a:pt x="1671733" y="295012"/>
                  </a:cubicBezTo>
                  <a:cubicBezTo>
                    <a:pt x="1650951" y="295012"/>
                    <a:pt x="1646452" y="317507"/>
                    <a:pt x="1646452" y="331647"/>
                  </a:cubicBezTo>
                  <a:lnTo>
                    <a:pt x="1646452" y="385636"/>
                  </a:lnTo>
                  <a:lnTo>
                    <a:pt x="1617744" y="385636"/>
                  </a:lnTo>
                  <a:close/>
                  <a:moveTo>
                    <a:pt x="1820167" y="299082"/>
                  </a:moveTo>
                  <a:cubicBezTo>
                    <a:pt x="1815025" y="296725"/>
                    <a:pt x="1809455" y="295012"/>
                    <a:pt x="1800671" y="295012"/>
                  </a:cubicBezTo>
                  <a:cubicBezTo>
                    <a:pt x="1782889" y="295012"/>
                    <a:pt x="1771534" y="309152"/>
                    <a:pt x="1771534" y="329933"/>
                  </a:cubicBezTo>
                  <a:cubicBezTo>
                    <a:pt x="1771534" y="350286"/>
                    <a:pt x="1781175" y="365926"/>
                    <a:pt x="1801314" y="365926"/>
                  </a:cubicBezTo>
                  <a:cubicBezTo>
                    <a:pt x="1809455" y="365926"/>
                    <a:pt x="1818453" y="362926"/>
                    <a:pt x="1823380" y="360784"/>
                  </a:cubicBezTo>
                  <a:lnTo>
                    <a:pt x="1824666" y="384565"/>
                  </a:lnTo>
                  <a:cubicBezTo>
                    <a:pt x="1816311" y="387136"/>
                    <a:pt x="1807741" y="388207"/>
                    <a:pt x="1795957" y="388207"/>
                  </a:cubicBezTo>
                  <a:cubicBezTo>
                    <a:pt x="1759750" y="388207"/>
                    <a:pt x="1741540" y="363569"/>
                    <a:pt x="1741540" y="329933"/>
                  </a:cubicBezTo>
                  <a:cubicBezTo>
                    <a:pt x="1741540" y="298011"/>
                    <a:pt x="1760393" y="272730"/>
                    <a:pt x="1794886" y="272730"/>
                  </a:cubicBezTo>
                  <a:cubicBezTo>
                    <a:pt x="1806455" y="272730"/>
                    <a:pt x="1814811" y="274016"/>
                    <a:pt x="1822738" y="276372"/>
                  </a:cubicBezTo>
                  <a:close/>
                  <a:moveTo>
                    <a:pt x="1848661" y="281086"/>
                  </a:moveTo>
                  <a:cubicBezTo>
                    <a:pt x="1859802" y="275944"/>
                    <a:pt x="1874799" y="272730"/>
                    <a:pt x="1887010" y="272730"/>
                  </a:cubicBezTo>
                  <a:cubicBezTo>
                    <a:pt x="1920647" y="272730"/>
                    <a:pt x="1934572" y="286656"/>
                    <a:pt x="1934572" y="319221"/>
                  </a:cubicBezTo>
                  <a:lnTo>
                    <a:pt x="1934572" y="333361"/>
                  </a:lnTo>
                  <a:cubicBezTo>
                    <a:pt x="1934572" y="344501"/>
                    <a:pt x="1934786" y="352857"/>
                    <a:pt x="1935001" y="360998"/>
                  </a:cubicBezTo>
                  <a:cubicBezTo>
                    <a:pt x="1935215" y="369354"/>
                    <a:pt x="1935644" y="377066"/>
                    <a:pt x="1936286" y="385636"/>
                  </a:cubicBezTo>
                  <a:lnTo>
                    <a:pt x="1911006" y="385636"/>
                  </a:lnTo>
                  <a:cubicBezTo>
                    <a:pt x="1909934" y="379851"/>
                    <a:pt x="1909934" y="372567"/>
                    <a:pt x="1909720" y="369139"/>
                  </a:cubicBezTo>
                  <a:lnTo>
                    <a:pt x="1909292" y="369139"/>
                  </a:lnTo>
                  <a:cubicBezTo>
                    <a:pt x="1902650" y="381351"/>
                    <a:pt x="1888296" y="388207"/>
                    <a:pt x="1875227" y="388207"/>
                  </a:cubicBezTo>
                  <a:cubicBezTo>
                    <a:pt x="1855731" y="388207"/>
                    <a:pt x="1836663" y="376424"/>
                    <a:pt x="1836663" y="355428"/>
                  </a:cubicBezTo>
                  <a:cubicBezTo>
                    <a:pt x="1836663" y="338931"/>
                    <a:pt x="1844591" y="329290"/>
                    <a:pt x="1855517" y="323934"/>
                  </a:cubicBezTo>
                  <a:cubicBezTo>
                    <a:pt x="1866443" y="318578"/>
                    <a:pt x="1880583" y="317507"/>
                    <a:pt x="1892581" y="317507"/>
                  </a:cubicBezTo>
                  <a:lnTo>
                    <a:pt x="1908435" y="317507"/>
                  </a:lnTo>
                  <a:cubicBezTo>
                    <a:pt x="1908435" y="299725"/>
                    <a:pt x="1900508" y="293726"/>
                    <a:pt x="1883583" y="293726"/>
                  </a:cubicBezTo>
                  <a:cubicBezTo>
                    <a:pt x="1871371" y="293726"/>
                    <a:pt x="1859159" y="298439"/>
                    <a:pt x="1849518" y="305724"/>
                  </a:cubicBezTo>
                  <a:close/>
                  <a:moveTo>
                    <a:pt x="1882297" y="367211"/>
                  </a:moveTo>
                  <a:cubicBezTo>
                    <a:pt x="1891081" y="367211"/>
                    <a:pt x="1897937" y="363355"/>
                    <a:pt x="1902436" y="357356"/>
                  </a:cubicBezTo>
                  <a:cubicBezTo>
                    <a:pt x="1907149" y="351143"/>
                    <a:pt x="1908435" y="343216"/>
                    <a:pt x="1908435" y="334646"/>
                  </a:cubicBezTo>
                  <a:lnTo>
                    <a:pt x="1896009" y="334646"/>
                  </a:lnTo>
                  <a:cubicBezTo>
                    <a:pt x="1883154" y="334646"/>
                    <a:pt x="1864086" y="336789"/>
                    <a:pt x="1864086" y="353714"/>
                  </a:cubicBezTo>
                  <a:cubicBezTo>
                    <a:pt x="1864086" y="363141"/>
                    <a:pt x="1872014" y="367211"/>
                    <a:pt x="1882297" y="367211"/>
                  </a:cubicBezTo>
                  <a:close/>
                  <a:moveTo>
                    <a:pt x="1963495" y="275301"/>
                  </a:moveTo>
                  <a:lnTo>
                    <a:pt x="1988990" y="275301"/>
                  </a:lnTo>
                  <a:lnTo>
                    <a:pt x="1988990" y="300368"/>
                  </a:lnTo>
                  <a:lnTo>
                    <a:pt x="1989418" y="300368"/>
                  </a:lnTo>
                  <a:cubicBezTo>
                    <a:pt x="1990704" y="290084"/>
                    <a:pt x="2002487" y="272730"/>
                    <a:pt x="2019626" y="272730"/>
                  </a:cubicBezTo>
                  <a:cubicBezTo>
                    <a:pt x="2022412" y="272730"/>
                    <a:pt x="2025411" y="272730"/>
                    <a:pt x="2028410" y="273587"/>
                  </a:cubicBezTo>
                  <a:lnTo>
                    <a:pt x="2028410" y="302510"/>
                  </a:lnTo>
                  <a:cubicBezTo>
                    <a:pt x="2025839" y="301010"/>
                    <a:pt x="2020698" y="300153"/>
                    <a:pt x="2015556" y="300153"/>
                  </a:cubicBezTo>
                  <a:cubicBezTo>
                    <a:pt x="1992203" y="300153"/>
                    <a:pt x="1992203" y="329290"/>
                    <a:pt x="1992203" y="345144"/>
                  </a:cubicBezTo>
                  <a:lnTo>
                    <a:pt x="1992203" y="385636"/>
                  </a:lnTo>
                  <a:lnTo>
                    <a:pt x="1963495" y="385636"/>
                  </a:lnTo>
                  <a:close/>
                  <a:moveTo>
                    <a:pt x="2130818" y="379423"/>
                  </a:moveTo>
                  <a:cubicBezTo>
                    <a:pt x="2120320" y="385208"/>
                    <a:pt x="2108323" y="388207"/>
                    <a:pt x="2092897" y="388207"/>
                  </a:cubicBezTo>
                  <a:cubicBezTo>
                    <a:pt x="2056476" y="388207"/>
                    <a:pt x="2035266" y="367211"/>
                    <a:pt x="2035266" y="331004"/>
                  </a:cubicBezTo>
                  <a:cubicBezTo>
                    <a:pt x="2035266" y="299082"/>
                    <a:pt x="2052191" y="272730"/>
                    <a:pt x="2086470" y="272730"/>
                  </a:cubicBezTo>
                  <a:cubicBezTo>
                    <a:pt x="2127390" y="272730"/>
                    <a:pt x="2138960" y="300796"/>
                    <a:pt x="2138960" y="339360"/>
                  </a:cubicBezTo>
                  <a:lnTo>
                    <a:pt x="2062689" y="339360"/>
                  </a:lnTo>
                  <a:cubicBezTo>
                    <a:pt x="2063975" y="357142"/>
                    <a:pt x="2076401" y="367211"/>
                    <a:pt x="2094183" y="367211"/>
                  </a:cubicBezTo>
                  <a:cubicBezTo>
                    <a:pt x="2108109" y="367211"/>
                    <a:pt x="2120106" y="362069"/>
                    <a:pt x="2130818" y="356071"/>
                  </a:cubicBezTo>
                  <a:close/>
                  <a:moveTo>
                    <a:pt x="2111536" y="319649"/>
                  </a:moveTo>
                  <a:cubicBezTo>
                    <a:pt x="2110679" y="305724"/>
                    <a:pt x="2104252" y="293726"/>
                    <a:pt x="2088184" y="293726"/>
                  </a:cubicBezTo>
                  <a:cubicBezTo>
                    <a:pt x="2072116" y="293726"/>
                    <a:pt x="2063975" y="304867"/>
                    <a:pt x="2062689" y="319649"/>
                  </a:cubicBezTo>
                  <a:close/>
                </a:path>
              </a:pathLst>
            </a:custGeom>
            <a:solidFill>
              <a:srgbClr val="231F20"/>
            </a:solidFill>
            <a:ln w="357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14246F1-A788-41CC-9C10-9686F83C4A57}"/>
                </a:ext>
              </a:extLst>
            </p:cNvPr>
            <p:cNvSpPr/>
            <p:nvPr/>
          </p:nvSpPr>
          <p:spPr>
            <a:xfrm>
              <a:off x="11092855" y="343946"/>
              <a:ext cx="754061" cy="303652"/>
            </a:xfrm>
            <a:custGeom>
              <a:avLst/>
              <a:gdLst>
                <a:gd name="connsiteX0" fmla="*/ 754061 w 754061"/>
                <a:gd name="connsiteY0" fmla="*/ 303653 h 303652"/>
                <a:gd name="connsiteX1" fmla="*/ 754061 w 754061"/>
                <a:gd name="connsiteY1" fmla="*/ 0 h 303652"/>
                <a:gd name="connsiteX2" fmla="*/ 0 w 754061"/>
                <a:gd name="connsiteY2" fmla="*/ 0 h 303652"/>
                <a:gd name="connsiteX3" fmla="*/ 0 w 754061"/>
                <a:gd name="connsiteY3" fmla="*/ 303653 h 303652"/>
                <a:gd name="connsiteX4" fmla="*/ 303153 w 754061"/>
                <a:gd name="connsiteY4" fmla="*/ 29315 h 303652"/>
                <a:gd name="connsiteX5" fmla="*/ 251092 w 754061"/>
                <a:gd name="connsiteY5" fmla="*/ 273730 h 303652"/>
                <a:gd name="connsiteX6" fmla="*/ 169394 w 754061"/>
                <a:gd name="connsiteY6" fmla="*/ 273730 h 303652"/>
                <a:gd name="connsiteX7" fmla="*/ 118047 w 754061"/>
                <a:gd name="connsiteY7" fmla="*/ 104622 h 303652"/>
                <a:gd name="connsiteX8" fmla="*/ 117333 w 754061"/>
                <a:gd name="connsiteY8" fmla="*/ 104622 h 303652"/>
                <a:gd name="connsiteX9" fmla="*/ 83162 w 754061"/>
                <a:gd name="connsiteY9" fmla="*/ 273730 h 303652"/>
                <a:gd name="connsiteX10" fmla="*/ 21210 w 754061"/>
                <a:gd name="connsiteY10" fmla="*/ 273730 h 303652"/>
                <a:gd name="connsiteX11" fmla="*/ 73699 w 754061"/>
                <a:gd name="connsiteY11" fmla="*/ 29315 h 303652"/>
                <a:gd name="connsiteX12" fmla="*/ 155683 w 754061"/>
                <a:gd name="connsiteY12" fmla="*/ 29315 h 303652"/>
                <a:gd name="connsiteX13" fmla="*/ 206030 w 754061"/>
                <a:gd name="connsiteY13" fmla="*/ 198817 h 303652"/>
                <a:gd name="connsiteX14" fmla="*/ 206708 w 754061"/>
                <a:gd name="connsiteY14" fmla="*/ 198817 h 303652"/>
                <a:gd name="connsiteX15" fmla="*/ 241201 w 754061"/>
                <a:gd name="connsiteY15" fmla="*/ 29315 h 303652"/>
                <a:gd name="connsiteX16" fmla="*/ 536820 w 754061"/>
                <a:gd name="connsiteY16" fmla="*/ 29315 h 303652"/>
                <a:gd name="connsiteX17" fmla="*/ 485794 w 754061"/>
                <a:gd name="connsiteY17" fmla="*/ 273730 h 303652"/>
                <a:gd name="connsiteX18" fmla="*/ 420022 w 754061"/>
                <a:gd name="connsiteY18" fmla="*/ 273730 h 303652"/>
                <a:gd name="connsiteX19" fmla="*/ 441839 w 754061"/>
                <a:gd name="connsiteY19" fmla="*/ 169037 h 303652"/>
                <a:gd name="connsiteX20" fmla="*/ 364033 w 754061"/>
                <a:gd name="connsiteY20" fmla="*/ 169037 h 303652"/>
                <a:gd name="connsiteX21" fmla="*/ 342216 w 754061"/>
                <a:gd name="connsiteY21" fmla="*/ 273730 h 303652"/>
                <a:gd name="connsiteX22" fmla="*/ 276444 w 754061"/>
                <a:gd name="connsiteY22" fmla="*/ 273730 h 303652"/>
                <a:gd name="connsiteX23" fmla="*/ 327469 w 754061"/>
                <a:gd name="connsiteY23" fmla="*/ 29315 h 303652"/>
                <a:gd name="connsiteX24" fmla="*/ 393242 w 754061"/>
                <a:gd name="connsiteY24" fmla="*/ 29315 h 303652"/>
                <a:gd name="connsiteX25" fmla="*/ 373924 w 754061"/>
                <a:gd name="connsiteY25" fmla="*/ 122832 h 303652"/>
                <a:gd name="connsiteX26" fmla="*/ 451694 w 754061"/>
                <a:gd name="connsiteY26" fmla="*/ 122832 h 303652"/>
                <a:gd name="connsiteX27" fmla="*/ 471047 w 754061"/>
                <a:gd name="connsiteY27" fmla="*/ 29315 h 303652"/>
                <a:gd name="connsiteX28" fmla="*/ 725817 w 754061"/>
                <a:gd name="connsiteY28" fmla="*/ 35957 h 303652"/>
                <a:gd name="connsiteX29" fmla="*/ 709963 w 754061"/>
                <a:gd name="connsiteY29" fmla="*/ 84626 h 303652"/>
                <a:gd name="connsiteX30" fmla="*/ 655796 w 754061"/>
                <a:gd name="connsiteY30" fmla="*/ 73449 h 303652"/>
                <a:gd name="connsiteX31" fmla="*/ 608627 w 754061"/>
                <a:gd name="connsiteY31" fmla="*/ 96909 h 303652"/>
                <a:gd name="connsiteX32" fmla="*/ 704000 w 754061"/>
                <a:gd name="connsiteY32" fmla="*/ 192854 h 303652"/>
                <a:gd name="connsiteX33" fmla="*/ 583989 w 754061"/>
                <a:gd name="connsiteY33" fmla="*/ 277944 h 303652"/>
                <a:gd name="connsiteX34" fmla="*/ 508004 w 754061"/>
                <a:gd name="connsiteY34" fmla="*/ 265303 h 303652"/>
                <a:gd name="connsiteX35" fmla="*/ 523501 w 754061"/>
                <a:gd name="connsiteY35" fmla="*/ 215599 h 303652"/>
                <a:gd name="connsiteX36" fmla="*/ 584024 w 754061"/>
                <a:gd name="connsiteY36" fmla="*/ 229632 h 303652"/>
                <a:gd name="connsiteX37" fmla="*/ 636442 w 754061"/>
                <a:gd name="connsiteY37" fmla="*/ 200566 h 303652"/>
                <a:gd name="connsiteX38" fmla="*/ 541069 w 754061"/>
                <a:gd name="connsiteY38" fmla="*/ 107121 h 303652"/>
                <a:gd name="connsiteX39" fmla="*/ 650547 w 754061"/>
                <a:gd name="connsiteY39" fmla="*/ 25173 h 303652"/>
                <a:gd name="connsiteX40" fmla="*/ 725817 w 754061"/>
                <a:gd name="connsiteY40" fmla="*/ 35957 h 30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061" h="303652">
                  <a:moveTo>
                    <a:pt x="754061" y="303653"/>
                  </a:moveTo>
                  <a:lnTo>
                    <a:pt x="754061" y="0"/>
                  </a:lnTo>
                  <a:lnTo>
                    <a:pt x="0" y="0"/>
                  </a:lnTo>
                  <a:lnTo>
                    <a:pt x="0" y="303653"/>
                  </a:lnTo>
                  <a:close/>
                  <a:moveTo>
                    <a:pt x="303153" y="29315"/>
                  </a:moveTo>
                  <a:lnTo>
                    <a:pt x="251092" y="273730"/>
                  </a:lnTo>
                  <a:lnTo>
                    <a:pt x="169394" y="273730"/>
                  </a:lnTo>
                  <a:lnTo>
                    <a:pt x="118047" y="104622"/>
                  </a:lnTo>
                  <a:lnTo>
                    <a:pt x="117333" y="104622"/>
                  </a:lnTo>
                  <a:lnTo>
                    <a:pt x="83162" y="273730"/>
                  </a:lnTo>
                  <a:lnTo>
                    <a:pt x="21210" y="273730"/>
                  </a:lnTo>
                  <a:lnTo>
                    <a:pt x="73699" y="29315"/>
                  </a:lnTo>
                  <a:lnTo>
                    <a:pt x="155683" y="29315"/>
                  </a:lnTo>
                  <a:lnTo>
                    <a:pt x="206030" y="198817"/>
                  </a:lnTo>
                  <a:lnTo>
                    <a:pt x="206708" y="198817"/>
                  </a:lnTo>
                  <a:lnTo>
                    <a:pt x="241201" y="29315"/>
                  </a:lnTo>
                  <a:close/>
                  <a:moveTo>
                    <a:pt x="536820" y="29315"/>
                  </a:moveTo>
                  <a:lnTo>
                    <a:pt x="485794" y="273730"/>
                  </a:lnTo>
                  <a:lnTo>
                    <a:pt x="420022" y="273730"/>
                  </a:lnTo>
                  <a:lnTo>
                    <a:pt x="441839" y="169037"/>
                  </a:lnTo>
                  <a:lnTo>
                    <a:pt x="364033" y="169037"/>
                  </a:lnTo>
                  <a:lnTo>
                    <a:pt x="342216" y="273730"/>
                  </a:lnTo>
                  <a:lnTo>
                    <a:pt x="276444" y="273730"/>
                  </a:lnTo>
                  <a:lnTo>
                    <a:pt x="327469" y="29315"/>
                  </a:lnTo>
                  <a:lnTo>
                    <a:pt x="393242" y="29315"/>
                  </a:lnTo>
                  <a:lnTo>
                    <a:pt x="373924" y="122832"/>
                  </a:lnTo>
                  <a:lnTo>
                    <a:pt x="451694" y="122832"/>
                  </a:lnTo>
                  <a:lnTo>
                    <a:pt x="471047" y="29315"/>
                  </a:lnTo>
                  <a:close/>
                  <a:moveTo>
                    <a:pt x="725817" y="35957"/>
                  </a:moveTo>
                  <a:lnTo>
                    <a:pt x="709963" y="84626"/>
                  </a:lnTo>
                  <a:cubicBezTo>
                    <a:pt x="697287" y="78698"/>
                    <a:pt x="680041" y="73449"/>
                    <a:pt x="655796" y="73449"/>
                  </a:cubicBezTo>
                  <a:cubicBezTo>
                    <a:pt x="629765" y="73449"/>
                    <a:pt x="608627" y="77270"/>
                    <a:pt x="608627" y="96909"/>
                  </a:cubicBezTo>
                  <a:cubicBezTo>
                    <a:pt x="608627" y="131545"/>
                    <a:pt x="704000" y="118619"/>
                    <a:pt x="704000" y="192854"/>
                  </a:cubicBezTo>
                  <a:cubicBezTo>
                    <a:pt x="704000" y="260411"/>
                    <a:pt x="640977" y="277944"/>
                    <a:pt x="583989" y="277944"/>
                  </a:cubicBezTo>
                  <a:cubicBezTo>
                    <a:pt x="558637" y="277944"/>
                    <a:pt x="529428" y="271980"/>
                    <a:pt x="508004" y="265303"/>
                  </a:cubicBezTo>
                  <a:lnTo>
                    <a:pt x="523501" y="215599"/>
                  </a:lnTo>
                  <a:cubicBezTo>
                    <a:pt x="536498" y="224026"/>
                    <a:pt x="562564" y="229632"/>
                    <a:pt x="584024" y="229632"/>
                  </a:cubicBezTo>
                  <a:cubicBezTo>
                    <a:pt x="604449" y="229632"/>
                    <a:pt x="636442" y="225776"/>
                    <a:pt x="636442" y="200566"/>
                  </a:cubicBezTo>
                  <a:cubicBezTo>
                    <a:pt x="636442" y="161324"/>
                    <a:pt x="541069" y="176036"/>
                    <a:pt x="541069" y="107121"/>
                  </a:cubicBezTo>
                  <a:cubicBezTo>
                    <a:pt x="541069" y="44062"/>
                    <a:pt x="596701" y="25173"/>
                    <a:pt x="650547" y="25173"/>
                  </a:cubicBezTo>
                  <a:cubicBezTo>
                    <a:pt x="680791" y="25102"/>
                    <a:pt x="709249" y="28280"/>
                    <a:pt x="725817" y="35957"/>
                  </a:cubicBezTo>
                  <a:close/>
                </a:path>
              </a:pathLst>
            </a:custGeom>
            <a:solidFill>
              <a:srgbClr val="005EB8"/>
            </a:solidFill>
            <a:ln w="3570" cap="flat">
              <a:noFill/>
              <a:prstDash val="solid"/>
              <a:miter/>
            </a:ln>
          </p:spPr>
          <p:txBody>
            <a:bodyPr rtlCol="0" anchor="ctr"/>
            <a:lstStyle/>
            <a:p>
              <a:endParaRPr lang="en-GB"/>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5149766" y="4167236"/>
            <a:ext cx="8200410" cy="5652807"/>
          </a:xfrm>
          <a:custGeom>
            <a:avLst/>
            <a:gdLst/>
            <a:ahLst/>
            <a:cxnLst/>
            <a:rect l="l" t="t" r="r" b="b"/>
            <a:pathLst>
              <a:path w="8200410" h="5652807">
                <a:moveTo>
                  <a:pt x="0" y="0"/>
                </a:moveTo>
                <a:lnTo>
                  <a:pt x="8200410" y="0"/>
                </a:lnTo>
                <a:lnTo>
                  <a:pt x="8200410" y="5652807"/>
                </a:lnTo>
                <a:lnTo>
                  <a:pt x="0" y="5652807"/>
                </a:lnTo>
                <a:lnTo>
                  <a:pt x="0" y="0"/>
                </a:lnTo>
                <a:close/>
              </a:path>
            </a:pathLst>
          </a:custGeom>
          <a:blipFill>
            <a:blip r:embed="rId2">
              <a:alphaModFix amt="50000"/>
            </a:blip>
            <a:stretch>
              <a:fillRect l="-96709" t="-76102" r="-19261"/>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3"/>
            <a:stretch>
              <a:fillRect t="-422398" b="-22958"/>
            </a:stretch>
          </a:blipFill>
        </p:spPr>
        <p:txBody>
          <a:bodyPr/>
          <a:lstStyle/>
          <a:p>
            <a:endParaRPr lang="en-GB"/>
          </a:p>
        </p:txBody>
      </p:sp>
      <p:sp>
        <p:nvSpPr>
          <p:cNvPr id="4" name="Freeform 4"/>
          <p:cNvSpPr>
            <a:spLocks noGrp="1" noRot="1" noMove="1" noResize="1" noEditPoints="1" noAdjustHandles="1" noChangeArrowheads="1" noChangeShapeType="1"/>
          </p:cNvSpPr>
          <p:nvPr/>
        </p:nvSpPr>
        <p:spPr>
          <a:xfrm rot="10372897">
            <a:off x="-3981309" y="2655757"/>
            <a:ext cx="10580488" cy="7161857"/>
          </a:xfrm>
          <a:custGeom>
            <a:avLst/>
            <a:gdLst/>
            <a:ahLst/>
            <a:cxnLst/>
            <a:rect l="l" t="t" r="r" b="b"/>
            <a:pathLst>
              <a:path w="10580488" h="7161857">
                <a:moveTo>
                  <a:pt x="0" y="0"/>
                </a:moveTo>
                <a:lnTo>
                  <a:pt x="10580488" y="0"/>
                </a:lnTo>
                <a:lnTo>
                  <a:pt x="10580488" y="7161857"/>
                </a:lnTo>
                <a:lnTo>
                  <a:pt x="0" y="7161857"/>
                </a:lnTo>
                <a:lnTo>
                  <a:pt x="0" y="0"/>
                </a:lnTo>
                <a:close/>
              </a:path>
            </a:pathLst>
          </a:custGeom>
          <a:blipFill>
            <a:blip r:embed="rId4">
              <a:alphaModFix amt="50000"/>
            </a:blip>
            <a:stretch>
              <a:fillRect l="-33661" b="-10990"/>
            </a:stretch>
          </a:blipFill>
        </p:spPr>
        <p:txBody>
          <a:bodyPr/>
          <a:lstStyle/>
          <a:p>
            <a:endParaRPr lang="en-GB"/>
          </a:p>
        </p:txBody>
      </p:sp>
      <p:grpSp>
        <p:nvGrpSpPr>
          <p:cNvPr id="5" name="Group 5"/>
          <p:cNvGrpSpPr>
            <a:grpSpLocks noGrp="1" noUngrp="1" noRot="1" noMove="1" noResize="1"/>
          </p:cNvGrpSpPr>
          <p:nvPr/>
        </p:nvGrpSpPr>
        <p:grpSpPr>
          <a:xfrm>
            <a:off x="3138234" y="1857388"/>
            <a:ext cx="12011531" cy="8470688"/>
            <a:chOff x="0" y="0"/>
            <a:chExt cx="3163531" cy="2230963"/>
          </a:xfrm>
        </p:grpSpPr>
        <p:sp>
          <p:nvSpPr>
            <p:cNvPr id="6" name="Freeform 6"/>
            <p:cNvSpPr>
              <a:spLocks noGrp="1" noRot="1" noMove="1" noResize="1" noEditPoints="1" noAdjustHandles="1" noChangeArrowheads="1" noChangeShapeType="1"/>
            </p:cNvSpPr>
            <p:nvPr/>
          </p:nvSpPr>
          <p:spPr>
            <a:xfrm>
              <a:off x="0" y="0"/>
              <a:ext cx="3163531" cy="2230963"/>
            </a:xfrm>
            <a:custGeom>
              <a:avLst/>
              <a:gdLst/>
              <a:ahLst/>
              <a:cxnLst/>
              <a:rect l="l" t="t" r="r" b="b"/>
              <a:pathLst>
                <a:path w="3163531" h="2230963">
                  <a:moveTo>
                    <a:pt x="0" y="0"/>
                  </a:moveTo>
                  <a:lnTo>
                    <a:pt x="3163531" y="0"/>
                  </a:lnTo>
                  <a:lnTo>
                    <a:pt x="3163531" y="2230963"/>
                  </a:lnTo>
                  <a:lnTo>
                    <a:pt x="0" y="2230963"/>
                  </a:lnTo>
                  <a:close/>
                </a:path>
              </a:pathLst>
            </a:custGeom>
            <a:gradFill rotWithShape="1">
              <a:gsLst>
                <a:gs pos="0">
                  <a:srgbClr val="F45069">
                    <a:alpha val="100000"/>
                  </a:srgbClr>
                </a:gs>
                <a:gs pos="100000">
                  <a:srgbClr val="CB53C4">
                    <a:alpha val="100000"/>
                  </a:srgbClr>
                </a:gs>
              </a:gsLst>
              <a:lin ang="0"/>
            </a:gradFill>
          </p:spPr>
          <p:txBody>
            <a:bodyPr/>
            <a:lstStyle/>
            <a:p>
              <a:endParaRPr lang="en-GB"/>
            </a:p>
          </p:txBody>
        </p:sp>
        <p:sp>
          <p:nvSpPr>
            <p:cNvPr id="7" name="TextBox 7"/>
            <p:cNvSpPr txBox="1">
              <a:spLocks noGrp="1" noRot="1" noMove="1" noResize="1" noEditPoints="1" noAdjustHandles="1" noChangeArrowheads="1" noChangeShapeType="1"/>
            </p:cNvSpPr>
            <p:nvPr/>
          </p:nvSpPr>
          <p:spPr>
            <a:xfrm>
              <a:off x="0" y="-9525"/>
              <a:ext cx="3163531" cy="2240488"/>
            </a:xfrm>
            <a:prstGeom prst="rect">
              <a:avLst/>
            </a:prstGeom>
          </p:spPr>
          <p:txBody>
            <a:bodyPr lIns="50800" tIns="50800" rIns="50800" bIns="50800" rtlCol="0" anchor="ctr"/>
            <a:lstStyle/>
            <a:p>
              <a:pPr algn="just">
                <a:lnSpc>
                  <a:spcPts val="2520"/>
                </a:lnSpc>
              </a:pPr>
              <a:endParaRPr/>
            </a:p>
          </p:txBody>
        </p:sp>
      </p:grpSp>
      <p:sp>
        <p:nvSpPr>
          <p:cNvPr id="9" name="Freeform 9"/>
          <p:cNvSpPr>
            <a:spLocks noGrp="1" noRot="1" noMove="1" noResize="1" noEditPoints="1" noAdjustHandles="1" noChangeArrowheads="1" noChangeShapeType="1"/>
          </p:cNvSpPr>
          <p:nvPr/>
        </p:nvSpPr>
        <p:spPr>
          <a:xfrm>
            <a:off x="1028700" y="416654"/>
            <a:ext cx="2258829" cy="592480"/>
          </a:xfrm>
          <a:custGeom>
            <a:avLst/>
            <a:gdLst/>
            <a:ahLst/>
            <a:cxnLst/>
            <a:rect l="l" t="t" r="r" b="b"/>
            <a:pathLst>
              <a:path w="2258829" h="592480">
                <a:moveTo>
                  <a:pt x="0" y="0"/>
                </a:moveTo>
                <a:lnTo>
                  <a:pt x="2258829" y="0"/>
                </a:lnTo>
                <a:lnTo>
                  <a:pt x="2258829" y="592480"/>
                </a:lnTo>
                <a:lnTo>
                  <a:pt x="0" y="592480"/>
                </a:lnTo>
                <a:lnTo>
                  <a:pt x="0" y="0"/>
                </a:lnTo>
                <a:close/>
              </a:path>
            </a:pathLst>
          </a:custGeom>
          <a:blipFill>
            <a:blip r:embed="rId5"/>
            <a:stretch>
              <a:fillRect/>
            </a:stretch>
          </a:blipFill>
        </p:spPr>
        <p:txBody>
          <a:bodyPr/>
          <a:lstStyle/>
          <a:p>
            <a:endParaRPr lang="en-GB"/>
          </a:p>
        </p:txBody>
      </p:sp>
      <p:sp>
        <p:nvSpPr>
          <p:cNvPr id="10" name="TextBox 10"/>
          <p:cNvSpPr txBox="1">
            <a:spLocks noGrp="1" noRot="1" noMove="1" noResize="1" noEditPoints="1" noAdjustHandles="1" noChangeArrowheads="1" noChangeShapeType="1"/>
          </p:cNvSpPr>
          <p:nvPr/>
        </p:nvSpPr>
        <p:spPr>
          <a:xfrm>
            <a:off x="3833384" y="2715599"/>
            <a:ext cx="10621233" cy="6976269"/>
          </a:xfrm>
          <a:prstGeom prst="rect">
            <a:avLst/>
          </a:prstGeom>
        </p:spPr>
        <p:txBody>
          <a:bodyPr lIns="0" tIns="0" rIns="0" bIns="0" rtlCol="0" anchor="t">
            <a:spAutoFit/>
          </a:bodyPr>
          <a:lstStyle/>
          <a:p>
            <a:pPr algn="just">
              <a:lnSpc>
                <a:spcPts val="3240"/>
              </a:lnSpc>
            </a:pPr>
            <a:r>
              <a:rPr lang="en-US" sz="2700" spc="-5" dirty="0">
                <a:solidFill>
                  <a:srgbClr val="FFFFFF"/>
                </a:solidFill>
                <a:latin typeface="Encode Sans Medium" pitchFamily="2" charset="0"/>
                <a:ea typeface="Encode Sans"/>
                <a:cs typeface="Encode Sans"/>
                <a:sym typeface="Encode Sans"/>
              </a:rPr>
              <a:t>We aim to reply to you within one working day, and you should get an immediate bounce-back to confirm we received your text. </a:t>
            </a:r>
          </a:p>
          <a:p>
            <a:pPr algn="just">
              <a:lnSpc>
                <a:spcPts val="3240"/>
              </a:lnSpc>
            </a:pPr>
            <a:endParaRPr lang="en-US" sz="2700" spc="-5" dirty="0">
              <a:solidFill>
                <a:srgbClr val="FFFFFF"/>
              </a:solidFill>
              <a:latin typeface="Encode Sans Medium" pitchFamily="2" charset="0"/>
              <a:ea typeface="Encode Sans"/>
              <a:cs typeface="Encode Sans"/>
              <a:sym typeface="Encode Sans"/>
            </a:endParaRPr>
          </a:p>
          <a:p>
            <a:pPr algn="just">
              <a:lnSpc>
                <a:spcPts val="3240"/>
              </a:lnSpc>
            </a:pPr>
            <a:r>
              <a:rPr lang="en-US" sz="2700" spc="-5" dirty="0">
                <a:solidFill>
                  <a:srgbClr val="FFFFFF"/>
                </a:solidFill>
                <a:latin typeface="Encode Sans Medium" pitchFamily="2" charset="0"/>
                <a:ea typeface="Encode Sans"/>
                <a:cs typeface="Encode Sans"/>
                <a:sym typeface="Encode Sans"/>
              </a:rPr>
              <a:t>Texts will not be seen outside of normal working hours. If you need help before you hear back from us</a:t>
            </a:r>
            <a:r>
              <a:rPr lang="en-GB" sz="2700" spc="-5" dirty="0">
                <a:solidFill>
                  <a:srgbClr val="FFFFFF"/>
                </a:solidFill>
                <a:latin typeface="Encode Sans Medium" pitchFamily="2" charset="0"/>
                <a:ea typeface="Encode Sans"/>
                <a:cs typeface="Encode Sans"/>
                <a:sym typeface="Encode Sans"/>
              </a:rPr>
              <a:t>, contact your doctor, visit an NHS walk-in centre, call NHS 111, or visit https://111.nhs.uk. If it is an emergency, dial 999 or visit A&amp;E.</a:t>
            </a:r>
          </a:p>
          <a:p>
            <a:pPr algn="just">
              <a:lnSpc>
                <a:spcPts val="3240"/>
              </a:lnSpc>
            </a:pPr>
            <a:endParaRPr lang="en-US" sz="2700" spc="-5" dirty="0">
              <a:solidFill>
                <a:srgbClr val="FFFFFF"/>
              </a:solidFill>
              <a:latin typeface="Encode Sans Medium" pitchFamily="2" charset="0"/>
              <a:ea typeface="Encode Sans"/>
              <a:cs typeface="Encode Sans"/>
              <a:sym typeface="Encode Sans"/>
            </a:endParaRPr>
          </a:p>
          <a:p>
            <a:pPr algn="just">
              <a:lnSpc>
                <a:spcPts val="3240"/>
              </a:lnSpc>
            </a:pPr>
            <a:r>
              <a:rPr lang="en-US" sz="2700" spc="-5" dirty="0">
                <a:solidFill>
                  <a:srgbClr val="FFFFFF"/>
                </a:solidFill>
                <a:latin typeface="Encode Sans Medium" pitchFamily="2" charset="0"/>
                <a:ea typeface="Encode Sans"/>
                <a:cs typeface="Encode Sans"/>
                <a:sym typeface="Encode Sans"/>
              </a:rPr>
              <a:t>Our text number does not receive voice calls or MMS picture messages. </a:t>
            </a:r>
          </a:p>
          <a:p>
            <a:pPr algn="just">
              <a:lnSpc>
                <a:spcPts val="3240"/>
              </a:lnSpc>
            </a:pPr>
            <a:endParaRPr lang="en-US" sz="2700" spc="-5" dirty="0">
              <a:solidFill>
                <a:srgbClr val="FFFFFF"/>
              </a:solidFill>
              <a:latin typeface="Encode Sans Medium" pitchFamily="2" charset="0"/>
              <a:ea typeface="Encode Sans"/>
              <a:cs typeface="Encode Sans"/>
              <a:sym typeface="Encode Sans"/>
            </a:endParaRPr>
          </a:p>
          <a:p>
            <a:pPr algn="just">
              <a:lnSpc>
                <a:spcPts val="3240"/>
              </a:lnSpc>
            </a:pPr>
            <a:r>
              <a:rPr lang="en-US" sz="2700" spc="-5" dirty="0">
                <a:solidFill>
                  <a:srgbClr val="FFFFFF"/>
                </a:solidFill>
                <a:latin typeface="Encode Sans Medium" pitchFamily="2" charset="0"/>
                <a:ea typeface="Encode Sans"/>
                <a:cs typeface="Encode Sans"/>
                <a:sym typeface="Encode Sans"/>
              </a:rPr>
              <a:t>You can prevent the healthcare professional from sending messages to you by texting STOP to our number. </a:t>
            </a:r>
          </a:p>
          <a:p>
            <a:pPr algn="just">
              <a:lnSpc>
                <a:spcPts val="3240"/>
              </a:lnSpc>
            </a:pPr>
            <a:endParaRPr lang="en-US" sz="2700" spc="-5" dirty="0">
              <a:solidFill>
                <a:srgbClr val="FFFFFF"/>
              </a:solidFill>
              <a:latin typeface="Encode Sans Medium" pitchFamily="2" charset="0"/>
              <a:ea typeface="Encode Sans"/>
              <a:cs typeface="Encode Sans"/>
              <a:sym typeface="Encode Sans"/>
            </a:endParaRPr>
          </a:p>
          <a:p>
            <a:pPr algn="just">
              <a:lnSpc>
                <a:spcPts val="3240"/>
              </a:lnSpc>
            </a:pPr>
            <a:r>
              <a:rPr lang="en-US" sz="2700" spc="-5" dirty="0">
                <a:solidFill>
                  <a:srgbClr val="FFFFFF"/>
                </a:solidFill>
                <a:latin typeface="Encode Sans Medium" pitchFamily="2" charset="0"/>
                <a:ea typeface="Encode Sans"/>
                <a:cs typeface="Encode Sans"/>
                <a:sym typeface="Encode Sans"/>
              </a:rPr>
              <a:t>Please respect your schools mobile phone policy. Messages are charged at your usual rate.</a:t>
            </a:r>
          </a:p>
          <a:p>
            <a:pPr algn="just">
              <a:lnSpc>
                <a:spcPts val="3240"/>
              </a:lnSpc>
              <a:spcBef>
                <a:spcPct val="0"/>
              </a:spcBef>
            </a:pPr>
            <a:endParaRPr lang="en-US" sz="2700" spc="-5" dirty="0">
              <a:solidFill>
                <a:srgbClr val="FFFFFF"/>
              </a:solidFill>
              <a:latin typeface="Encode Sans"/>
              <a:ea typeface="Encode Sans"/>
              <a:cs typeface="Encode Sans"/>
              <a:sym typeface="Encode Sans"/>
            </a:endParaRPr>
          </a:p>
        </p:txBody>
      </p:sp>
      <p:sp>
        <p:nvSpPr>
          <p:cNvPr id="11" name="TextBox 11"/>
          <p:cNvSpPr txBox="1">
            <a:spLocks noGrp="1" noRot="1" noMove="1" noResize="1" noEditPoints="1" noAdjustHandles="1" noChangeArrowheads="1" noChangeShapeType="1"/>
          </p:cNvSpPr>
          <p:nvPr/>
        </p:nvSpPr>
        <p:spPr>
          <a:xfrm>
            <a:off x="6420598" y="1961117"/>
            <a:ext cx="5446803" cy="613377"/>
          </a:xfrm>
          <a:prstGeom prst="rect">
            <a:avLst/>
          </a:prstGeom>
        </p:spPr>
        <p:txBody>
          <a:bodyPr lIns="0" tIns="0" rIns="0" bIns="0" rtlCol="0" anchor="t">
            <a:spAutoFit/>
          </a:bodyPr>
          <a:lstStyle/>
          <a:p>
            <a:pPr algn="ctr">
              <a:lnSpc>
                <a:spcPts val="5040"/>
              </a:lnSpc>
            </a:pPr>
            <a:r>
              <a:rPr lang="en-US" sz="3600" b="1" spc="-7" dirty="0">
                <a:solidFill>
                  <a:srgbClr val="FFFFFF"/>
                </a:solidFill>
                <a:latin typeface="Encode Sans Bold"/>
                <a:ea typeface="Encode Sans Bold"/>
                <a:cs typeface="Encode Sans Bold"/>
                <a:sym typeface="Encode Sans Bold"/>
              </a:rPr>
              <a:t>How the service works…</a:t>
            </a:r>
          </a:p>
        </p:txBody>
      </p:sp>
      <p:grpSp>
        <p:nvGrpSpPr>
          <p:cNvPr id="20" name="Group 19">
            <a:extLst>
              <a:ext uri="{FF2B5EF4-FFF2-40B4-BE49-F238E27FC236}">
                <a16:creationId xmlns:a16="http://schemas.microsoft.com/office/drawing/2014/main" id="{75E99658-574F-41C9-A34E-3D9980C9E4D6}"/>
              </a:ext>
            </a:extLst>
          </p:cNvPr>
          <p:cNvGrpSpPr/>
          <p:nvPr/>
        </p:nvGrpSpPr>
        <p:grpSpPr>
          <a:xfrm>
            <a:off x="14536819" y="190500"/>
            <a:ext cx="2722481" cy="1188889"/>
            <a:chOff x="9693425" y="343946"/>
            <a:chExt cx="2153491" cy="940415"/>
          </a:xfrm>
        </p:grpSpPr>
        <p:sp>
          <p:nvSpPr>
            <p:cNvPr id="21" name="Freeform: Shape 20">
              <a:extLst>
                <a:ext uri="{FF2B5EF4-FFF2-40B4-BE49-F238E27FC236}">
                  <a16:creationId xmlns:a16="http://schemas.microsoft.com/office/drawing/2014/main" id="{9815F0D4-8468-4D40-A43F-A2193BDCD96C}"/>
                </a:ext>
              </a:extLst>
            </p:cNvPr>
            <p:cNvSpPr/>
            <p:nvPr/>
          </p:nvSpPr>
          <p:spPr>
            <a:xfrm>
              <a:off x="11200905" y="1181240"/>
              <a:ext cx="640870" cy="103121"/>
            </a:xfrm>
            <a:custGeom>
              <a:avLst/>
              <a:gdLst>
                <a:gd name="connsiteX0" fmla="*/ 0 w 640870"/>
                <a:gd name="connsiteY0" fmla="*/ 1714 h 103121"/>
                <a:gd name="connsiteX1" fmla="*/ 24566 w 640870"/>
                <a:gd name="connsiteY1" fmla="*/ 1714 h 103121"/>
                <a:gd name="connsiteX2" fmla="*/ 62559 w 640870"/>
                <a:gd name="connsiteY2" fmla="*/ 76270 h 103121"/>
                <a:gd name="connsiteX3" fmla="*/ 62844 w 640870"/>
                <a:gd name="connsiteY3" fmla="*/ 76270 h 103121"/>
                <a:gd name="connsiteX4" fmla="*/ 62844 w 640870"/>
                <a:gd name="connsiteY4" fmla="*/ 1714 h 103121"/>
                <a:gd name="connsiteX5" fmla="*/ 81983 w 640870"/>
                <a:gd name="connsiteY5" fmla="*/ 1714 h 103121"/>
                <a:gd name="connsiteX6" fmla="*/ 81983 w 640870"/>
                <a:gd name="connsiteY6" fmla="*/ 101408 h 103121"/>
                <a:gd name="connsiteX7" fmla="*/ 57560 w 640870"/>
                <a:gd name="connsiteY7" fmla="*/ 101408 h 103121"/>
                <a:gd name="connsiteX8" fmla="*/ 19425 w 640870"/>
                <a:gd name="connsiteY8" fmla="*/ 26852 h 103121"/>
                <a:gd name="connsiteX9" fmla="*/ 19139 w 640870"/>
                <a:gd name="connsiteY9" fmla="*/ 26852 h 103121"/>
                <a:gd name="connsiteX10" fmla="*/ 19139 w 640870"/>
                <a:gd name="connsiteY10" fmla="*/ 101408 h 103121"/>
                <a:gd name="connsiteX11" fmla="*/ 0 w 640870"/>
                <a:gd name="connsiteY11" fmla="*/ 101408 h 103121"/>
                <a:gd name="connsiteX12" fmla="*/ 104122 w 640870"/>
                <a:gd name="connsiteY12" fmla="*/ 1714 h 103121"/>
                <a:gd name="connsiteX13" fmla="*/ 124118 w 640870"/>
                <a:gd name="connsiteY13" fmla="*/ 1714 h 103121"/>
                <a:gd name="connsiteX14" fmla="*/ 124118 w 640870"/>
                <a:gd name="connsiteY14" fmla="*/ 41991 h 103121"/>
                <a:gd name="connsiteX15" fmla="*/ 164110 w 640870"/>
                <a:gd name="connsiteY15" fmla="*/ 41991 h 103121"/>
                <a:gd name="connsiteX16" fmla="*/ 164110 w 640870"/>
                <a:gd name="connsiteY16" fmla="*/ 1714 h 103121"/>
                <a:gd name="connsiteX17" fmla="*/ 184106 w 640870"/>
                <a:gd name="connsiteY17" fmla="*/ 1714 h 103121"/>
                <a:gd name="connsiteX18" fmla="*/ 184106 w 640870"/>
                <a:gd name="connsiteY18" fmla="*/ 101408 h 103121"/>
                <a:gd name="connsiteX19" fmla="*/ 164110 w 640870"/>
                <a:gd name="connsiteY19" fmla="*/ 101408 h 103121"/>
                <a:gd name="connsiteX20" fmla="*/ 164110 w 640870"/>
                <a:gd name="connsiteY20" fmla="*/ 57703 h 103121"/>
                <a:gd name="connsiteX21" fmla="*/ 124118 w 640870"/>
                <a:gd name="connsiteY21" fmla="*/ 57703 h 103121"/>
                <a:gd name="connsiteX22" fmla="*/ 124118 w 640870"/>
                <a:gd name="connsiteY22" fmla="*/ 101408 h 103121"/>
                <a:gd name="connsiteX23" fmla="*/ 104122 w 640870"/>
                <a:gd name="connsiteY23" fmla="*/ 101408 h 103121"/>
                <a:gd name="connsiteX24" fmla="*/ 260804 w 640870"/>
                <a:gd name="connsiteY24" fmla="*/ 19996 h 103121"/>
                <a:gd name="connsiteX25" fmla="*/ 240523 w 640870"/>
                <a:gd name="connsiteY25" fmla="*/ 15711 h 103121"/>
                <a:gd name="connsiteX26" fmla="*/ 224812 w 640870"/>
                <a:gd name="connsiteY26" fmla="*/ 29565 h 103121"/>
                <a:gd name="connsiteX27" fmla="*/ 268517 w 640870"/>
                <a:gd name="connsiteY27" fmla="*/ 72985 h 103121"/>
                <a:gd name="connsiteX28" fmla="*/ 231096 w 640870"/>
                <a:gd name="connsiteY28" fmla="*/ 103122 h 103121"/>
                <a:gd name="connsiteX29" fmla="*/ 205530 w 640870"/>
                <a:gd name="connsiteY29" fmla="*/ 99266 h 103121"/>
                <a:gd name="connsiteX30" fmla="*/ 207387 w 640870"/>
                <a:gd name="connsiteY30" fmla="*/ 81269 h 103121"/>
                <a:gd name="connsiteX31" fmla="*/ 229953 w 640870"/>
                <a:gd name="connsiteY31" fmla="*/ 87411 h 103121"/>
                <a:gd name="connsiteX32" fmla="*/ 247664 w 640870"/>
                <a:gd name="connsiteY32" fmla="*/ 74556 h 103121"/>
                <a:gd name="connsiteX33" fmla="*/ 203959 w 640870"/>
                <a:gd name="connsiteY33" fmla="*/ 30422 h 103121"/>
                <a:gd name="connsiteX34" fmla="*/ 238809 w 640870"/>
                <a:gd name="connsiteY34" fmla="*/ 0 h 103121"/>
                <a:gd name="connsiteX35" fmla="*/ 262661 w 640870"/>
                <a:gd name="connsiteY35" fmla="*/ 3571 h 103121"/>
                <a:gd name="connsiteX36" fmla="*/ 344502 w 640870"/>
                <a:gd name="connsiteY36" fmla="*/ 17425 h 103121"/>
                <a:gd name="connsiteX37" fmla="*/ 315936 w 640870"/>
                <a:gd name="connsiteY37" fmla="*/ 17425 h 103121"/>
                <a:gd name="connsiteX38" fmla="*/ 315936 w 640870"/>
                <a:gd name="connsiteY38" fmla="*/ 1714 h 103121"/>
                <a:gd name="connsiteX39" fmla="*/ 393063 w 640870"/>
                <a:gd name="connsiteY39" fmla="*/ 1714 h 103121"/>
                <a:gd name="connsiteX40" fmla="*/ 393063 w 640870"/>
                <a:gd name="connsiteY40" fmla="*/ 17425 h 103121"/>
                <a:gd name="connsiteX41" fmla="*/ 364498 w 640870"/>
                <a:gd name="connsiteY41" fmla="*/ 17425 h 103121"/>
                <a:gd name="connsiteX42" fmla="*/ 364498 w 640870"/>
                <a:gd name="connsiteY42" fmla="*/ 101408 h 103121"/>
                <a:gd name="connsiteX43" fmla="*/ 344502 w 640870"/>
                <a:gd name="connsiteY43" fmla="*/ 101408 h 103121"/>
                <a:gd name="connsiteX44" fmla="*/ 391349 w 640870"/>
                <a:gd name="connsiteY44" fmla="*/ 27851 h 103121"/>
                <a:gd name="connsiteX45" fmla="*/ 408346 w 640870"/>
                <a:gd name="connsiteY45" fmla="*/ 27851 h 103121"/>
                <a:gd name="connsiteX46" fmla="*/ 408346 w 640870"/>
                <a:gd name="connsiteY46" fmla="*/ 44562 h 103121"/>
                <a:gd name="connsiteX47" fmla="*/ 408631 w 640870"/>
                <a:gd name="connsiteY47" fmla="*/ 44562 h 103121"/>
                <a:gd name="connsiteX48" fmla="*/ 428770 w 640870"/>
                <a:gd name="connsiteY48" fmla="*/ 26138 h 103121"/>
                <a:gd name="connsiteX49" fmla="*/ 434626 w 640870"/>
                <a:gd name="connsiteY49" fmla="*/ 26709 h 103121"/>
                <a:gd name="connsiteX50" fmla="*/ 434626 w 640870"/>
                <a:gd name="connsiteY50" fmla="*/ 45991 h 103121"/>
                <a:gd name="connsiteX51" fmla="*/ 426057 w 640870"/>
                <a:gd name="connsiteY51" fmla="*/ 44420 h 103121"/>
                <a:gd name="connsiteX52" fmla="*/ 410488 w 640870"/>
                <a:gd name="connsiteY52" fmla="*/ 74413 h 103121"/>
                <a:gd name="connsiteX53" fmla="*/ 410488 w 640870"/>
                <a:gd name="connsiteY53" fmla="*/ 101408 h 103121"/>
                <a:gd name="connsiteX54" fmla="*/ 391349 w 640870"/>
                <a:gd name="connsiteY54" fmla="*/ 101408 h 103121"/>
                <a:gd name="connsiteX55" fmla="*/ 514039 w 640870"/>
                <a:gd name="connsiteY55" fmla="*/ 101372 h 103121"/>
                <a:gd name="connsiteX56" fmla="*/ 495900 w 640870"/>
                <a:gd name="connsiteY56" fmla="*/ 101372 h 103121"/>
                <a:gd name="connsiteX57" fmla="*/ 495900 w 640870"/>
                <a:gd name="connsiteY57" fmla="*/ 91374 h 103121"/>
                <a:gd name="connsiteX58" fmla="*/ 495614 w 640870"/>
                <a:gd name="connsiteY58" fmla="*/ 91374 h 103121"/>
                <a:gd name="connsiteX59" fmla="*/ 471476 w 640870"/>
                <a:gd name="connsiteY59" fmla="*/ 103086 h 103121"/>
                <a:gd name="connsiteX60" fmla="*/ 446481 w 640870"/>
                <a:gd name="connsiteY60" fmla="*/ 74235 h 103121"/>
                <a:gd name="connsiteX61" fmla="*/ 446481 w 640870"/>
                <a:gd name="connsiteY61" fmla="*/ 27816 h 103121"/>
                <a:gd name="connsiteX62" fmla="*/ 465620 w 640870"/>
                <a:gd name="connsiteY62" fmla="*/ 27816 h 103121"/>
                <a:gd name="connsiteX63" fmla="*/ 465620 w 640870"/>
                <a:gd name="connsiteY63" fmla="*/ 67093 h 103121"/>
                <a:gd name="connsiteX64" fmla="*/ 478046 w 640870"/>
                <a:gd name="connsiteY64" fmla="*/ 88232 h 103121"/>
                <a:gd name="connsiteX65" fmla="*/ 494900 w 640870"/>
                <a:gd name="connsiteY65" fmla="*/ 63808 h 103121"/>
                <a:gd name="connsiteX66" fmla="*/ 494900 w 640870"/>
                <a:gd name="connsiteY66" fmla="*/ 27816 h 103121"/>
                <a:gd name="connsiteX67" fmla="*/ 514039 w 640870"/>
                <a:gd name="connsiteY67" fmla="*/ 27816 h 103121"/>
                <a:gd name="connsiteX68" fmla="*/ 577455 w 640870"/>
                <a:gd name="connsiteY68" fmla="*/ 43277 h 103121"/>
                <a:gd name="connsiteX69" fmla="*/ 560315 w 640870"/>
                <a:gd name="connsiteY69" fmla="*/ 40135 h 103121"/>
                <a:gd name="connsiteX70" fmla="*/ 549032 w 640870"/>
                <a:gd name="connsiteY70" fmla="*/ 48276 h 103121"/>
                <a:gd name="connsiteX71" fmla="*/ 582311 w 640870"/>
                <a:gd name="connsiteY71" fmla="*/ 79127 h 103121"/>
                <a:gd name="connsiteX72" fmla="*/ 551460 w 640870"/>
                <a:gd name="connsiteY72" fmla="*/ 103122 h 103121"/>
                <a:gd name="connsiteX73" fmla="*/ 529750 w 640870"/>
                <a:gd name="connsiteY73" fmla="*/ 99980 h 103121"/>
                <a:gd name="connsiteX74" fmla="*/ 530892 w 640870"/>
                <a:gd name="connsiteY74" fmla="*/ 84269 h 103121"/>
                <a:gd name="connsiteX75" fmla="*/ 549746 w 640870"/>
                <a:gd name="connsiteY75" fmla="*/ 89125 h 103121"/>
                <a:gd name="connsiteX76" fmla="*/ 562315 w 640870"/>
                <a:gd name="connsiteY76" fmla="*/ 80127 h 103121"/>
                <a:gd name="connsiteX77" fmla="*/ 529036 w 640870"/>
                <a:gd name="connsiteY77" fmla="*/ 48990 h 103121"/>
                <a:gd name="connsiteX78" fmla="*/ 557887 w 640870"/>
                <a:gd name="connsiteY78" fmla="*/ 26138 h 103121"/>
                <a:gd name="connsiteX79" fmla="*/ 578740 w 640870"/>
                <a:gd name="connsiteY79" fmla="*/ 28851 h 103121"/>
                <a:gd name="connsiteX80" fmla="*/ 603449 w 640870"/>
                <a:gd name="connsiteY80" fmla="*/ 41849 h 103121"/>
                <a:gd name="connsiteX81" fmla="*/ 589309 w 640870"/>
                <a:gd name="connsiteY81" fmla="*/ 41849 h 103121"/>
                <a:gd name="connsiteX82" fmla="*/ 589309 w 640870"/>
                <a:gd name="connsiteY82" fmla="*/ 27851 h 103121"/>
                <a:gd name="connsiteX83" fmla="*/ 603449 w 640870"/>
                <a:gd name="connsiteY83" fmla="*/ 27851 h 103121"/>
                <a:gd name="connsiteX84" fmla="*/ 603449 w 640870"/>
                <a:gd name="connsiteY84" fmla="*/ 13140 h 103121"/>
                <a:gd name="connsiteX85" fmla="*/ 622588 w 640870"/>
                <a:gd name="connsiteY85" fmla="*/ 6999 h 103121"/>
                <a:gd name="connsiteX86" fmla="*/ 622588 w 640870"/>
                <a:gd name="connsiteY86" fmla="*/ 27851 h 103121"/>
                <a:gd name="connsiteX87" fmla="*/ 639585 w 640870"/>
                <a:gd name="connsiteY87" fmla="*/ 27851 h 103121"/>
                <a:gd name="connsiteX88" fmla="*/ 639585 w 640870"/>
                <a:gd name="connsiteY88" fmla="*/ 41849 h 103121"/>
                <a:gd name="connsiteX89" fmla="*/ 622588 w 640870"/>
                <a:gd name="connsiteY89" fmla="*/ 41849 h 103121"/>
                <a:gd name="connsiteX90" fmla="*/ 622588 w 640870"/>
                <a:gd name="connsiteY90" fmla="*/ 76127 h 103121"/>
                <a:gd name="connsiteX91" fmla="*/ 631586 w 640870"/>
                <a:gd name="connsiteY91" fmla="*/ 88268 h 103121"/>
                <a:gd name="connsiteX92" fmla="*/ 640299 w 640870"/>
                <a:gd name="connsiteY92" fmla="*/ 86268 h 103121"/>
                <a:gd name="connsiteX93" fmla="*/ 640870 w 640870"/>
                <a:gd name="connsiteY93" fmla="*/ 101408 h 103121"/>
                <a:gd name="connsiteX94" fmla="*/ 626730 w 640870"/>
                <a:gd name="connsiteY94" fmla="*/ 103122 h 103121"/>
                <a:gd name="connsiteX95" fmla="*/ 603449 w 640870"/>
                <a:gd name="connsiteY95" fmla="*/ 79270 h 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40870" h="103121">
                  <a:moveTo>
                    <a:pt x="0" y="1714"/>
                  </a:moveTo>
                  <a:lnTo>
                    <a:pt x="24566" y="1714"/>
                  </a:lnTo>
                  <a:lnTo>
                    <a:pt x="62559" y="76270"/>
                  </a:lnTo>
                  <a:lnTo>
                    <a:pt x="62844" y="76270"/>
                  </a:lnTo>
                  <a:lnTo>
                    <a:pt x="62844" y="1714"/>
                  </a:lnTo>
                  <a:lnTo>
                    <a:pt x="81983" y="1714"/>
                  </a:lnTo>
                  <a:lnTo>
                    <a:pt x="81983" y="101408"/>
                  </a:lnTo>
                  <a:lnTo>
                    <a:pt x="57560" y="101408"/>
                  </a:lnTo>
                  <a:lnTo>
                    <a:pt x="19425" y="26852"/>
                  </a:lnTo>
                  <a:lnTo>
                    <a:pt x="19139" y="26852"/>
                  </a:lnTo>
                  <a:lnTo>
                    <a:pt x="19139" y="101408"/>
                  </a:lnTo>
                  <a:lnTo>
                    <a:pt x="0" y="101408"/>
                  </a:lnTo>
                  <a:close/>
                  <a:moveTo>
                    <a:pt x="104122" y="1714"/>
                  </a:moveTo>
                  <a:lnTo>
                    <a:pt x="124118" y="1714"/>
                  </a:lnTo>
                  <a:lnTo>
                    <a:pt x="124118" y="41991"/>
                  </a:lnTo>
                  <a:lnTo>
                    <a:pt x="164110" y="41991"/>
                  </a:lnTo>
                  <a:lnTo>
                    <a:pt x="164110" y="1714"/>
                  </a:lnTo>
                  <a:lnTo>
                    <a:pt x="184106" y="1714"/>
                  </a:lnTo>
                  <a:lnTo>
                    <a:pt x="184106" y="101408"/>
                  </a:lnTo>
                  <a:lnTo>
                    <a:pt x="164110" y="101408"/>
                  </a:lnTo>
                  <a:lnTo>
                    <a:pt x="164110" y="57703"/>
                  </a:lnTo>
                  <a:lnTo>
                    <a:pt x="124118" y="57703"/>
                  </a:lnTo>
                  <a:lnTo>
                    <a:pt x="124118" y="101408"/>
                  </a:lnTo>
                  <a:lnTo>
                    <a:pt x="104122" y="101408"/>
                  </a:lnTo>
                  <a:close/>
                  <a:moveTo>
                    <a:pt x="260804" y="19996"/>
                  </a:moveTo>
                  <a:cubicBezTo>
                    <a:pt x="254520" y="17282"/>
                    <a:pt x="247521" y="15711"/>
                    <a:pt x="240523" y="15711"/>
                  </a:cubicBezTo>
                  <a:cubicBezTo>
                    <a:pt x="233667" y="15711"/>
                    <a:pt x="224812" y="18710"/>
                    <a:pt x="224812" y="29565"/>
                  </a:cubicBezTo>
                  <a:cubicBezTo>
                    <a:pt x="224812" y="46848"/>
                    <a:pt x="268517" y="39563"/>
                    <a:pt x="268517" y="72985"/>
                  </a:cubicBezTo>
                  <a:cubicBezTo>
                    <a:pt x="268517" y="94838"/>
                    <a:pt x="251235" y="103122"/>
                    <a:pt x="231096" y="103122"/>
                  </a:cubicBezTo>
                  <a:cubicBezTo>
                    <a:pt x="220241" y="103122"/>
                    <a:pt x="215385" y="101694"/>
                    <a:pt x="205530" y="99266"/>
                  </a:cubicBezTo>
                  <a:lnTo>
                    <a:pt x="207387" y="81269"/>
                  </a:lnTo>
                  <a:cubicBezTo>
                    <a:pt x="214242" y="84983"/>
                    <a:pt x="222098" y="87411"/>
                    <a:pt x="229953" y="87411"/>
                  </a:cubicBezTo>
                  <a:cubicBezTo>
                    <a:pt x="237523" y="87411"/>
                    <a:pt x="247664" y="83554"/>
                    <a:pt x="247664" y="74556"/>
                  </a:cubicBezTo>
                  <a:cubicBezTo>
                    <a:pt x="247664" y="55560"/>
                    <a:pt x="203959" y="63416"/>
                    <a:pt x="203959" y="30422"/>
                  </a:cubicBezTo>
                  <a:cubicBezTo>
                    <a:pt x="203959" y="8141"/>
                    <a:pt x="221241" y="0"/>
                    <a:pt x="238809" y="0"/>
                  </a:cubicBezTo>
                  <a:cubicBezTo>
                    <a:pt x="247378" y="0"/>
                    <a:pt x="255377" y="1143"/>
                    <a:pt x="262661" y="3571"/>
                  </a:cubicBezTo>
                  <a:close/>
                  <a:moveTo>
                    <a:pt x="344502" y="17425"/>
                  </a:moveTo>
                  <a:lnTo>
                    <a:pt x="315936" y="17425"/>
                  </a:lnTo>
                  <a:lnTo>
                    <a:pt x="315936" y="1714"/>
                  </a:lnTo>
                  <a:lnTo>
                    <a:pt x="393063" y="1714"/>
                  </a:lnTo>
                  <a:lnTo>
                    <a:pt x="393063" y="17425"/>
                  </a:lnTo>
                  <a:lnTo>
                    <a:pt x="364498" y="17425"/>
                  </a:lnTo>
                  <a:lnTo>
                    <a:pt x="364498" y="101408"/>
                  </a:lnTo>
                  <a:lnTo>
                    <a:pt x="344502" y="101408"/>
                  </a:lnTo>
                  <a:close/>
                  <a:moveTo>
                    <a:pt x="391349" y="27851"/>
                  </a:moveTo>
                  <a:lnTo>
                    <a:pt x="408346" y="27851"/>
                  </a:lnTo>
                  <a:lnTo>
                    <a:pt x="408346" y="44562"/>
                  </a:lnTo>
                  <a:lnTo>
                    <a:pt x="408631" y="44562"/>
                  </a:lnTo>
                  <a:cubicBezTo>
                    <a:pt x="409488" y="37707"/>
                    <a:pt x="417344" y="26138"/>
                    <a:pt x="428770" y="26138"/>
                  </a:cubicBezTo>
                  <a:cubicBezTo>
                    <a:pt x="430627" y="26138"/>
                    <a:pt x="432627" y="26138"/>
                    <a:pt x="434626" y="26709"/>
                  </a:cubicBezTo>
                  <a:lnTo>
                    <a:pt x="434626" y="45991"/>
                  </a:lnTo>
                  <a:cubicBezTo>
                    <a:pt x="432912" y="44991"/>
                    <a:pt x="429484" y="44420"/>
                    <a:pt x="426057" y="44420"/>
                  </a:cubicBezTo>
                  <a:cubicBezTo>
                    <a:pt x="410488" y="44420"/>
                    <a:pt x="410488" y="63844"/>
                    <a:pt x="410488" y="74413"/>
                  </a:cubicBezTo>
                  <a:lnTo>
                    <a:pt x="410488" y="101408"/>
                  </a:lnTo>
                  <a:lnTo>
                    <a:pt x="391349" y="101408"/>
                  </a:lnTo>
                  <a:close/>
                  <a:moveTo>
                    <a:pt x="514039" y="101372"/>
                  </a:moveTo>
                  <a:lnTo>
                    <a:pt x="495900" y="101372"/>
                  </a:lnTo>
                  <a:lnTo>
                    <a:pt x="495900" y="91374"/>
                  </a:lnTo>
                  <a:lnTo>
                    <a:pt x="495614" y="91374"/>
                  </a:lnTo>
                  <a:cubicBezTo>
                    <a:pt x="489758" y="98516"/>
                    <a:pt x="481474" y="103086"/>
                    <a:pt x="471476" y="103086"/>
                  </a:cubicBezTo>
                  <a:cubicBezTo>
                    <a:pt x="454051" y="103086"/>
                    <a:pt x="446481" y="90803"/>
                    <a:pt x="446481" y="74235"/>
                  </a:cubicBezTo>
                  <a:lnTo>
                    <a:pt x="446481" y="27816"/>
                  </a:lnTo>
                  <a:lnTo>
                    <a:pt x="465620" y="27816"/>
                  </a:lnTo>
                  <a:lnTo>
                    <a:pt x="465620" y="67093"/>
                  </a:lnTo>
                  <a:cubicBezTo>
                    <a:pt x="465620" y="76092"/>
                    <a:pt x="465763" y="88232"/>
                    <a:pt x="478046" y="88232"/>
                  </a:cubicBezTo>
                  <a:cubicBezTo>
                    <a:pt x="491900" y="88232"/>
                    <a:pt x="494900" y="73235"/>
                    <a:pt x="494900" y="63808"/>
                  </a:cubicBezTo>
                  <a:lnTo>
                    <a:pt x="494900" y="27816"/>
                  </a:lnTo>
                  <a:lnTo>
                    <a:pt x="514039" y="27816"/>
                  </a:lnTo>
                  <a:close/>
                  <a:moveTo>
                    <a:pt x="577455" y="43277"/>
                  </a:moveTo>
                  <a:cubicBezTo>
                    <a:pt x="571599" y="41277"/>
                    <a:pt x="567314" y="40135"/>
                    <a:pt x="560315" y="40135"/>
                  </a:cubicBezTo>
                  <a:cubicBezTo>
                    <a:pt x="555173" y="40135"/>
                    <a:pt x="549032" y="41991"/>
                    <a:pt x="549032" y="48276"/>
                  </a:cubicBezTo>
                  <a:cubicBezTo>
                    <a:pt x="549032" y="59988"/>
                    <a:pt x="582311" y="52561"/>
                    <a:pt x="582311" y="79127"/>
                  </a:cubicBezTo>
                  <a:cubicBezTo>
                    <a:pt x="582311" y="96266"/>
                    <a:pt x="567028" y="103122"/>
                    <a:pt x="551460" y="103122"/>
                  </a:cubicBezTo>
                  <a:cubicBezTo>
                    <a:pt x="544176" y="103122"/>
                    <a:pt x="536748" y="101836"/>
                    <a:pt x="529750" y="99980"/>
                  </a:cubicBezTo>
                  <a:lnTo>
                    <a:pt x="530892" y="84269"/>
                  </a:lnTo>
                  <a:cubicBezTo>
                    <a:pt x="536891" y="87268"/>
                    <a:pt x="543176" y="89125"/>
                    <a:pt x="549746" y="89125"/>
                  </a:cubicBezTo>
                  <a:cubicBezTo>
                    <a:pt x="554602" y="89125"/>
                    <a:pt x="562315" y="87268"/>
                    <a:pt x="562315" y="80127"/>
                  </a:cubicBezTo>
                  <a:cubicBezTo>
                    <a:pt x="562315" y="65701"/>
                    <a:pt x="529036" y="75556"/>
                    <a:pt x="529036" y="48990"/>
                  </a:cubicBezTo>
                  <a:cubicBezTo>
                    <a:pt x="529036" y="33136"/>
                    <a:pt x="542890" y="26138"/>
                    <a:pt x="557887" y="26138"/>
                  </a:cubicBezTo>
                  <a:cubicBezTo>
                    <a:pt x="566885" y="26138"/>
                    <a:pt x="572741" y="27566"/>
                    <a:pt x="578740" y="28851"/>
                  </a:cubicBezTo>
                  <a:close/>
                  <a:moveTo>
                    <a:pt x="603449" y="41849"/>
                  </a:moveTo>
                  <a:lnTo>
                    <a:pt x="589309" y="41849"/>
                  </a:lnTo>
                  <a:lnTo>
                    <a:pt x="589309" y="27851"/>
                  </a:lnTo>
                  <a:lnTo>
                    <a:pt x="603449" y="27851"/>
                  </a:lnTo>
                  <a:lnTo>
                    <a:pt x="603449" y="13140"/>
                  </a:lnTo>
                  <a:lnTo>
                    <a:pt x="622588" y="6999"/>
                  </a:lnTo>
                  <a:lnTo>
                    <a:pt x="622588" y="27851"/>
                  </a:lnTo>
                  <a:lnTo>
                    <a:pt x="639585" y="27851"/>
                  </a:lnTo>
                  <a:lnTo>
                    <a:pt x="639585" y="41849"/>
                  </a:lnTo>
                  <a:lnTo>
                    <a:pt x="622588" y="41849"/>
                  </a:lnTo>
                  <a:lnTo>
                    <a:pt x="622588" y="76127"/>
                  </a:lnTo>
                  <a:cubicBezTo>
                    <a:pt x="622588" y="82412"/>
                    <a:pt x="624302" y="88268"/>
                    <a:pt x="631586" y="88268"/>
                  </a:cubicBezTo>
                  <a:cubicBezTo>
                    <a:pt x="635014" y="88268"/>
                    <a:pt x="638299" y="87554"/>
                    <a:pt x="640299" y="86268"/>
                  </a:cubicBezTo>
                  <a:lnTo>
                    <a:pt x="640870" y="101408"/>
                  </a:lnTo>
                  <a:cubicBezTo>
                    <a:pt x="636871" y="102551"/>
                    <a:pt x="632443" y="103122"/>
                    <a:pt x="626730" y="103122"/>
                  </a:cubicBezTo>
                  <a:cubicBezTo>
                    <a:pt x="611733" y="103122"/>
                    <a:pt x="603449" y="93838"/>
                    <a:pt x="603449" y="79270"/>
                  </a:cubicBezTo>
                  <a:close/>
                </a:path>
              </a:pathLst>
            </a:custGeom>
            <a:solidFill>
              <a:srgbClr val="005EB8"/>
            </a:solidFill>
            <a:ln w="357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FA19C24-9194-4F62-A112-5414B9DAD32A}"/>
                </a:ext>
              </a:extLst>
            </p:cNvPr>
            <p:cNvSpPr/>
            <p:nvPr/>
          </p:nvSpPr>
          <p:spPr>
            <a:xfrm>
              <a:off x="9693425" y="720262"/>
              <a:ext cx="2143708" cy="433197"/>
            </a:xfrm>
            <a:custGeom>
              <a:avLst/>
              <a:gdLst>
                <a:gd name="connsiteX0" fmla="*/ 192175 w 2143708"/>
                <a:gd name="connsiteY0" fmla="*/ 11141 h 433197"/>
                <a:gd name="connsiteX1" fmla="*/ 222169 w 2143708"/>
                <a:gd name="connsiteY1" fmla="*/ 11141 h 433197"/>
                <a:gd name="connsiteX2" fmla="*/ 222169 w 2143708"/>
                <a:gd name="connsiteY2" fmla="*/ 137115 h 433197"/>
                <a:gd name="connsiteX3" fmla="*/ 280229 w 2143708"/>
                <a:gd name="connsiteY3" fmla="*/ 137115 h 433197"/>
                <a:gd name="connsiteX4" fmla="*/ 280229 w 2143708"/>
                <a:gd name="connsiteY4" fmla="*/ 160682 h 433197"/>
                <a:gd name="connsiteX5" fmla="*/ 192175 w 2143708"/>
                <a:gd name="connsiteY5" fmla="*/ 160682 h 433197"/>
                <a:gd name="connsiteX6" fmla="*/ 347287 w 2143708"/>
                <a:gd name="connsiteY6" fmla="*/ 47776 h 433197"/>
                <a:gd name="connsiteX7" fmla="*/ 405132 w 2143708"/>
                <a:gd name="connsiteY7" fmla="*/ 106264 h 433197"/>
                <a:gd name="connsiteX8" fmla="*/ 347287 w 2143708"/>
                <a:gd name="connsiteY8" fmla="*/ 163253 h 433197"/>
                <a:gd name="connsiteX9" fmla="*/ 289656 w 2143708"/>
                <a:gd name="connsiteY9" fmla="*/ 106264 h 433197"/>
                <a:gd name="connsiteX10" fmla="*/ 347287 w 2143708"/>
                <a:gd name="connsiteY10" fmla="*/ 47776 h 433197"/>
                <a:gd name="connsiteX11" fmla="*/ 347287 w 2143708"/>
                <a:gd name="connsiteY11" fmla="*/ 140971 h 433197"/>
                <a:gd name="connsiteX12" fmla="*/ 375138 w 2143708"/>
                <a:gd name="connsiteY12" fmla="*/ 102836 h 433197"/>
                <a:gd name="connsiteX13" fmla="*/ 347287 w 2143708"/>
                <a:gd name="connsiteY13" fmla="*/ 70057 h 433197"/>
                <a:gd name="connsiteX14" fmla="*/ 319649 w 2143708"/>
                <a:gd name="connsiteY14" fmla="*/ 102836 h 433197"/>
                <a:gd name="connsiteX15" fmla="*/ 347287 w 2143708"/>
                <a:gd name="connsiteY15" fmla="*/ 140971 h 433197"/>
                <a:gd name="connsiteX16" fmla="*/ 427628 w 2143708"/>
                <a:gd name="connsiteY16" fmla="*/ 50347 h 433197"/>
                <a:gd name="connsiteX17" fmla="*/ 454836 w 2143708"/>
                <a:gd name="connsiteY17" fmla="*/ 50347 h 433197"/>
                <a:gd name="connsiteX18" fmla="*/ 454836 w 2143708"/>
                <a:gd name="connsiteY18" fmla="*/ 65344 h 433197"/>
                <a:gd name="connsiteX19" fmla="*/ 455265 w 2143708"/>
                <a:gd name="connsiteY19" fmla="*/ 65344 h 433197"/>
                <a:gd name="connsiteX20" fmla="*/ 491472 w 2143708"/>
                <a:gd name="connsiteY20" fmla="*/ 47776 h 433197"/>
                <a:gd name="connsiteX21" fmla="*/ 528964 w 2143708"/>
                <a:gd name="connsiteY21" fmla="*/ 91053 h 433197"/>
                <a:gd name="connsiteX22" fmla="*/ 528964 w 2143708"/>
                <a:gd name="connsiteY22" fmla="*/ 160682 h 433197"/>
                <a:gd name="connsiteX23" fmla="*/ 500256 w 2143708"/>
                <a:gd name="connsiteY23" fmla="*/ 160682 h 433197"/>
                <a:gd name="connsiteX24" fmla="*/ 500256 w 2143708"/>
                <a:gd name="connsiteY24" fmla="*/ 101765 h 433197"/>
                <a:gd name="connsiteX25" fmla="*/ 481617 w 2143708"/>
                <a:gd name="connsiteY25" fmla="*/ 70057 h 433197"/>
                <a:gd name="connsiteX26" fmla="*/ 456336 w 2143708"/>
                <a:gd name="connsiteY26" fmla="*/ 106693 h 433197"/>
                <a:gd name="connsiteX27" fmla="*/ 456336 w 2143708"/>
                <a:gd name="connsiteY27" fmla="*/ 160682 h 433197"/>
                <a:gd name="connsiteX28" fmla="*/ 427628 w 2143708"/>
                <a:gd name="connsiteY28" fmla="*/ 160682 h 433197"/>
                <a:gd name="connsiteX29" fmla="*/ 632015 w 2143708"/>
                <a:gd name="connsiteY29" fmla="*/ 148256 h 433197"/>
                <a:gd name="connsiteX30" fmla="*/ 631586 w 2143708"/>
                <a:gd name="connsiteY30" fmla="*/ 148256 h 433197"/>
                <a:gd name="connsiteX31" fmla="*/ 597736 w 2143708"/>
                <a:gd name="connsiteY31" fmla="*/ 163253 h 433197"/>
                <a:gd name="connsiteX32" fmla="*/ 551460 w 2143708"/>
                <a:gd name="connsiteY32" fmla="*/ 105193 h 433197"/>
                <a:gd name="connsiteX33" fmla="*/ 597736 w 2143708"/>
                <a:gd name="connsiteY33" fmla="*/ 47776 h 433197"/>
                <a:gd name="connsiteX34" fmla="*/ 630729 w 2143708"/>
                <a:gd name="connsiteY34" fmla="*/ 63201 h 433197"/>
                <a:gd name="connsiteX35" fmla="*/ 631158 w 2143708"/>
                <a:gd name="connsiteY35" fmla="*/ 63201 h 433197"/>
                <a:gd name="connsiteX36" fmla="*/ 631158 w 2143708"/>
                <a:gd name="connsiteY36" fmla="*/ 0 h 433197"/>
                <a:gd name="connsiteX37" fmla="*/ 659866 w 2143708"/>
                <a:gd name="connsiteY37" fmla="*/ 0 h 433197"/>
                <a:gd name="connsiteX38" fmla="*/ 659866 w 2143708"/>
                <a:gd name="connsiteY38" fmla="*/ 160682 h 433197"/>
                <a:gd name="connsiteX39" fmla="*/ 632015 w 2143708"/>
                <a:gd name="connsiteY39" fmla="*/ 160682 h 433197"/>
                <a:gd name="connsiteX40" fmla="*/ 605663 w 2143708"/>
                <a:gd name="connsiteY40" fmla="*/ 140971 h 433197"/>
                <a:gd name="connsiteX41" fmla="*/ 630944 w 2143708"/>
                <a:gd name="connsiteY41" fmla="*/ 105193 h 433197"/>
                <a:gd name="connsiteX42" fmla="*/ 605234 w 2143708"/>
                <a:gd name="connsiteY42" fmla="*/ 70057 h 433197"/>
                <a:gd name="connsiteX43" fmla="*/ 581454 w 2143708"/>
                <a:gd name="connsiteY43" fmla="*/ 105193 h 433197"/>
                <a:gd name="connsiteX44" fmla="*/ 605663 w 2143708"/>
                <a:gd name="connsiteY44" fmla="*/ 140971 h 433197"/>
                <a:gd name="connsiteX45" fmla="*/ 739993 w 2143708"/>
                <a:gd name="connsiteY45" fmla="*/ 47776 h 433197"/>
                <a:gd name="connsiteX46" fmla="*/ 797838 w 2143708"/>
                <a:gd name="connsiteY46" fmla="*/ 106264 h 433197"/>
                <a:gd name="connsiteX47" fmla="*/ 739993 w 2143708"/>
                <a:gd name="connsiteY47" fmla="*/ 163253 h 433197"/>
                <a:gd name="connsiteX48" fmla="*/ 682362 w 2143708"/>
                <a:gd name="connsiteY48" fmla="*/ 106264 h 433197"/>
                <a:gd name="connsiteX49" fmla="*/ 739993 w 2143708"/>
                <a:gd name="connsiteY49" fmla="*/ 47776 h 433197"/>
                <a:gd name="connsiteX50" fmla="*/ 739993 w 2143708"/>
                <a:gd name="connsiteY50" fmla="*/ 140971 h 433197"/>
                <a:gd name="connsiteX51" fmla="*/ 767844 w 2143708"/>
                <a:gd name="connsiteY51" fmla="*/ 102836 h 433197"/>
                <a:gd name="connsiteX52" fmla="*/ 739993 w 2143708"/>
                <a:gd name="connsiteY52" fmla="*/ 70057 h 433197"/>
                <a:gd name="connsiteX53" fmla="*/ 712356 w 2143708"/>
                <a:gd name="connsiteY53" fmla="*/ 102836 h 433197"/>
                <a:gd name="connsiteX54" fmla="*/ 739993 w 2143708"/>
                <a:gd name="connsiteY54" fmla="*/ 140971 h 433197"/>
                <a:gd name="connsiteX55" fmla="*/ 820334 w 2143708"/>
                <a:gd name="connsiteY55" fmla="*/ 50347 h 433197"/>
                <a:gd name="connsiteX56" fmla="*/ 847543 w 2143708"/>
                <a:gd name="connsiteY56" fmla="*/ 50347 h 433197"/>
                <a:gd name="connsiteX57" fmla="*/ 847543 w 2143708"/>
                <a:gd name="connsiteY57" fmla="*/ 65344 h 433197"/>
                <a:gd name="connsiteX58" fmla="*/ 847971 w 2143708"/>
                <a:gd name="connsiteY58" fmla="*/ 65344 h 433197"/>
                <a:gd name="connsiteX59" fmla="*/ 884178 w 2143708"/>
                <a:gd name="connsiteY59" fmla="*/ 47776 h 433197"/>
                <a:gd name="connsiteX60" fmla="*/ 921670 w 2143708"/>
                <a:gd name="connsiteY60" fmla="*/ 91053 h 433197"/>
                <a:gd name="connsiteX61" fmla="*/ 921670 w 2143708"/>
                <a:gd name="connsiteY61" fmla="*/ 160682 h 433197"/>
                <a:gd name="connsiteX62" fmla="*/ 892962 w 2143708"/>
                <a:gd name="connsiteY62" fmla="*/ 160682 h 433197"/>
                <a:gd name="connsiteX63" fmla="*/ 892962 w 2143708"/>
                <a:gd name="connsiteY63" fmla="*/ 101765 h 433197"/>
                <a:gd name="connsiteX64" fmla="*/ 874323 w 2143708"/>
                <a:gd name="connsiteY64" fmla="*/ 70057 h 433197"/>
                <a:gd name="connsiteX65" fmla="*/ 849042 w 2143708"/>
                <a:gd name="connsiteY65" fmla="*/ 106693 h 433197"/>
                <a:gd name="connsiteX66" fmla="*/ 849042 w 2143708"/>
                <a:gd name="connsiteY66" fmla="*/ 160682 h 433197"/>
                <a:gd name="connsiteX67" fmla="*/ 820334 w 2143708"/>
                <a:gd name="connsiteY67" fmla="*/ 160682 h 433197"/>
                <a:gd name="connsiteX68" fmla="*/ 1011866 w 2143708"/>
                <a:gd name="connsiteY68" fmla="*/ 11141 h 433197"/>
                <a:gd name="connsiteX69" fmla="*/ 1048716 w 2143708"/>
                <a:gd name="connsiteY69" fmla="*/ 11141 h 433197"/>
                <a:gd name="connsiteX70" fmla="*/ 1105705 w 2143708"/>
                <a:gd name="connsiteY70" fmla="*/ 122975 h 433197"/>
                <a:gd name="connsiteX71" fmla="*/ 1106133 w 2143708"/>
                <a:gd name="connsiteY71" fmla="*/ 122975 h 433197"/>
                <a:gd name="connsiteX72" fmla="*/ 1106133 w 2143708"/>
                <a:gd name="connsiteY72" fmla="*/ 11141 h 433197"/>
                <a:gd name="connsiteX73" fmla="*/ 1134841 w 2143708"/>
                <a:gd name="connsiteY73" fmla="*/ 11141 h 433197"/>
                <a:gd name="connsiteX74" fmla="*/ 1134841 w 2143708"/>
                <a:gd name="connsiteY74" fmla="*/ 160682 h 433197"/>
                <a:gd name="connsiteX75" fmla="*/ 1098206 w 2143708"/>
                <a:gd name="connsiteY75" fmla="*/ 160682 h 433197"/>
                <a:gd name="connsiteX76" fmla="*/ 1041003 w 2143708"/>
                <a:gd name="connsiteY76" fmla="*/ 48847 h 433197"/>
                <a:gd name="connsiteX77" fmla="*/ 1040575 w 2143708"/>
                <a:gd name="connsiteY77" fmla="*/ 48847 h 433197"/>
                <a:gd name="connsiteX78" fmla="*/ 1040575 w 2143708"/>
                <a:gd name="connsiteY78" fmla="*/ 160682 h 433197"/>
                <a:gd name="connsiteX79" fmla="*/ 1011866 w 2143708"/>
                <a:gd name="connsiteY79" fmla="*/ 160682 h 433197"/>
                <a:gd name="connsiteX80" fmla="*/ 1216039 w 2143708"/>
                <a:gd name="connsiteY80" fmla="*/ 47776 h 433197"/>
                <a:gd name="connsiteX81" fmla="*/ 1273885 w 2143708"/>
                <a:gd name="connsiteY81" fmla="*/ 106264 h 433197"/>
                <a:gd name="connsiteX82" fmla="*/ 1216039 w 2143708"/>
                <a:gd name="connsiteY82" fmla="*/ 163253 h 433197"/>
                <a:gd name="connsiteX83" fmla="*/ 1158408 w 2143708"/>
                <a:gd name="connsiteY83" fmla="*/ 106264 h 433197"/>
                <a:gd name="connsiteX84" fmla="*/ 1216039 w 2143708"/>
                <a:gd name="connsiteY84" fmla="*/ 47776 h 433197"/>
                <a:gd name="connsiteX85" fmla="*/ 1216039 w 2143708"/>
                <a:gd name="connsiteY85" fmla="*/ 140971 h 433197"/>
                <a:gd name="connsiteX86" fmla="*/ 1243891 w 2143708"/>
                <a:gd name="connsiteY86" fmla="*/ 102836 h 433197"/>
                <a:gd name="connsiteX87" fmla="*/ 1216039 w 2143708"/>
                <a:gd name="connsiteY87" fmla="*/ 70057 h 433197"/>
                <a:gd name="connsiteX88" fmla="*/ 1188402 w 2143708"/>
                <a:gd name="connsiteY88" fmla="*/ 102836 h 433197"/>
                <a:gd name="connsiteX89" fmla="*/ 1216039 w 2143708"/>
                <a:gd name="connsiteY89" fmla="*/ 140971 h 433197"/>
                <a:gd name="connsiteX90" fmla="*/ 1297023 w 2143708"/>
                <a:gd name="connsiteY90" fmla="*/ 50347 h 433197"/>
                <a:gd name="connsiteX91" fmla="*/ 1322518 w 2143708"/>
                <a:gd name="connsiteY91" fmla="*/ 50347 h 433197"/>
                <a:gd name="connsiteX92" fmla="*/ 1322518 w 2143708"/>
                <a:gd name="connsiteY92" fmla="*/ 75413 h 433197"/>
                <a:gd name="connsiteX93" fmla="*/ 1322946 w 2143708"/>
                <a:gd name="connsiteY93" fmla="*/ 75413 h 433197"/>
                <a:gd name="connsiteX94" fmla="*/ 1353154 w 2143708"/>
                <a:gd name="connsiteY94" fmla="*/ 47776 h 433197"/>
                <a:gd name="connsiteX95" fmla="*/ 1361938 w 2143708"/>
                <a:gd name="connsiteY95" fmla="*/ 48633 h 433197"/>
                <a:gd name="connsiteX96" fmla="*/ 1361938 w 2143708"/>
                <a:gd name="connsiteY96" fmla="*/ 77556 h 433197"/>
                <a:gd name="connsiteX97" fmla="*/ 1349084 w 2143708"/>
                <a:gd name="connsiteY97" fmla="*/ 75199 h 433197"/>
                <a:gd name="connsiteX98" fmla="*/ 1325731 w 2143708"/>
                <a:gd name="connsiteY98" fmla="*/ 120190 h 433197"/>
                <a:gd name="connsiteX99" fmla="*/ 1325731 w 2143708"/>
                <a:gd name="connsiteY99" fmla="*/ 160682 h 433197"/>
                <a:gd name="connsiteX100" fmla="*/ 1297023 w 2143708"/>
                <a:gd name="connsiteY100" fmla="*/ 160682 h 433197"/>
                <a:gd name="connsiteX101" fmla="*/ 1389147 w 2143708"/>
                <a:gd name="connsiteY101" fmla="*/ 71343 h 433197"/>
                <a:gd name="connsiteX102" fmla="*/ 1367937 w 2143708"/>
                <a:gd name="connsiteY102" fmla="*/ 71343 h 433197"/>
                <a:gd name="connsiteX103" fmla="*/ 1367937 w 2143708"/>
                <a:gd name="connsiteY103" fmla="*/ 50347 h 433197"/>
                <a:gd name="connsiteX104" fmla="*/ 1389147 w 2143708"/>
                <a:gd name="connsiteY104" fmla="*/ 50347 h 433197"/>
                <a:gd name="connsiteX105" fmla="*/ 1389147 w 2143708"/>
                <a:gd name="connsiteY105" fmla="*/ 28280 h 433197"/>
                <a:gd name="connsiteX106" fmla="*/ 1417855 w 2143708"/>
                <a:gd name="connsiteY106" fmla="*/ 19068 h 433197"/>
                <a:gd name="connsiteX107" fmla="*/ 1417855 w 2143708"/>
                <a:gd name="connsiteY107" fmla="*/ 50347 h 433197"/>
                <a:gd name="connsiteX108" fmla="*/ 1443350 w 2143708"/>
                <a:gd name="connsiteY108" fmla="*/ 50347 h 433197"/>
                <a:gd name="connsiteX109" fmla="*/ 1443350 w 2143708"/>
                <a:gd name="connsiteY109" fmla="*/ 71343 h 433197"/>
                <a:gd name="connsiteX110" fmla="*/ 1417855 w 2143708"/>
                <a:gd name="connsiteY110" fmla="*/ 71343 h 433197"/>
                <a:gd name="connsiteX111" fmla="*/ 1417855 w 2143708"/>
                <a:gd name="connsiteY111" fmla="*/ 122761 h 433197"/>
                <a:gd name="connsiteX112" fmla="*/ 1431353 w 2143708"/>
                <a:gd name="connsiteY112" fmla="*/ 140971 h 433197"/>
                <a:gd name="connsiteX113" fmla="*/ 1444422 w 2143708"/>
                <a:gd name="connsiteY113" fmla="*/ 137972 h 433197"/>
                <a:gd name="connsiteX114" fmla="*/ 1445279 w 2143708"/>
                <a:gd name="connsiteY114" fmla="*/ 160682 h 433197"/>
                <a:gd name="connsiteX115" fmla="*/ 1424069 w 2143708"/>
                <a:gd name="connsiteY115" fmla="*/ 163253 h 433197"/>
                <a:gd name="connsiteX116" fmla="*/ 1389147 w 2143708"/>
                <a:gd name="connsiteY116" fmla="*/ 127474 h 433197"/>
                <a:gd name="connsiteX117" fmla="*/ 1463061 w 2143708"/>
                <a:gd name="connsiteY117" fmla="*/ 0 h 433197"/>
                <a:gd name="connsiteX118" fmla="*/ 1491769 w 2143708"/>
                <a:gd name="connsiteY118" fmla="*/ 0 h 433197"/>
                <a:gd name="connsiteX119" fmla="*/ 1491769 w 2143708"/>
                <a:gd name="connsiteY119" fmla="*/ 65344 h 433197"/>
                <a:gd name="connsiteX120" fmla="*/ 1492198 w 2143708"/>
                <a:gd name="connsiteY120" fmla="*/ 65344 h 433197"/>
                <a:gd name="connsiteX121" fmla="*/ 1526905 w 2143708"/>
                <a:gd name="connsiteY121" fmla="*/ 47776 h 433197"/>
                <a:gd name="connsiteX122" fmla="*/ 1564397 w 2143708"/>
                <a:gd name="connsiteY122" fmla="*/ 91053 h 433197"/>
                <a:gd name="connsiteX123" fmla="*/ 1564397 w 2143708"/>
                <a:gd name="connsiteY123" fmla="*/ 160682 h 433197"/>
                <a:gd name="connsiteX124" fmla="*/ 1535689 w 2143708"/>
                <a:gd name="connsiteY124" fmla="*/ 160682 h 433197"/>
                <a:gd name="connsiteX125" fmla="*/ 1535689 w 2143708"/>
                <a:gd name="connsiteY125" fmla="*/ 101765 h 433197"/>
                <a:gd name="connsiteX126" fmla="*/ 1517050 w 2143708"/>
                <a:gd name="connsiteY126" fmla="*/ 70057 h 433197"/>
                <a:gd name="connsiteX127" fmla="*/ 1491769 w 2143708"/>
                <a:gd name="connsiteY127" fmla="*/ 106693 h 433197"/>
                <a:gd name="connsiteX128" fmla="*/ 1491769 w 2143708"/>
                <a:gd name="connsiteY128" fmla="*/ 160682 h 433197"/>
                <a:gd name="connsiteX129" fmla="*/ 1463061 w 2143708"/>
                <a:gd name="connsiteY129" fmla="*/ 160682 h 433197"/>
                <a:gd name="connsiteX130" fmla="*/ 1640882 w 2143708"/>
                <a:gd name="connsiteY130" fmla="*/ 11141 h 433197"/>
                <a:gd name="connsiteX131" fmla="*/ 1672375 w 2143708"/>
                <a:gd name="connsiteY131" fmla="*/ 11141 h 433197"/>
                <a:gd name="connsiteX132" fmla="*/ 1700227 w 2143708"/>
                <a:gd name="connsiteY132" fmla="*/ 130688 h 433197"/>
                <a:gd name="connsiteX133" fmla="*/ 1700655 w 2143708"/>
                <a:gd name="connsiteY133" fmla="*/ 130688 h 433197"/>
                <a:gd name="connsiteX134" fmla="*/ 1726150 w 2143708"/>
                <a:gd name="connsiteY134" fmla="*/ 11141 h 433197"/>
                <a:gd name="connsiteX135" fmla="*/ 1766856 w 2143708"/>
                <a:gd name="connsiteY135" fmla="*/ 11141 h 433197"/>
                <a:gd name="connsiteX136" fmla="*/ 1793208 w 2143708"/>
                <a:gd name="connsiteY136" fmla="*/ 130688 h 433197"/>
                <a:gd name="connsiteX137" fmla="*/ 1793637 w 2143708"/>
                <a:gd name="connsiteY137" fmla="*/ 130688 h 433197"/>
                <a:gd name="connsiteX138" fmla="*/ 1821702 w 2143708"/>
                <a:gd name="connsiteY138" fmla="*/ 11141 h 433197"/>
                <a:gd name="connsiteX139" fmla="*/ 1850839 w 2143708"/>
                <a:gd name="connsiteY139" fmla="*/ 11141 h 433197"/>
                <a:gd name="connsiteX140" fmla="*/ 1811847 w 2143708"/>
                <a:gd name="connsiteY140" fmla="*/ 160682 h 433197"/>
                <a:gd name="connsiteX141" fmla="*/ 1773283 w 2143708"/>
                <a:gd name="connsiteY141" fmla="*/ 160682 h 433197"/>
                <a:gd name="connsiteX142" fmla="*/ 1746289 w 2143708"/>
                <a:gd name="connsiteY142" fmla="*/ 41135 h 433197"/>
                <a:gd name="connsiteX143" fmla="*/ 1745860 w 2143708"/>
                <a:gd name="connsiteY143" fmla="*/ 41135 h 433197"/>
                <a:gd name="connsiteX144" fmla="*/ 1719294 w 2143708"/>
                <a:gd name="connsiteY144" fmla="*/ 160682 h 433197"/>
                <a:gd name="connsiteX145" fmla="*/ 1680517 w 2143708"/>
                <a:gd name="connsiteY145" fmla="*/ 160682 h 433197"/>
                <a:gd name="connsiteX146" fmla="*/ 1952390 w 2143708"/>
                <a:gd name="connsiteY146" fmla="*/ 154469 h 433197"/>
                <a:gd name="connsiteX147" fmla="*/ 1914469 w 2143708"/>
                <a:gd name="connsiteY147" fmla="*/ 163253 h 433197"/>
                <a:gd name="connsiteX148" fmla="*/ 1856838 w 2143708"/>
                <a:gd name="connsiteY148" fmla="*/ 106050 h 433197"/>
                <a:gd name="connsiteX149" fmla="*/ 1908042 w 2143708"/>
                <a:gd name="connsiteY149" fmla="*/ 47776 h 433197"/>
                <a:gd name="connsiteX150" fmla="*/ 1960531 w 2143708"/>
                <a:gd name="connsiteY150" fmla="*/ 114405 h 433197"/>
                <a:gd name="connsiteX151" fmla="*/ 1884261 w 2143708"/>
                <a:gd name="connsiteY151" fmla="*/ 114405 h 433197"/>
                <a:gd name="connsiteX152" fmla="*/ 1915755 w 2143708"/>
                <a:gd name="connsiteY152" fmla="*/ 142257 h 433197"/>
                <a:gd name="connsiteX153" fmla="*/ 1952390 w 2143708"/>
                <a:gd name="connsiteY153" fmla="*/ 131116 h 433197"/>
                <a:gd name="connsiteX154" fmla="*/ 1933108 w 2143708"/>
                <a:gd name="connsiteY154" fmla="*/ 94695 h 433197"/>
                <a:gd name="connsiteX155" fmla="*/ 1909756 w 2143708"/>
                <a:gd name="connsiteY155" fmla="*/ 68772 h 433197"/>
                <a:gd name="connsiteX156" fmla="*/ 1884261 w 2143708"/>
                <a:gd name="connsiteY156" fmla="*/ 94695 h 433197"/>
                <a:gd name="connsiteX157" fmla="*/ 2048585 w 2143708"/>
                <a:gd name="connsiteY157" fmla="*/ 73485 h 433197"/>
                <a:gd name="connsiteX158" fmla="*/ 2022876 w 2143708"/>
                <a:gd name="connsiteY158" fmla="*/ 68772 h 433197"/>
                <a:gd name="connsiteX159" fmla="*/ 2005951 w 2143708"/>
                <a:gd name="connsiteY159" fmla="*/ 80984 h 433197"/>
                <a:gd name="connsiteX160" fmla="*/ 2055869 w 2143708"/>
                <a:gd name="connsiteY160" fmla="*/ 127260 h 433197"/>
                <a:gd name="connsiteX161" fmla="*/ 2009593 w 2143708"/>
                <a:gd name="connsiteY161" fmla="*/ 163253 h 433197"/>
                <a:gd name="connsiteX162" fmla="*/ 1977028 w 2143708"/>
                <a:gd name="connsiteY162" fmla="*/ 158539 h 433197"/>
                <a:gd name="connsiteX163" fmla="*/ 1978742 w 2143708"/>
                <a:gd name="connsiteY163" fmla="*/ 134973 h 433197"/>
                <a:gd name="connsiteX164" fmla="*/ 2007022 w 2143708"/>
                <a:gd name="connsiteY164" fmla="*/ 142257 h 433197"/>
                <a:gd name="connsiteX165" fmla="*/ 2025875 w 2143708"/>
                <a:gd name="connsiteY165" fmla="*/ 128760 h 433197"/>
                <a:gd name="connsiteX166" fmla="*/ 1975957 w 2143708"/>
                <a:gd name="connsiteY166" fmla="*/ 82055 h 433197"/>
                <a:gd name="connsiteX167" fmla="*/ 2019234 w 2143708"/>
                <a:gd name="connsiteY167" fmla="*/ 47776 h 433197"/>
                <a:gd name="connsiteX168" fmla="*/ 2050513 w 2143708"/>
                <a:gd name="connsiteY168" fmla="*/ 51847 h 433197"/>
                <a:gd name="connsiteX169" fmla="*/ 2087577 w 2143708"/>
                <a:gd name="connsiteY169" fmla="*/ 71343 h 433197"/>
                <a:gd name="connsiteX170" fmla="*/ 2066367 w 2143708"/>
                <a:gd name="connsiteY170" fmla="*/ 71343 h 433197"/>
                <a:gd name="connsiteX171" fmla="*/ 2066367 w 2143708"/>
                <a:gd name="connsiteY171" fmla="*/ 50347 h 433197"/>
                <a:gd name="connsiteX172" fmla="*/ 2087577 w 2143708"/>
                <a:gd name="connsiteY172" fmla="*/ 50347 h 433197"/>
                <a:gd name="connsiteX173" fmla="*/ 2087577 w 2143708"/>
                <a:gd name="connsiteY173" fmla="*/ 28280 h 433197"/>
                <a:gd name="connsiteX174" fmla="*/ 2116285 w 2143708"/>
                <a:gd name="connsiteY174" fmla="*/ 19068 h 433197"/>
                <a:gd name="connsiteX175" fmla="*/ 2116285 w 2143708"/>
                <a:gd name="connsiteY175" fmla="*/ 50347 h 433197"/>
                <a:gd name="connsiteX176" fmla="*/ 2141780 w 2143708"/>
                <a:gd name="connsiteY176" fmla="*/ 50347 h 433197"/>
                <a:gd name="connsiteX177" fmla="*/ 2141780 w 2143708"/>
                <a:gd name="connsiteY177" fmla="*/ 71343 h 433197"/>
                <a:gd name="connsiteX178" fmla="*/ 2116285 w 2143708"/>
                <a:gd name="connsiteY178" fmla="*/ 71343 h 433197"/>
                <a:gd name="connsiteX179" fmla="*/ 2116285 w 2143708"/>
                <a:gd name="connsiteY179" fmla="*/ 122761 h 433197"/>
                <a:gd name="connsiteX180" fmla="*/ 2129783 w 2143708"/>
                <a:gd name="connsiteY180" fmla="*/ 140971 h 433197"/>
                <a:gd name="connsiteX181" fmla="*/ 2142851 w 2143708"/>
                <a:gd name="connsiteY181" fmla="*/ 137972 h 433197"/>
                <a:gd name="connsiteX182" fmla="*/ 2143708 w 2143708"/>
                <a:gd name="connsiteY182" fmla="*/ 160682 h 433197"/>
                <a:gd name="connsiteX183" fmla="*/ 2122498 w 2143708"/>
                <a:gd name="connsiteY183" fmla="*/ 163253 h 433197"/>
                <a:gd name="connsiteX184" fmla="*/ 2087577 w 2143708"/>
                <a:gd name="connsiteY184" fmla="*/ 127474 h 433197"/>
                <a:gd name="connsiteX185" fmla="*/ 0 w 2143708"/>
                <a:gd name="connsiteY185" fmla="*/ 236095 h 433197"/>
                <a:gd name="connsiteX186" fmla="*/ 29994 w 2143708"/>
                <a:gd name="connsiteY186" fmla="*/ 236095 h 433197"/>
                <a:gd name="connsiteX187" fmla="*/ 29994 w 2143708"/>
                <a:gd name="connsiteY187" fmla="*/ 322435 h 433197"/>
                <a:gd name="connsiteX188" fmla="*/ 61059 w 2143708"/>
                <a:gd name="connsiteY188" fmla="*/ 364640 h 433197"/>
                <a:gd name="connsiteX189" fmla="*/ 92124 w 2143708"/>
                <a:gd name="connsiteY189" fmla="*/ 322435 h 433197"/>
                <a:gd name="connsiteX190" fmla="*/ 92124 w 2143708"/>
                <a:gd name="connsiteY190" fmla="*/ 236095 h 433197"/>
                <a:gd name="connsiteX191" fmla="*/ 122118 w 2143708"/>
                <a:gd name="connsiteY191" fmla="*/ 236095 h 433197"/>
                <a:gd name="connsiteX192" fmla="*/ 122118 w 2143708"/>
                <a:gd name="connsiteY192" fmla="*/ 331647 h 433197"/>
                <a:gd name="connsiteX193" fmla="*/ 61059 w 2143708"/>
                <a:gd name="connsiteY193" fmla="*/ 388207 h 433197"/>
                <a:gd name="connsiteX194" fmla="*/ 0 w 2143708"/>
                <a:gd name="connsiteY194" fmla="*/ 331647 h 433197"/>
                <a:gd name="connsiteX195" fmla="*/ 153183 w 2143708"/>
                <a:gd name="connsiteY195" fmla="*/ 275301 h 433197"/>
                <a:gd name="connsiteX196" fmla="*/ 180392 w 2143708"/>
                <a:gd name="connsiteY196" fmla="*/ 275301 h 433197"/>
                <a:gd name="connsiteX197" fmla="*/ 180392 w 2143708"/>
                <a:gd name="connsiteY197" fmla="*/ 290298 h 433197"/>
                <a:gd name="connsiteX198" fmla="*/ 180820 w 2143708"/>
                <a:gd name="connsiteY198" fmla="*/ 290298 h 433197"/>
                <a:gd name="connsiteX199" fmla="*/ 217027 w 2143708"/>
                <a:gd name="connsiteY199" fmla="*/ 272730 h 433197"/>
                <a:gd name="connsiteX200" fmla="*/ 254520 w 2143708"/>
                <a:gd name="connsiteY200" fmla="*/ 316007 h 433197"/>
                <a:gd name="connsiteX201" fmla="*/ 254520 w 2143708"/>
                <a:gd name="connsiteY201" fmla="*/ 385636 h 433197"/>
                <a:gd name="connsiteX202" fmla="*/ 225811 w 2143708"/>
                <a:gd name="connsiteY202" fmla="*/ 385636 h 433197"/>
                <a:gd name="connsiteX203" fmla="*/ 225811 w 2143708"/>
                <a:gd name="connsiteY203" fmla="*/ 326719 h 433197"/>
                <a:gd name="connsiteX204" fmla="*/ 207172 w 2143708"/>
                <a:gd name="connsiteY204" fmla="*/ 295012 h 433197"/>
                <a:gd name="connsiteX205" fmla="*/ 181892 w 2143708"/>
                <a:gd name="connsiteY205" fmla="*/ 331647 h 433197"/>
                <a:gd name="connsiteX206" fmla="*/ 181892 w 2143708"/>
                <a:gd name="connsiteY206" fmla="*/ 385636 h 433197"/>
                <a:gd name="connsiteX207" fmla="*/ 153183 w 2143708"/>
                <a:gd name="connsiteY207" fmla="*/ 385636 h 433197"/>
                <a:gd name="connsiteX208" fmla="*/ 284728 w 2143708"/>
                <a:gd name="connsiteY208" fmla="*/ 227739 h 433197"/>
                <a:gd name="connsiteX209" fmla="*/ 313436 w 2143708"/>
                <a:gd name="connsiteY209" fmla="*/ 227739 h 433197"/>
                <a:gd name="connsiteX210" fmla="*/ 313436 w 2143708"/>
                <a:gd name="connsiteY210" fmla="*/ 255162 h 433197"/>
                <a:gd name="connsiteX211" fmla="*/ 284728 w 2143708"/>
                <a:gd name="connsiteY211" fmla="*/ 255162 h 433197"/>
                <a:gd name="connsiteX212" fmla="*/ 284728 w 2143708"/>
                <a:gd name="connsiteY212" fmla="*/ 275301 h 433197"/>
                <a:gd name="connsiteX213" fmla="*/ 313436 w 2143708"/>
                <a:gd name="connsiteY213" fmla="*/ 275301 h 433197"/>
                <a:gd name="connsiteX214" fmla="*/ 313436 w 2143708"/>
                <a:gd name="connsiteY214" fmla="*/ 385636 h 433197"/>
                <a:gd name="connsiteX215" fmla="*/ 284728 w 2143708"/>
                <a:gd name="connsiteY215" fmla="*/ 385636 h 433197"/>
                <a:gd name="connsiteX216" fmla="*/ 331433 w 2143708"/>
                <a:gd name="connsiteY216" fmla="*/ 275301 h 433197"/>
                <a:gd name="connsiteX217" fmla="*/ 362284 w 2143708"/>
                <a:gd name="connsiteY217" fmla="*/ 275301 h 433197"/>
                <a:gd name="connsiteX218" fmla="*/ 389707 w 2143708"/>
                <a:gd name="connsiteY218" fmla="*/ 355642 h 433197"/>
                <a:gd name="connsiteX219" fmla="*/ 390135 w 2143708"/>
                <a:gd name="connsiteY219" fmla="*/ 355642 h 433197"/>
                <a:gd name="connsiteX220" fmla="*/ 416701 w 2143708"/>
                <a:gd name="connsiteY220" fmla="*/ 275301 h 433197"/>
                <a:gd name="connsiteX221" fmla="*/ 445410 w 2143708"/>
                <a:gd name="connsiteY221" fmla="*/ 275301 h 433197"/>
                <a:gd name="connsiteX222" fmla="*/ 404704 w 2143708"/>
                <a:gd name="connsiteY222" fmla="*/ 385636 h 433197"/>
                <a:gd name="connsiteX223" fmla="*/ 372353 w 2143708"/>
                <a:gd name="connsiteY223" fmla="*/ 385636 h 433197"/>
                <a:gd name="connsiteX224" fmla="*/ 551245 w 2143708"/>
                <a:gd name="connsiteY224" fmla="*/ 379423 h 433197"/>
                <a:gd name="connsiteX225" fmla="*/ 513325 w 2143708"/>
                <a:gd name="connsiteY225" fmla="*/ 388207 h 433197"/>
                <a:gd name="connsiteX226" fmla="*/ 455693 w 2143708"/>
                <a:gd name="connsiteY226" fmla="*/ 331004 h 433197"/>
                <a:gd name="connsiteX227" fmla="*/ 506897 w 2143708"/>
                <a:gd name="connsiteY227" fmla="*/ 272730 h 433197"/>
                <a:gd name="connsiteX228" fmla="*/ 559387 w 2143708"/>
                <a:gd name="connsiteY228" fmla="*/ 339360 h 433197"/>
                <a:gd name="connsiteX229" fmla="*/ 483116 w 2143708"/>
                <a:gd name="connsiteY229" fmla="*/ 339360 h 433197"/>
                <a:gd name="connsiteX230" fmla="*/ 514610 w 2143708"/>
                <a:gd name="connsiteY230" fmla="*/ 367211 h 433197"/>
                <a:gd name="connsiteX231" fmla="*/ 551245 w 2143708"/>
                <a:gd name="connsiteY231" fmla="*/ 356071 h 433197"/>
                <a:gd name="connsiteX232" fmla="*/ 531964 w 2143708"/>
                <a:gd name="connsiteY232" fmla="*/ 319649 h 433197"/>
                <a:gd name="connsiteX233" fmla="*/ 508611 w 2143708"/>
                <a:gd name="connsiteY233" fmla="*/ 293726 h 433197"/>
                <a:gd name="connsiteX234" fmla="*/ 483116 w 2143708"/>
                <a:gd name="connsiteY234" fmla="*/ 319649 h 433197"/>
                <a:gd name="connsiteX235" fmla="*/ 582525 w 2143708"/>
                <a:gd name="connsiteY235" fmla="*/ 275301 h 433197"/>
                <a:gd name="connsiteX236" fmla="*/ 608020 w 2143708"/>
                <a:gd name="connsiteY236" fmla="*/ 275301 h 433197"/>
                <a:gd name="connsiteX237" fmla="*/ 608020 w 2143708"/>
                <a:gd name="connsiteY237" fmla="*/ 300368 h 433197"/>
                <a:gd name="connsiteX238" fmla="*/ 608448 w 2143708"/>
                <a:gd name="connsiteY238" fmla="*/ 300368 h 433197"/>
                <a:gd name="connsiteX239" fmla="*/ 638656 w 2143708"/>
                <a:gd name="connsiteY239" fmla="*/ 272730 h 433197"/>
                <a:gd name="connsiteX240" fmla="*/ 647440 w 2143708"/>
                <a:gd name="connsiteY240" fmla="*/ 273587 h 433197"/>
                <a:gd name="connsiteX241" fmla="*/ 647440 w 2143708"/>
                <a:gd name="connsiteY241" fmla="*/ 302510 h 433197"/>
                <a:gd name="connsiteX242" fmla="*/ 634586 w 2143708"/>
                <a:gd name="connsiteY242" fmla="*/ 300153 h 433197"/>
                <a:gd name="connsiteX243" fmla="*/ 611233 w 2143708"/>
                <a:gd name="connsiteY243" fmla="*/ 345144 h 433197"/>
                <a:gd name="connsiteX244" fmla="*/ 611233 w 2143708"/>
                <a:gd name="connsiteY244" fmla="*/ 385636 h 433197"/>
                <a:gd name="connsiteX245" fmla="*/ 582525 w 2143708"/>
                <a:gd name="connsiteY245" fmla="*/ 385636 h 433197"/>
                <a:gd name="connsiteX246" fmla="*/ 730780 w 2143708"/>
                <a:gd name="connsiteY246" fmla="*/ 298439 h 433197"/>
                <a:gd name="connsiteX247" fmla="*/ 705071 w 2143708"/>
                <a:gd name="connsiteY247" fmla="*/ 293726 h 433197"/>
                <a:gd name="connsiteX248" fmla="*/ 688146 w 2143708"/>
                <a:gd name="connsiteY248" fmla="*/ 305938 h 433197"/>
                <a:gd name="connsiteX249" fmla="*/ 738065 w 2143708"/>
                <a:gd name="connsiteY249" fmla="*/ 352214 h 433197"/>
                <a:gd name="connsiteX250" fmla="*/ 691788 w 2143708"/>
                <a:gd name="connsiteY250" fmla="*/ 388207 h 433197"/>
                <a:gd name="connsiteX251" fmla="*/ 659224 w 2143708"/>
                <a:gd name="connsiteY251" fmla="*/ 383494 h 433197"/>
                <a:gd name="connsiteX252" fmla="*/ 660938 w 2143708"/>
                <a:gd name="connsiteY252" fmla="*/ 359927 h 433197"/>
                <a:gd name="connsiteX253" fmla="*/ 689217 w 2143708"/>
                <a:gd name="connsiteY253" fmla="*/ 367211 h 433197"/>
                <a:gd name="connsiteX254" fmla="*/ 708071 w 2143708"/>
                <a:gd name="connsiteY254" fmla="*/ 353714 h 433197"/>
                <a:gd name="connsiteX255" fmla="*/ 658152 w 2143708"/>
                <a:gd name="connsiteY255" fmla="*/ 307009 h 433197"/>
                <a:gd name="connsiteX256" fmla="*/ 701429 w 2143708"/>
                <a:gd name="connsiteY256" fmla="*/ 272730 h 433197"/>
                <a:gd name="connsiteX257" fmla="*/ 732709 w 2143708"/>
                <a:gd name="connsiteY257" fmla="*/ 276801 h 433197"/>
                <a:gd name="connsiteX258" fmla="*/ 760989 w 2143708"/>
                <a:gd name="connsiteY258" fmla="*/ 227739 h 433197"/>
                <a:gd name="connsiteX259" fmla="*/ 789697 w 2143708"/>
                <a:gd name="connsiteY259" fmla="*/ 227739 h 433197"/>
                <a:gd name="connsiteX260" fmla="*/ 789697 w 2143708"/>
                <a:gd name="connsiteY260" fmla="*/ 255162 h 433197"/>
                <a:gd name="connsiteX261" fmla="*/ 760989 w 2143708"/>
                <a:gd name="connsiteY261" fmla="*/ 255162 h 433197"/>
                <a:gd name="connsiteX262" fmla="*/ 760989 w 2143708"/>
                <a:gd name="connsiteY262" fmla="*/ 275301 h 433197"/>
                <a:gd name="connsiteX263" fmla="*/ 789697 w 2143708"/>
                <a:gd name="connsiteY263" fmla="*/ 275301 h 433197"/>
                <a:gd name="connsiteX264" fmla="*/ 789697 w 2143708"/>
                <a:gd name="connsiteY264" fmla="*/ 385636 h 433197"/>
                <a:gd name="connsiteX265" fmla="*/ 760989 w 2143708"/>
                <a:gd name="connsiteY265" fmla="*/ 385636 h 433197"/>
                <a:gd name="connsiteX266" fmla="*/ 829332 w 2143708"/>
                <a:gd name="connsiteY266" fmla="*/ 296297 h 433197"/>
                <a:gd name="connsiteX267" fmla="*/ 808122 w 2143708"/>
                <a:gd name="connsiteY267" fmla="*/ 296297 h 433197"/>
                <a:gd name="connsiteX268" fmla="*/ 808122 w 2143708"/>
                <a:gd name="connsiteY268" fmla="*/ 275301 h 433197"/>
                <a:gd name="connsiteX269" fmla="*/ 829332 w 2143708"/>
                <a:gd name="connsiteY269" fmla="*/ 275301 h 433197"/>
                <a:gd name="connsiteX270" fmla="*/ 829332 w 2143708"/>
                <a:gd name="connsiteY270" fmla="*/ 253234 h 433197"/>
                <a:gd name="connsiteX271" fmla="*/ 858040 w 2143708"/>
                <a:gd name="connsiteY271" fmla="*/ 244022 h 433197"/>
                <a:gd name="connsiteX272" fmla="*/ 858040 w 2143708"/>
                <a:gd name="connsiteY272" fmla="*/ 275301 h 433197"/>
                <a:gd name="connsiteX273" fmla="*/ 883535 w 2143708"/>
                <a:gd name="connsiteY273" fmla="*/ 275301 h 433197"/>
                <a:gd name="connsiteX274" fmla="*/ 883535 w 2143708"/>
                <a:gd name="connsiteY274" fmla="*/ 296297 h 433197"/>
                <a:gd name="connsiteX275" fmla="*/ 858040 w 2143708"/>
                <a:gd name="connsiteY275" fmla="*/ 296297 h 433197"/>
                <a:gd name="connsiteX276" fmla="*/ 858040 w 2143708"/>
                <a:gd name="connsiteY276" fmla="*/ 347715 h 433197"/>
                <a:gd name="connsiteX277" fmla="*/ 871538 w 2143708"/>
                <a:gd name="connsiteY277" fmla="*/ 365926 h 433197"/>
                <a:gd name="connsiteX278" fmla="*/ 884606 w 2143708"/>
                <a:gd name="connsiteY278" fmla="*/ 362926 h 433197"/>
                <a:gd name="connsiteX279" fmla="*/ 885463 w 2143708"/>
                <a:gd name="connsiteY279" fmla="*/ 385636 h 433197"/>
                <a:gd name="connsiteX280" fmla="*/ 864253 w 2143708"/>
                <a:gd name="connsiteY280" fmla="*/ 388207 h 433197"/>
                <a:gd name="connsiteX281" fmla="*/ 829332 w 2143708"/>
                <a:gd name="connsiteY281" fmla="*/ 352428 h 433197"/>
                <a:gd name="connsiteX282" fmla="*/ 949093 w 2143708"/>
                <a:gd name="connsiteY282" fmla="*/ 355856 h 433197"/>
                <a:gd name="connsiteX283" fmla="*/ 949522 w 2143708"/>
                <a:gd name="connsiteY283" fmla="*/ 355856 h 433197"/>
                <a:gd name="connsiteX284" fmla="*/ 976088 w 2143708"/>
                <a:gd name="connsiteY284" fmla="*/ 275301 h 433197"/>
                <a:gd name="connsiteX285" fmla="*/ 1005225 w 2143708"/>
                <a:gd name="connsiteY285" fmla="*/ 275301 h 433197"/>
                <a:gd name="connsiteX286" fmla="*/ 963876 w 2143708"/>
                <a:gd name="connsiteY286" fmla="*/ 384779 h 433197"/>
                <a:gd name="connsiteX287" fmla="*/ 918028 w 2143708"/>
                <a:gd name="connsiteY287" fmla="*/ 433198 h 433197"/>
                <a:gd name="connsiteX288" fmla="*/ 897675 w 2143708"/>
                <a:gd name="connsiteY288" fmla="*/ 430198 h 433197"/>
                <a:gd name="connsiteX289" fmla="*/ 899603 w 2143708"/>
                <a:gd name="connsiteY289" fmla="*/ 408988 h 433197"/>
                <a:gd name="connsiteX290" fmla="*/ 914386 w 2143708"/>
                <a:gd name="connsiteY290" fmla="*/ 410917 h 433197"/>
                <a:gd name="connsiteX291" fmla="*/ 933025 w 2143708"/>
                <a:gd name="connsiteY291" fmla="*/ 391206 h 433197"/>
                <a:gd name="connsiteX292" fmla="*/ 890819 w 2143708"/>
                <a:gd name="connsiteY292" fmla="*/ 275301 h 433197"/>
                <a:gd name="connsiteX293" fmla="*/ 922527 w 2143708"/>
                <a:gd name="connsiteY293" fmla="*/ 275301 h 433197"/>
                <a:gd name="connsiteX294" fmla="*/ 1084495 w 2143708"/>
                <a:gd name="connsiteY294" fmla="*/ 236095 h 433197"/>
                <a:gd name="connsiteX295" fmla="*/ 1114488 w 2143708"/>
                <a:gd name="connsiteY295" fmla="*/ 236095 h 433197"/>
                <a:gd name="connsiteX296" fmla="*/ 1114488 w 2143708"/>
                <a:gd name="connsiteY296" fmla="*/ 296511 h 433197"/>
                <a:gd name="connsiteX297" fmla="*/ 1174476 w 2143708"/>
                <a:gd name="connsiteY297" fmla="*/ 296511 h 433197"/>
                <a:gd name="connsiteX298" fmla="*/ 1174476 w 2143708"/>
                <a:gd name="connsiteY298" fmla="*/ 236095 h 433197"/>
                <a:gd name="connsiteX299" fmla="*/ 1204470 w 2143708"/>
                <a:gd name="connsiteY299" fmla="*/ 236095 h 433197"/>
                <a:gd name="connsiteX300" fmla="*/ 1204470 w 2143708"/>
                <a:gd name="connsiteY300" fmla="*/ 385636 h 433197"/>
                <a:gd name="connsiteX301" fmla="*/ 1174476 w 2143708"/>
                <a:gd name="connsiteY301" fmla="*/ 385636 h 433197"/>
                <a:gd name="connsiteX302" fmla="*/ 1174476 w 2143708"/>
                <a:gd name="connsiteY302" fmla="*/ 320078 h 433197"/>
                <a:gd name="connsiteX303" fmla="*/ 1114488 w 2143708"/>
                <a:gd name="connsiteY303" fmla="*/ 320078 h 433197"/>
                <a:gd name="connsiteX304" fmla="*/ 1114488 w 2143708"/>
                <a:gd name="connsiteY304" fmla="*/ 385636 h 433197"/>
                <a:gd name="connsiteX305" fmla="*/ 1084495 w 2143708"/>
                <a:gd name="connsiteY305" fmla="*/ 385636 h 433197"/>
                <a:gd name="connsiteX306" fmla="*/ 1325089 w 2143708"/>
                <a:gd name="connsiteY306" fmla="*/ 379423 h 433197"/>
                <a:gd name="connsiteX307" fmla="*/ 1287168 w 2143708"/>
                <a:gd name="connsiteY307" fmla="*/ 388207 h 433197"/>
                <a:gd name="connsiteX308" fmla="*/ 1229537 w 2143708"/>
                <a:gd name="connsiteY308" fmla="*/ 331004 h 433197"/>
                <a:gd name="connsiteX309" fmla="*/ 1280740 w 2143708"/>
                <a:gd name="connsiteY309" fmla="*/ 272730 h 433197"/>
                <a:gd name="connsiteX310" fmla="*/ 1333230 w 2143708"/>
                <a:gd name="connsiteY310" fmla="*/ 339360 h 433197"/>
                <a:gd name="connsiteX311" fmla="*/ 1256960 w 2143708"/>
                <a:gd name="connsiteY311" fmla="*/ 339360 h 433197"/>
                <a:gd name="connsiteX312" fmla="*/ 1288453 w 2143708"/>
                <a:gd name="connsiteY312" fmla="*/ 367211 h 433197"/>
                <a:gd name="connsiteX313" fmla="*/ 1325089 w 2143708"/>
                <a:gd name="connsiteY313" fmla="*/ 356071 h 433197"/>
                <a:gd name="connsiteX314" fmla="*/ 1305807 w 2143708"/>
                <a:gd name="connsiteY314" fmla="*/ 319649 h 433197"/>
                <a:gd name="connsiteX315" fmla="*/ 1282454 w 2143708"/>
                <a:gd name="connsiteY315" fmla="*/ 293726 h 433197"/>
                <a:gd name="connsiteX316" fmla="*/ 1256960 w 2143708"/>
                <a:gd name="connsiteY316" fmla="*/ 319649 h 433197"/>
                <a:gd name="connsiteX317" fmla="*/ 1360653 w 2143708"/>
                <a:gd name="connsiteY317" fmla="*/ 281086 h 433197"/>
                <a:gd name="connsiteX318" fmla="*/ 1399002 w 2143708"/>
                <a:gd name="connsiteY318" fmla="*/ 272730 h 433197"/>
                <a:gd name="connsiteX319" fmla="*/ 1446564 w 2143708"/>
                <a:gd name="connsiteY319" fmla="*/ 319221 h 433197"/>
                <a:gd name="connsiteX320" fmla="*/ 1446564 w 2143708"/>
                <a:gd name="connsiteY320" fmla="*/ 333361 h 433197"/>
                <a:gd name="connsiteX321" fmla="*/ 1446992 w 2143708"/>
                <a:gd name="connsiteY321" fmla="*/ 360998 h 433197"/>
                <a:gd name="connsiteX322" fmla="*/ 1448278 w 2143708"/>
                <a:gd name="connsiteY322" fmla="*/ 385636 h 433197"/>
                <a:gd name="connsiteX323" fmla="*/ 1422997 w 2143708"/>
                <a:gd name="connsiteY323" fmla="*/ 385636 h 433197"/>
                <a:gd name="connsiteX324" fmla="*/ 1421712 w 2143708"/>
                <a:gd name="connsiteY324" fmla="*/ 369139 h 433197"/>
                <a:gd name="connsiteX325" fmla="*/ 1421283 w 2143708"/>
                <a:gd name="connsiteY325" fmla="*/ 369139 h 433197"/>
                <a:gd name="connsiteX326" fmla="*/ 1387219 w 2143708"/>
                <a:gd name="connsiteY326" fmla="*/ 388207 h 433197"/>
                <a:gd name="connsiteX327" fmla="*/ 1348655 w 2143708"/>
                <a:gd name="connsiteY327" fmla="*/ 355428 h 433197"/>
                <a:gd name="connsiteX328" fmla="*/ 1367509 w 2143708"/>
                <a:gd name="connsiteY328" fmla="*/ 323934 h 433197"/>
                <a:gd name="connsiteX329" fmla="*/ 1404572 w 2143708"/>
                <a:gd name="connsiteY329" fmla="*/ 317507 h 433197"/>
                <a:gd name="connsiteX330" fmla="*/ 1420426 w 2143708"/>
                <a:gd name="connsiteY330" fmla="*/ 317507 h 433197"/>
                <a:gd name="connsiteX331" fmla="*/ 1395574 w 2143708"/>
                <a:gd name="connsiteY331" fmla="*/ 293726 h 433197"/>
                <a:gd name="connsiteX332" fmla="*/ 1361510 w 2143708"/>
                <a:gd name="connsiteY332" fmla="*/ 305724 h 433197"/>
                <a:gd name="connsiteX333" fmla="*/ 1394289 w 2143708"/>
                <a:gd name="connsiteY333" fmla="*/ 367211 h 433197"/>
                <a:gd name="connsiteX334" fmla="*/ 1414428 w 2143708"/>
                <a:gd name="connsiteY334" fmla="*/ 357356 h 433197"/>
                <a:gd name="connsiteX335" fmla="*/ 1420426 w 2143708"/>
                <a:gd name="connsiteY335" fmla="*/ 334646 h 433197"/>
                <a:gd name="connsiteX336" fmla="*/ 1408000 w 2143708"/>
                <a:gd name="connsiteY336" fmla="*/ 334646 h 433197"/>
                <a:gd name="connsiteX337" fmla="*/ 1376078 w 2143708"/>
                <a:gd name="connsiteY337" fmla="*/ 353714 h 433197"/>
                <a:gd name="connsiteX338" fmla="*/ 1394289 w 2143708"/>
                <a:gd name="connsiteY338" fmla="*/ 367211 h 433197"/>
                <a:gd name="connsiteX339" fmla="*/ 1475487 w 2143708"/>
                <a:gd name="connsiteY339" fmla="*/ 224954 h 433197"/>
                <a:gd name="connsiteX340" fmla="*/ 1504195 w 2143708"/>
                <a:gd name="connsiteY340" fmla="*/ 224954 h 433197"/>
                <a:gd name="connsiteX341" fmla="*/ 1504195 w 2143708"/>
                <a:gd name="connsiteY341" fmla="*/ 385636 h 433197"/>
                <a:gd name="connsiteX342" fmla="*/ 1475487 w 2143708"/>
                <a:gd name="connsiteY342" fmla="*/ 385636 h 433197"/>
                <a:gd name="connsiteX343" fmla="*/ 1543830 w 2143708"/>
                <a:gd name="connsiteY343" fmla="*/ 296297 h 433197"/>
                <a:gd name="connsiteX344" fmla="*/ 1522620 w 2143708"/>
                <a:gd name="connsiteY344" fmla="*/ 296297 h 433197"/>
                <a:gd name="connsiteX345" fmla="*/ 1522620 w 2143708"/>
                <a:gd name="connsiteY345" fmla="*/ 275301 h 433197"/>
                <a:gd name="connsiteX346" fmla="*/ 1543830 w 2143708"/>
                <a:gd name="connsiteY346" fmla="*/ 275301 h 433197"/>
                <a:gd name="connsiteX347" fmla="*/ 1543830 w 2143708"/>
                <a:gd name="connsiteY347" fmla="*/ 253234 h 433197"/>
                <a:gd name="connsiteX348" fmla="*/ 1572538 w 2143708"/>
                <a:gd name="connsiteY348" fmla="*/ 244022 h 433197"/>
                <a:gd name="connsiteX349" fmla="*/ 1572538 w 2143708"/>
                <a:gd name="connsiteY349" fmla="*/ 275301 h 433197"/>
                <a:gd name="connsiteX350" fmla="*/ 1598033 w 2143708"/>
                <a:gd name="connsiteY350" fmla="*/ 275301 h 433197"/>
                <a:gd name="connsiteX351" fmla="*/ 1598033 w 2143708"/>
                <a:gd name="connsiteY351" fmla="*/ 296297 h 433197"/>
                <a:gd name="connsiteX352" fmla="*/ 1572538 w 2143708"/>
                <a:gd name="connsiteY352" fmla="*/ 296297 h 433197"/>
                <a:gd name="connsiteX353" fmla="*/ 1572538 w 2143708"/>
                <a:gd name="connsiteY353" fmla="*/ 347715 h 433197"/>
                <a:gd name="connsiteX354" fmla="*/ 1586036 w 2143708"/>
                <a:gd name="connsiteY354" fmla="*/ 365926 h 433197"/>
                <a:gd name="connsiteX355" fmla="*/ 1599104 w 2143708"/>
                <a:gd name="connsiteY355" fmla="*/ 362926 h 433197"/>
                <a:gd name="connsiteX356" fmla="*/ 1599961 w 2143708"/>
                <a:gd name="connsiteY356" fmla="*/ 385636 h 433197"/>
                <a:gd name="connsiteX357" fmla="*/ 1578752 w 2143708"/>
                <a:gd name="connsiteY357" fmla="*/ 388207 h 433197"/>
                <a:gd name="connsiteX358" fmla="*/ 1543830 w 2143708"/>
                <a:gd name="connsiteY358" fmla="*/ 352428 h 433197"/>
                <a:gd name="connsiteX359" fmla="*/ 1617744 w 2143708"/>
                <a:gd name="connsiteY359" fmla="*/ 224954 h 433197"/>
                <a:gd name="connsiteX360" fmla="*/ 1646452 w 2143708"/>
                <a:gd name="connsiteY360" fmla="*/ 224954 h 433197"/>
                <a:gd name="connsiteX361" fmla="*/ 1646452 w 2143708"/>
                <a:gd name="connsiteY361" fmla="*/ 290298 h 433197"/>
                <a:gd name="connsiteX362" fmla="*/ 1646881 w 2143708"/>
                <a:gd name="connsiteY362" fmla="*/ 290298 h 433197"/>
                <a:gd name="connsiteX363" fmla="*/ 1681588 w 2143708"/>
                <a:gd name="connsiteY363" fmla="*/ 272730 h 433197"/>
                <a:gd name="connsiteX364" fmla="*/ 1719080 w 2143708"/>
                <a:gd name="connsiteY364" fmla="*/ 316007 h 433197"/>
                <a:gd name="connsiteX365" fmla="*/ 1719080 w 2143708"/>
                <a:gd name="connsiteY365" fmla="*/ 385636 h 433197"/>
                <a:gd name="connsiteX366" fmla="*/ 1690372 w 2143708"/>
                <a:gd name="connsiteY366" fmla="*/ 385636 h 433197"/>
                <a:gd name="connsiteX367" fmla="*/ 1690372 w 2143708"/>
                <a:gd name="connsiteY367" fmla="*/ 326719 h 433197"/>
                <a:gd name="connsiteX368" fmla="*/ 1671733 w 2143708"/>
                <a:gd name="connsiteY368" fmla="*/ 295012 h 433197"/>
                <a:gd name="connsiteX369" fmla="*/ 1646452 w 2143708"/>
                <a:gd name="connsiteY369" fmla="*/ 331647 h 433197"/>
                <a:gd name="connsiteX370" fmla="*/ 1646452 w 2143708"/>
                <a:gd name="connsiteY370" fmla="*/ 385636 h 433197"/>
                <a:gd name="connsiteX371" fmla="*/ 1617744 w 2143708"/>
                <a:gd name="connsiteY371" fmla="*/ 385636 h 433197"/>
                <a:gd name="connsiteX372" fmla="*/ 1820167 w 2143708"/>
                <a:gd name="connsiteY372" fmla="*/ 299082 h 433197"/>
                <a:gd name="connsiteX373" fmla="*/ 1800671 w 2143708"/>
                <a:gd name="connsiteY373" fmla="*/ 295012 h 433197"/>
                <a:gd name="connsiteX374" fmla="*/ 1771534 w 2143708"/>
                <a:gd name="connsiteY374" fmla="*/ 329933 h 433197"/>
                <a:gd name="connsiteX375" fmla="*/ 1801314 w 2143708"/>
                <a:gd name="connsiteY375" fmla="*/ 365926 h 433197"/>
                <a:gd name="connsiteX376" fmla="*/ 1823380 w 2143708"/>
                <a:gd name="connsiteY376" fmla="*/ 360784 h 433197"/>
                <a:gd name="connsiteX377" fmla="*/ 1824666 w 2143708"/>
                <a:gd name="connsiteY377" fmla="*/ 384565 h 433197"/>
                <a:gd name="connsiteX378" fmla="*/ 1795957 w 2143708"/>
                <a:gd name="connsiteY378" fmla="*/ 388207 h 433197"/>
                <a:gd name="connsiteX379" fmla="*/ 1741540 w 2143708"/>
                <a:gd name="connsiteY379" fmla="*/ 329933 h 433197"/>
                <a:gd name="connsiteX380" fmla="*/ 1794886 w 2143708"/>
                <a:gd name="connsiteY380" fmla="*/ 272730 h 433197"/>
                <a:gd name="connsiteX381" fmla="*/ 1822738 w 2143708"/>
                <a:gd name="connsiteY381" fmla="*/ 276372 h 433197"/>
                <a:gd name="connsiteX382" fmla="*/ 1848661 w 2143708"/>
                <a:gd name="connsiteY382" fmla="*/ 281086 h 433197"/>
                <a:gd name="connsiteX383" fmla="*/ 1887010 w 2143708"/>
                <a:gd name="connsiteY383" fmla="*/ 272730 h 433197"/>
                <a:gd name="connsiteX384" fmla="*/ 1934572 w 2143708"/>
                <a:gd name="connsiteY384" fmla="*/ 319221 h 433197"/>
                <a:gd name="connsiteX385" fmla="*/ 1934572 w 2143708"/>
                <a:gd name="connsiteY385" fmla="*/ 333361 h 433197"/>
                <a:gd name="connsiteX386" fmla="*/ 1935001 w 2143708"/>
                <a:gd name="connsiteY386" fmla="*/ 360998 h 433197"/>
                <a:gd name="connsiteX387" fmla="*/ 1936286 w 2143708"/>
                <a:gd name="connsiteY387" fmla="*/ 385636 h 433197"/>
                <a:gd name="connsiteX388" fmla="*/ 1911006 w 2143708"/>
                <a:gd name="connsiteY388" fmla="*/ 385636 h 433197"/>
                <a:gd name="connsiteX389" fmla="*/ 1909720 w 2143708"/>
                <a:gd name="connsiteY389" fmla="*/ 369139 h 433197"/>
                <a:gd name="connsiteX390" fmla="*/ 1909292 w 2143708"/>
                <a:gd name="connsiteY390" fmla="*/ 369139 h 433197"/>
                <a:gd name="connsiteX391" fmla="*/ 1875227 w 2143708"/>
                <a:gd name="connsiteY391" fmla="*/ 388207 h 433197"/>
                <a:gd name="connsiteX392" fmla="*/ 1836663 w 2143708"/>
                <a:gd name="connsiteY392" fmla="*/ 355428 h 433197"/>
                <a:gd name="connsiteX393" fmla="*/ 1855517 w 2143708"/>
                <a:gd name="connsiteY393" fmla="*/ 323934 h 433197"/>
                <a:gd name="connsiteX394" fmla="*/ 1892581 w 2143708"/>
                <a:gd name="connsiteY394" fmla="*/ 317507 h 433197"/>
                <a:gd name="connsiteX395" fmla="*/ 1908435 w 2143708"/>
                <a:gd name="connsiteY395" fmla="*/ 317507 h 433197"/>
                <a:gd name="connsiteX396" fmla="*/ 1883583 w 2143708"/>
                <a:gd name="connsiteY396" fmla="*/ 293726 h 433197"/>
                <a:gd name="connsiteX397" fmla="*/ 1849518 w 2143708"/>
                <a:gd name="connsiteY397" fmla="*/ 305724 h 433197"/>
                <a:gd name="connsiteX398" fmla="*/ 1882297 w 2143708"/>
                <a:gd name="connsiteY398" fmla="*/ 367211 h 433197"/>
                <a:gd name="connsiteX399" fmla="*/ 1902436 w 2143708"/>
                <a:gd name="connsiteY399" fmla="*/ 357356 h 433197"/>
                <a:gd name="connsiteX400" fmla="*/ 1908435 w 2143708"/>
                <a:gd name="connsiteY400" fmla="*/ 334646 h 433197"/>
                <a:gd name="connsiteX401" fmla="*/ 1896009 w 2143708"/>
                <a:gd name="connsiteY401" fmla="*/ 334646 h 433197"/>
                <a:gd name="connsiteX402" fmla="*/ 1864086 w 2143708"/>
                <a:gd name="connsiteY402" fmla="*/ 353714 h 433197"/>
                <a:gd name="connsiteX403" fmla="*/ 1882297 w 2143708"/>
                <a:gd name="connsiteY403" fmla="*/ 367211 h 433197"/>
                <a:gd name="connsiteX404" fmla="*/ 1963495 w 2143708"/>
                <a:gd name="connsiteY404" fmla="*/ 275301 h 433197"/>
                <a:gd name="connsiteX405" fmla="*/ 1988990 w 2143708"/>
                <a:gd name="connsiteY405" fmla="*/ 275301 h 433197"/>
                <a:gd name="connsiteX406" fmla="*/ 1988990 w 2143708"/>
                <a:gd name="connsiteY406" fmla="*/ 300368 h 433197"/>
                <a:gd name="connsiteX407" fmla="*/ 1989418 w 2143708"/>
                <a:gd name="connsiteY407" fmla="*/ 300368 h 433197"/>
                <a:gd name="connsiteX408" fmla="*/ 2019626 w 2143708"/>
                <a:gd name="connsiteY408" fmla="*/ 272730 h 433197"/>
                <a:gd name="connsiteX409" fmla="*/ 2028410 w 2143708"/>
                <a:gd name="connsiteY409" fmla="*/ 273587 h 433197"/>
                <a:gd name="connsiteX410" fmla="*/ 2028410 w 2143708"/>
                <a:gd name="connsiteY410" fmla="*/ 302510 h 433197"/>
                <a:gd name="connsiteX411" fmla="*/ 2015556 w 2143708"/>
                <a:gd name="connsiteY411" fmla="*/ 300153 h 433197"/>
                <a:gd name="connsiteX412" fmla="*/ 1992203 w 2143708"/>
                <a:gd name="connsiteY412" fmla="*/ 345144 h 433197"/>
                <a:gd name="connsiteX413" fmla="*/ 1992203 w 2143708"/>
                <a:gd name="connsiteY413" fmla="*/ 385636 h 433197"/>
                <a:gd name="connsiteX414" fmla="*/ 1963495 w 2143708"/>
                <a:gd name="connsiteY414" fmla="*/ 385636 h 433197"/>
                <a:gd name="connsiteX415" fmla="*/ 2130818 w 2143708"/>
                <a:gd name="connsiteY415" fmla="*/ 379423 h 433197"/>
                <a:gd name="connsiteX416" fmla="*/ 2092897 w 2143708"/>
                <a:gd name="connsiteY416" fmla="*/ 388207 h 433197"/>
                <a:gd name="connsiteX417" fmla="*/ 2035266 w 2143708"/>
                <a:gd name="connsiteY417" fmla="*/ 331004 h 433197"/>
                <a:gd name="connsiteX418" fmla="*/ 2086470 w 2143708"/>
                <a:gd name="connsiteY418" fmla="*/ 272730 h 433197"/>
                <a:gd name="connsiteX419" fmla="*/ 2138960 w 2143708"/>
                <a:gd name="connsiteY419" fmla="*/ 339360 h 433197"/>
                <a:gd name="connsiteX420" fmla="*/ 2062689 w 2143708"/>
                <a:gd name="connsiteY420" fmla="*/ 339360 h 433197"/>
                <a:gd name="connsiteX421" fmla="*/ 2094183 w 2143708"/>
                <a:gd name="connsiteY421" fmla="*/ 367211 h 433197"/>
                <a:gd name="connsiteX422" fmla="*/ 2130818 w 2143708"/>
                <a:gd name="connsiteY422" fmla="*/ 356071 h 433197"/>
                <a:gd name="connsiteX423" fmla="*/ 2111536 w 2143708"/>
                <a:gd name="connsiteY423" fmla="*/ 319649 h 433197"/>
                <a:gd name="connsiteX424" fmla="*/ 2088184 w 2143708"/>
                <a:gd name="connsiteY424" fmla="*/ 293726 h 433197"/>
                <a:gd name="connsiteX425" fmla="*/ 2062689 w 2143708"/>
                <a:gd name="connsiteY425" fmla="*/ 319649 h 4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143708" h="433197">
                  <a:moveTo>
                    <a:pt x="192175" y="11141"/>
                  </a:moveTo>
                  <a:lnTo>
                    <a:pt x="222169" y="11141"/>
                  </a:lnTo>
                  <a:lnTo>
                    <a:pt x="222169" y="137115"/>
                  </a:lnTo>
                  <a:lnTo>
                    <a:pt x="280229" y="137115"/>
                  </a:lnTo>
                  <a:lnTo>
                    <a:pt x="280229" y="160682"/>
                  </a:lnTo>
                  <a:lnTo>
                    <a:pt x="192175" y="160682"/>
                  </a:lnTo>
                  <a:close/>
                  <a:moveTo>
                    <a:pt x="347287" y="47776"/>
                  </a:moveTo>
                  <a:cubicBezTo>
                    <a:pt x="380066" y="47776"/>
                    <a:pt x="405132" y="69843"/>
                    <a:pt x="405132" y="106264"/>
                  </a:cubicBezTo>
                  <a:cubicBezTo>
                    <a:pt x="405132" y="137972"/>
                    <a:pt x="383922" y="163253"/>
                    <a:pt x="347287" y="163253"/>
                  </a:cubicBezTo>
                  <a:cubicBezTo>
                    <a:pt x="310866" y="163253"/>
                    <a:pt x="289656" y="137972"/>
                    <a:pt x="289656" y="106264"/>
                  </a:cubicBezTo>
                  <a:cubicBezTo>
                    <a:pt x="289656" y="69843"/>
                    <a:pt x="314722" y="47776"/>
                    <a:pt x="347287" y="47776"/>
                  </a:cubicBezTo>
                  <a:close/>
                  <a:moveTo>
                    <a:pt x="347287" y="140971"/>
                  </a:moveTo>
                  <a:cubicBezTo>
                    <a:pt x="369354" y="140971"/>
                    <a:pt x="375138" y="121261"/>
                    <a:pt x="375138" y="102836"/>
                  </a:cubicBezTo>
                  <a:cubicBezTo>
                    <a:pt x="375138" y="85911"/>
                    <a:pt x="366140" y="70057"/>
                    <a:pt x="347287" y="70057"/>
                  </a:cubicBezTo>
                  <a:cubicBezTo>
                    <a:pt x="328648" y="70057"/>
                    <a:pt x="319649" y="86340"/>
                    <a:pt x="319649" y="102836"/>
                  </a:cubicBezTo>
                  <a:cubicBezTo>
                    <a:pt x="319649" y="121047"/>
                    <a:pt x="325434" y="140971"/>
                    <a:pt x="347287" y="140971"/>
                  </a:cubicBezTo>
                  <a:close/>
                  <a:moveTo>
                    <a:pt x="427628" y="50347"/>
                  </a:moveTo>
                  <a:lnTo>
                    <a:pt x="454836" y="50347"/>
                  </a:lnTo>
                  <a:lnTo>
                    <a:pt x="454836" y="65344"/>
                  </a:lnTo>
                  <a:lnTo>
                    <a:pt x="455265" y="65344"/>
                  </a:lnTo>
                  <a:cubicBezTo>
                    <a:pt x="464263" y="52704"/>
                    <a:pt x="476475" y="47776"/>
                    <a:pt x="491472" y="47776"/>
                  </a:cubicBezTo>
                  <a:cubicBezTo>
                    <a:pt x="517609" y="47776"/>
                    <a:pt x="528964" y="66201"/>
                    <a:pt x="528964" y="91053"/>
                  </a:cubicBezTo>
                  <a:lnTo>
                    <a:pt x="528964" y="160682"/>
                  </a:lnTo>
                  <a:lnTo>
                    <a:pt x="500256" y="160682"/>
                  </a:lnTo>
                  <a:lnTo>
                    <a:pt x="500256" y="101765"/>
                  </a:lnTo>
                  <a:cubicBezTo>
                    <a:pt x="500256" y="88268"/>
                    <a:pt x="500041" y="70057"/>
                    <a:pt x="481617" y="70057"/>
                  </a:cubicBezTo>
                  <a:cubicBezTo>
                    <a:pt x="460835" y="70057"/>
                    <a:pt x="456336" y="92553"/>
                    <a:pt x="456336" y="106693"/>
                  </a:cubicBezTo>
                  <a:lnTo>
                    <a:pt x="456336" y="160682"/>
                  </a:lnTo>
                  <a:lnTo>
                    <a:pt x="427628" y="160682"/>
                  </a:lnTo>
                  <a:close/>
                  <a:moveTo>
                    <a:pt x="632015" y="148256"/>
                  </a:moveTo>
                  <a:lnTo>
                    <a:pt x="631586" y="148256"/>
                  </a:lnTo>
                  <a:cubicBezTo>
                    <a:pt x="623017" y="158968"/>
                    <a:pt x="611233" y="163253"/>
                    <a:pt x="597736" y="163253"/>
                  </a:cubicBezTo>
                  <a:cubicBezTo>
                    <a:pt x="563886" y="163253"/>
                    <a:pt x="551460" y="135401"/>
                    <a:pt x="551460" y="105193"/>
                  </a:cubicBezTo>
                  <a:cubicBezTo>
                    <a:pt x="551460" y="74771"/>
                    <a:pt x="563886" y="47776"/>
                    <a:pt x="597736" y="47776"/>
                  </a:cubicBezTo>
                  <a:cubicBezTo>
                    <a:pt x="612090" y="47776"/>
                    <a:pt x="622160" y="52704"/>
                    <a:pt x="630729" y="63201"/>
                  </a:cubicBezTo>
                  <a:lnTo>
                    <a:pt x="631158" y="63201"/>
                  </a:lnTo>
                  <a:lnTo>
                    <a:pt x="631158" y="0"/>
                  </a:lnTo>
                  <a:lnTo>
                    <a:pt x="659866" y="0"/>
                  </a:lnTo>
                  <a:lnTo>
                    <a:pt x="659866" y="160682"/>
                  </a:lnTo>
                  <a:lnTo>
                    <a:pt x="632015" y="160682"/>
                  </a:lnTo>
                  <a:close/>
                  <a:moveTo>
                    <a:pt x="605663" y="140971"/>
                  </a:moveTo>
                  <a:cubicBezTo>
                    <a:pt x="624731" y="140971"/>
                    <a:pt x="630944" y="120833"/>
                    <a:pt x="630944" y="105193"/>
                  </a:cubicBezTo>
                  <a:cubicBezTo>
                    <a:pt x="630944" y="89767"/>
                    <a:pt x="623659" y="70057"/>
                    <a:pt x="605234" y="70057"/>
                  </a:cubicBezTo>
                  <a:cubicBezTo>
                    <a:pt x="586595" y="70057"/>
                    <a:pt x="581454" y="90410"/>
                    <a:pt x="581454" y="105193"/>
                  </a:cubicBezTo>
                  <a:cubicBezTo>
                    <a:pt x="581454" y="120404"/>
                    <a:pt x="586810" y="140971"/>
                    <a:pt x="605663" y="140971"/>
                  </a:cubicBezTo>
                  <a:close/>
                  <a:moveTo>
                    <a:pt x="739993" y="47776"/>
                  </a:moveTo>
                  <a:cubicBezTo>
                    <a:pt x="772772" y="47776"/>
                    <a:pt x="797838" y="69843"/>
                    <a:pt x="797838" y="106264"/>
                  </a:cubicBezTo>
                  <a:cubicBezTo>
                    <a:pt x="797838" y="137972"/>
                    <a:pt x="776628" y="163253"/>
                    <a:pt x="739993" y="163253"/>
                  </a:cubicBezTo>
                  <a:cubicBezTo>
                    <a:pt x="703572" y="163253"/>
                    <a:pt x="682362" y="137972"/>
                    <a:pt x="682362" y="106264"/>
                  </a:cubicBezTo>
                  <a:cubicBezTo>
                    <a:pt x="682362" y="69843"/>
                    <a:pt x="707428" y="47776"/>
                    <a:pt x="739993" y="47776"/>
                  </a:cubicBezTo>
                  <a:close/>
                  <a:moveTo>
                    <a:pt x="739993" y="140971"/>
                  </a:moveTo>
                  <a:cubicBezTo>
                    <a:pt x="762060" y="140971"/>
                    <a:pt x="767844" y="121261"/>
                    <a:pt x="767844" y="102836"/>
                  </a:cubicBezTo>
                  <a:cubicBezTo>
                    <a:pt x="767844" y="85911"/>
                    <a:pt x="758846" y="70057"/>
                    <a:pt x="739993" y="70057"/>
                  </a:cubicBezTo>
                  <a:cubicBezTo>
                    <a:pt x="721354" y="70057"/>
                    <a:pt x="712356" y="86340"/>
                    <a:pt x="712356" y="102836"/>
                  </a:cubicBezTo>
                  <a:cubicBezTo>
                    <a:pt x="712356" y="121047"/>
                    <a:pt x="718140" y="140971"/>
                    <a:pt x="739993" y="140971"/>
                  </a:cubicBezTo>
                  <a:close/>
                  <a:moveTo>
                    <a:pt x="820334" y="50347"/>
                  </a:moveTo>
                  <a:lnTo>
                    <a:pt x="847543" y="50347"/>
                  </a:lnTo>
                  <a:lnTo>
                    <a:pt x="847543" y="65344"/>
                  </a:lnTo>
                  <a:lnTo>
                    <a:pt x="847971" y="65344"/>
                  </a:lnTo>
                  <a:cubicBezTo>
                    <a:pt x="856969" y="52704"/>
                    <a:pt x="869181" y="47776"/>
                    <a:pt x="884178" y="47776"/>
                  </a:cubicBezTo>
                  <a:cubicBezTo>
                    <a:pt x="910316" y="47776"/>
                    <a:pt x="921670" y="66201"/>
                    <a:pt x="921670" y="91053"/>
                  </a:cubicBezTo>
                  <a:lnTo>
                    <a:pt x="921670" y="160682"/>
                  </a:lnTo>
                  <a:lnTo>
                    <a:pt x="892962" y="160682"/>
                  </a:lnTo>
                  <a:lnTo>
                    <a:pt x="892962" y="101765"/>
                  </a:lnTo>
                  <a:cubicBezTo>
                    <a:pt x="892962" y="88268"/>
                    <a:pt x="892748" y="70057"/>
                    <a:pt x="874323" y="70057"/>
                  </a:cubicBezTo>
                  <a:cubicBezTo>
                    <a:pt x="853541" y="70057"/>
                    <a:pt x="849042" y="92553"/>
                    <a:pt x="849042" y="106693"/>
                  </a:cubicBezTo>
                  <a:lnTo>
                    <a:pt x="849042" y="160682"/>
                  </a:lnTo>
                  <a:lnTo>
                    <a:pt x="820334" y="160682"/>
                  </a:lnTo>
                  <a:close/>
                  <a:moveTo>
                    <a:pt x="1011866" y="11141"/>
                  </a:moveTo>
                  <a:lnTo>
                    <a:pt x="1048716" y="11141"/>
                  </a:lnTo>
                  <a:lnTo>
                    <a:pt x="1105705" y="122975"/>
                  </a:lnTo>
                  <a:lnTo>
                    <a:pt x="1106133" y="122975"/>
                  </a:lnTo>
                  <a:lnTo>
                    <a:pt x="1106133" y="11141"/>
                  </a:lnTo>
                  <a:lnTo>
                    <a:pt x="1134841" y="11141"/>
                  </a:lnTo>
                  <a:lnTo>
                    <a:pt x="1134841" y="160682"/>
                  </a:lnTo>
                  <a:lnTo>
                    <a:pt x="1098206" y="160682"/>
                  </a:lnTo>
                  <a:lnTo>
                    <a:pt x="1041003" y="48847"/>
                  </a:lnTo>
                  <a:lnTo>
                    <a:pt x="1040575" y="48847"/>
                  </a:lnTo>
                  <a:lnTo>
                    <a:pt x="1040575" y="160682"/>
                  </a:lnTo>
                  <a:lnTo>
                    <a:pt x="1011866" y="160682"/>
                  </a:lnTo>
                  <a:close/>
                  <a:moveTo>
                    <a:pt x="1216039" y="47776"/>
                  </a:moveTo>
                  <a:cubicBezTo>
                    <a:pt x="1248818" y="47776"/>
                    <a:pt x="1273885" y="69843"/>
                    <a:pt x="1273885" y="106264"/>
                  </a:cubicBezTo>
                  <a:cubicBezTo>
                    <a:pt x="1273885" y="137972"/>
                    <a:pt x="1252675" y="163253"/>
                    <a:pt x="1216039" y="163253"/>
                  </a:cubicBezTo>
                  <a:cubicBezTo>
                    <a:pt x="1179618" y="163253"/>
                    <a:pt x="1158408" y="137972"/>
                    <a:pt x="1158408" y="106264"/>
                  </a:cubicBezTo>
                  <a:cubicBezTo>
                    <a:pt x="1158408" y="69843"/>
                    <a:pt x="1183474" y="47776"/>
                    <a:pt x="1216039" y="47776"/>
                  </a:cubicBezTo>
                  <a:close/>
                  <a:moveTo>
                    <a:pt x="1216039" y="140971"/>
                  </a:moveTo>
                  <a:cubicBezTo>
                    <a:pt x="1238106" y="140971"/>
                    <a:pt x="1243891" y="121261"/>
                    <a:pt x="1243891" y="102836"/>
                  </a:cubicBezTo>
                  <a:cubicBezTo>
                    <a:pt x="1243891" y="85911"/>
                    <a:pt x="1234893" y="70057"/>
                    <a:pt x="1216039" y="70057"/>
                  </a:cubicBezTo>
                  <a:cubicBezTo>
                    <a:pt x="1197400" y="70057"/>
                    <a:pt x="1188402" y="86340"/>
                    <a:pt x="1188402" y="102836"/>
                  </a:cubicBezTo>
                  <a:cubicBezTo>
                    <a:pt x="1188402" y="121047"/>
                    <a:pt x="1194187" y="140971"/>
                    <a:pt x="1216039" y="140971"/>
                  </a:cubicBezTo>
                  <a:close/>
                  <a:moveTo>
                    <a:pt x="1297023" y="50347"/>
                  </a:moveTo>
                  <a:lnTo>
                    <a:pt x="1322518" y="50347"/>
                  </a:lnTo>
                  <a:lnTo>
                    <a:pt x="1322518" y="75413"/>
                  </a:lnTo>
                  <a:lnTo>
                    <a:pt x="1322946" y="75413"/>
                  </a:lnTo>
                  <a:cubicBezTo>
                    <a:pt x="1324232" y="65130"/>
                    <a:pt x="1336015" y="47776"/>
                    <a:pt x="1353154" y="47776"/>
                  </a:cubicBezTo>
                  <a:cubicBezTo>
                    <a:pt x="1355939" y="47776"/>
                    <a:pt x="1358939" y="47776"/>
                    <a:pt x="1361938" y="48633"/>
                  </a:cubicBezTo>
                  <a:lnTo>
                    <a:pt x="1361938" y="77556"/>
                  </a:lnTo>
                  <a:cubicBezTo>
                    <a:pt x="1359367" y="76056"/>
                    <a:pt x="1354226" y="75199"/>
                    <a:pt x="1349084" y="75199"/>
                  </a:cubicBezTo>
                  <a:cubicBezTo>
                    <a:pt x="1325731" y="75199"/>
                    <a:pt x="1325731" y="104336"/>
                    <a:pt x="1325731" y="120190"/>
                  </a:cubicBezTo>
                  <a:lnTo>
                    <a:pt x="1325731" y="160682"/>
                  </a:lnTo>
                  <a:lnTo>
                    <a:pt x="1297023" y="160682"/>
                  </a:lnTo>
                  <a:close/>
                  <a:moveTo>
                    <a:pt x="1389147" y="71343"/>
                  </a:moveTo>
                  <a:lnTo>
                    <a:pt x="1367937" y="71343"/>
                  </a:lnTo>
                  <a:lnTo>
                    <a:pt x="1367937" y="50347"/>
                  </a:lnTo>
                  <a:lnTo>
                    <a:pt x="1389147" y="50347"/>
                  </a:lnTo>
                  <a:lnTo>
                    <a:pt x="1389147" y="28280"/>
                  </a:lnTo>
                  <a:lnTo>
                    <a:pt x="1417855" y="19068"/>
                  </a:lnTo>
                  <a:lnTo>
                    <a:pt x="1417855" y="50347"/>
                  </a:lnTo>
                  <a:lnTo>
                    <a:pt x="1443350" y="50347"/>
                  </a:lnTo>
                  <a:lnTo>
                    <a:pt x="1443350" y="71343"/>
                  </a:lnTo>
                  <a:lnTo>
                    <a:pt x="1417855" y="71343"/>
                  </a:lnTo>
                  <a:lnTo>
                    <a:pt x="1417855" y="122761"/>
                  </a:lnTo>
                  <a:cubicBezTo>
                    <a:pt x="1417855" y="132187"/>
                    <a:pt x="1420426" y="140971"/>
                    <a:pt x="1431353" y="140971"/>
                  </a:cubicBezTo>
                  <a:cubicBezTo>
                    <a:pt x="1436495" y="140971"/>
                    <a:pt x="1441422" y="139900"/>
                    <a:pt x="1444422" y="137972"/>
                  </a:cubicBezTo>
                  <a:lnTo>
                    <a:pt x="1445279" y="160682"/>
                  </a:lnTo>
                  <a:cubicBezTo>
                    <a:pt x="1439280" y="162396"/>
                    <a:pt x="1432638" y="163253"/>
                    <a:pt x="1424069" y="163253"/>
                  </a:cubicBezTo>
                  <a:cubicBezTo>
                    <a:pt x="1401573" y="163253"/>
                    <a:pt x="1389147" y="149327"/>
                    <a:pt x="1389147" y="127474"/>
                  </a:cubicBezTo>
                  <a:close/>
                  <a:moveTo>
                    <a:pt x="1463061" y="0"/>
                  </a:moveTo>
                  <a:lnTo>
                    <a:pt x="1491769" y="0"/>
                  </a:lnTo>
                  <a:lnTo>
                    <a:pt x="1491769" y="65344"/>
                  </a:lnTo>
                  <a:lnTo>
                    <a:pt x="1492198" y="65344"/>
                  </a:lnTo>
                  <a:cubicBezTo>
                    <a:pt x="1499482" y="54632"/>
                    <a:pt x="1511908" y="47776"/>
                    <a:pt x="1526905" y="47776"/>
                  </a:cubicBezTo>
                  <a:cubicBezTo>
                    <a:pt x="1553042" y="47776"/>
                    <a:pt x="1564397" y="66201"/>
                    <a:pt x="1564397" y="91053"/>
                  </a:cubicBezTo>
                  <a:lnTo>
                    <a:pt x="1564397" y="160682"/>
                  </a:lnTo>
                  <a:lnTo>
                    <a:pt x="1535689" y="160682"/>
                  </a:lnTo>
                  <a:lnTo>
                    <a:pt x="1535689" y="101765"/>
                  </a:lnTo>
                  <a:cubicBezTo>
                    <a:pt x="1535689" y="88268"/>
                    <a:pt x="1535475" y="70057"/>
                    <a:pt x="1517050" y="70057"/>
                  </a:cubicBezTo>
                  <a:cubicBezTo>
                    <a:pt x="1496268" y="70057"/>
                    <a:pt x="1491769" y="92553"/>
                    <a:pt x="1491769" y="106693"/>
                  </a:cubicBezTo>
                  <a:lnTo>
                    <a:pt x="1491769" y="160682"/>
                  </a:lnTo>
                  <a:lnTo>
                    <a:pt x="1463061" y="160682"/>
                  </a:lnTo>
                  <a:close/>
                  <a:moveTo>
                    <a:pt x="1640882" y="11141"/>
                  </a:moveTo>
                  <a:lnTo>
                    <a:pt x="1672375" y="11141"/>
                  </a:lnTo>
                  <a:lnTo>
                    <a:pt x="1700227" y="130688"/>
                  </a:lnTo>
                  <a:lnTo>
                    <a:pt x="1700655" y="130688"/>
                  </a:lnTo>
                  <a:lnTo>
                    <a:pt x="1726150" y="11141"/>
                  </a:lnTo>
                  <a:lnTo>
                    <a:pt x="1766856" y="11141"/>
                  </a:lnTo>
                  <a:lnTo>
                    <a:pt x="1793208" y="130688"/>
                  </a:lnTo>
                  <a:lnTo>
                    <a:pt x="1793637" y="130688"/>
                  </a:lnTo>
                  <a:lnTo>
                    <a:pt x="1821702" y="11141"/>
                  </a:lnTo>
                  <a:lnTo>
                    <a:pt x="1850839" y="11141"/>
                  </a:lnTo>
                  <a:lnTo>
                    <a:pt x="1811847" y="160682"/>
                  </a:lnTo>
                  <a:lnTo>
                    <a:pt x="1773283" y="160682"/>
                  </a:lnTo>
                  <a:lnTo>
                    <a:pt x="1746289" y="41135"/>
                  </a:lnTo>
                  <a:lnTo>
                    <a:pt x="1745860" y="41135"/>
                  </a:lnTo>
                  <a:lnTo>
                    <a:pt x="1719294" y="160682"/>
                  </a:lnTo>
                  <a:lnTo>
                    <a:pt x="1680517" y="160682"/>
                  </a:lnTo>
                  <a:close/>
                  <a:moveTo>
                    <a:pt x="1952390" y="154469"/>
                  </a:moveTo>
                  <a:cubicBezTo>
                    <a:pt x="1941892" y="160253"/>
                    <a:pt x="1929895" y="163253"/>
                    <a:pt x="1914469" y="163253"/>
                  </a:cubicBezTo>
                  <a:cubicBezTo>
                    <a:pt x="1878048" y="163253"/>
                    <a:pt x="1856838" y="142257"/>
                    <a:pt x="1856838" y="106050"/>
                  </a:cubicBezTo>
                  <a:cubicBezTo>
                    <a:pt x="1856838" y="74128"/>
                    <a:pt x="1873763" y="47776"/>
                    <a:pt x="1908042" y="47776"/>
                  </a:cubicBezTo>
                  <a:cubicBezTo>
                    <a:pt x="1948962" y="47776"/>
                    <a:pt x="1960531" y="75842"/>
                    <a:pt x="1960531" y="114405"/>
                  </a:cubicBezTo>
                  <a:lnTo>
                    <a:pt x="1884261" y="114405"/>
                  </a:lnTo>
                  <a:cubicBezTo>
                    <a:pt x="1885546" y="132187"/>
                    <a:pt x="1897972" y="142257"/>
                    <a:pt x="1915755" y="142257"/>
                  </a:cubicBezTo>
                  <a:cubicBezTo>
                    <a:pt x="1929680" y="142257"/>
                    <a:pt x="1941678" y="137115"/>
                    <a:pt x="1952390" y="131116"/>
                  </a:cubicBezTo>
                  <a:close/>
                  <a:moveTo>
                    <a:pt x="1933108" y="94695"/>
                  </a:moveTo>
                  <a:cubicBezTo>
                    <a:pt x="1932251" y="80769"/>
                    <a:pt x="1925824" y="68772"/>
                    <a:pt x="1909756" y="68772"/>
                  </a:cubicBezTo>
                  <a:cubicBezTo>
                    <a:pt x="1893688" y="68772"/>
                    <a:pt x="1885546" y="79912"/>
                    <a:pt x="1884261" y="94695"/>
                  </a:cubicBezTo>
                  <a:close/>
                  <a:moveTo>
                    <a:pt x="2048585" y="73485"/>
                  </a:moveTo>
                  <a:cubicBezTo>
                    <a:pt x="2039801" y="70486"/>
                    <a:pt x="2033374" y="68772"/>
                    <a:pt x="2022876" y="68772"/>
                  </a:cubicBezTo>
                  <a:cubicBezTo>
                    <a:pt x="2015163" y="68772"/>
                    <a:pt x="2005951" y="71557"/>
                    <a:pt x="2005951" y="80984"/>
                  </a:cubicBezTo>
                  <a:cubicBezTo>
                    <a:pt x="2005951" y="98551"/>
                    <a:pt x="2055869" y="87411"/>
                    <a:pt x="2055869" y="127260"/>
                  </a:cubicBezTo>
                  <a:cubicBezTo>
                    <a:pt x="2055869" y="152969"/>
                    <a:pt x="2032945" y="163253"/>
                    <a:pt x="2009593" y="163253"/>
                  </a:cubicBezTo>
                  <a:cubicBezTo>
                    <a:pt x="1998666" y="163253"/>
                    <a:pt x="1987526" y="161324"/>
                    <a:pt x="1977028" y="158539"/>
                  </a:cubicBezTo>
                  <a:lnTo>
                    <a:pt x="1978742" y="134973"/>
                  </a:lnTo>
                  <a:cubicBezTo>
                    <a:pt x="1987740" y="139472"/>
                    <a:pt x="1997167" y="142257"/>
                    <a:pt x="2007022" y="142257"/>
                  </a:cubicBezTo>
                  <a:cubicBezTo>
                    <a:pt x="2014306" y="142257"/>
                    <a:pt x="2025875" y="139472"/>
                    <a:pt x="2025875" y="128760"/>
                  </a:cubicBezTo>
                  <a:cubicBezTo>
                    <a:pt x="2025875" y="107121"/>
                    <a:pt x="1975957" y="121904"/>
                    <a:pt x="1975957" y="82055"/>
                  </a:cubicBezTo>
                  <a:cubicBezTo>
                    <a:pt x="1975957" y="58274"/>
                    <a:pt x="1996738" y="47776"/>
                    <a:pt x="2019234" y="47776"/>
                  </a:cubicBezTo>
                  <a:cubicBezTo>
                    <a:pt x="2032731" y="47776"/>
                    <a:pt x="2041515" y="49918"/>
                    <a:pt x="2050513" y="51847"/>
                  </a:cubicBezTo>
                  <a:close/>
                  <a:moveTo>
                    <a:pt x="2087577" y="71343"/>
                  </a:moveTo>
                  <a:lnTo>
                    <a:pt x="2066367" y="71343"/>
                  </a:lnTo>
                  <a:lnTo>
                    <a:pt x="2066367" y="50347"/>
                  </a:lnTo>
                  <a:lnTo>
                    <a:pt x="2087577" y="50347"/>
                  </a:lnTo>
                  <a:lnTo>
                    <a:pt x="2087577" y="28280"/>
                  </a:lnTo>
                  <a:lnTo>
                    <a:pt x="2116285" y="19068"/>
                  </a:lnTo>
                  <a:lnTo>
                    <a:pt x="2116285" y="50347"/>
                  </a:lnTo>
                  <a:lnTo>
                    <a:pt x="2141780" y="50347"/>
                  </a:lnTo>
                  <a:lnTo>
                    <a:pt x="2141780" y="71343"/>
                  </a:lnTo>
                  <a:lnTo>
                    <a:pt x="2116285" y="71343"/>
                  </a:lnTo>
                  <a:lnTo>
                    <a:pt x="2116285" y="122761"/>
                  </a:lnTo>
                  <a:cubicBezTo>
                    <a:pt x="2116285" y="132187"/>
                    <a:pt x="2118856" y="140971"/>
                    <a:pt x="2129783" y="140971"/>
                  </a:cubicBezTo>
                  <a:cubicBezTo>
                    <a:pt x="2134925" y="140971"/>
                    <a:pt x="2139852" y="139900"/>
                    <a:pt x="2142851" y="137972"/>
                  </a:cubicBezTo>
                  <a:lnTo>
                    <a:pt x="2143708" y="160682"/>
                  </a:lnTo>
                  <a:cubicBezTo>
                    <a:pt x="2137710" y="162396"/>
                    <a:pt x="2131068" y="163253"/>
                    <a:pt x="2122498" y="163253"/>
                  </a:cubicBezTo>
                  <a:cubicBezTo>
                    <a:pt x="2100003" y="163253"/>
                    <a:pt x="2087577" y="149327"/>
                    <a:pt x="2087577" y="127474"/>
                  </a:cubicBezTo>
                  <a:close/>
                  <a:moveTo>
                    <a:pt x="0" y="236095"/>
                  </a:moveTo>
                  <a:lnTo>
                    <a:pt x="29994" y="236095"/>
                  </a:lnTo>
                  <a:lnTo>
                    <a:pt x="29994" y="322435"/>
                  </a:lnTo>
                  <a:cubicBezTo>
                    <a:pt x="29994" y="347929"/>
                    <a:pt x="38135" y="364640"/>
                    <a:pt x="61059" y="364640"/>
                  </a:cubicBezTo>
                  <a:cubicBezTo>
                    <a:pt x="83983" y="364640"/>
                    <a:pt x="92124" y="347929"/>
                    <a:pt x="92124" y="322435"/>
                  </a:cubicBezTo>
                  <a:lnTo>
                    <a:pt x="92124" y="236095"/>
                  </a:lnTo>
                  <a:lnTo>
                    <a:pt x="122118" y="236095"/>
                  </a:lnTo>
                  <a:lnTo>
                    <a:pt x="122118" y="331647"/>
                  </a:lnTo>
                  <a:cubicBezTo>
                    <a:pt x="122118" y="371710"/>
                    <a:pt x="99408" y="388207"/>
                    <a:pt x="61059" y="388207"/>
                  </a:cubicBezTo>
                  <a:cubicBezTo>
                    <a:pt x="22710" y="388207"/>
                    <a:pt x="0" y="371710"/>
                    <a:pt x="0" y="331647"/>
                  </a:cubicBezTo>
                  <a:close/>
                  <a:moveTo>
                    <a:pt x="153183" y="275301"/>
                  </a:moveTo>
                  <a:lnTo>
                    <a:pt x="180392" y="275301"/>
                  </a:lnTo>
                  <a:lnTo>
                    <a:pt x="180392" y="290298"/>
                  </a:lnTo>
                  <a:lnTo>
                    <a:pt x="180820" y="290298"/>
                  </a:lnTo>
                  <a:cubicBezTo>
                    <a:pt x="189819" y="277658"/>
                    <a:pt x="202030" y="272730"/>
                    <a:pt x="217027" y="272730"/>
                  </a:cubicBezTo>
                  <a:cubicBezTo>
                    <a:pt x="243165" y="272730"/>
                    <a:pt x="254520" y="291155"/>
                    <a:pt x="254520" y="316007"/>
                  </a:cubicBezTo>
                  <a:lnTo>
                    <a:pt x="254520" y="385636"/>
                  </a:lnTo>
                  <a:lnTo>
                    <a:pt x="225811" y="385636"/>
                  </a:lnTo>
                  <a:lnTo>
                    <a:pt x="225811" y="326719"/>
                  </a:lnTo>
                  <a:cubicBezTo>
                    <a:pt x="225811" y="313222"/>
                    <a:pt x="225597" y="295012"/>
                    <a:pt x="207172" y="295012"/>
                  </a:cubicBezTo>
                  <a:cubicBezTo>
                    <a:pt x="186391" y="295012"/>
                    <a:pt x="181892" y="317507"/>
                    <a:pt x="181892" y="331647"/>
                  </a:cubicBezTo>
                  <a:lnTo>
                    <a:pt x="181892" y="385636"/>
                  </a:lnTo>
                  <a:lnTo>
                    <a:pt x="153183" y="385636"/>
                  </a:lnTo>
                  <a:close/>
                  <a:moveTo>
                    <a:pt x="284728" y="227739"/>
                  </a:moveTo>
                  <a:lnTo>
                    <a:pt x="313436" y="227739"/>
                  </a:lnTo>
                  <a:lnTo>
                    <a:pt x="313436" y="255162"/>
                  </a:lnTo>
                  <a:lnTo>
                    <a:pt x="284728" y="255162"/>
                  </a:lnTo>
                  <a:close/>
                  <a:moveTo>
                    <a:pt x="284728" y="275301"/>
                  </a:moveTo>
                  <a:lnTo>
                    <a:pt x="313436" y="275301"/>
                  </a:lnTo>
                  <a:lnTo>
                    <a:pt x="313436" y="385636"/>
                  </a:lnTo>
                  <a:lnTo>
                    <a:pt x="284728" y="385636"/>
                  </a:lnTo>
                  <a:close/>
                  <a:moveTo>
                    <a:pt x="331433" y="275301"/>
                  </a:moveTo>
                  <a:lnTo>
                    <a:pt x="362284" y="275301"/>
                  </a:lnTo>
                  <a:lnTo>
                    <a:pt x="389707" y="355642"/>
                  </a:lnTo>
                  <a:lnTo>
                    <a:pt x="390135" y="355642"/>
                  </a:lnTo>
                  <a:lnTo>
                    <a:pt x="416701" y="275301"/>
                  </a:lnTo>
                  <a:lnTo>
                    <a:pt x="445410" y="275301"/>
                  </a:lnTo>
                  <a:lnTo>
                    <a:pt x="404704" y="385636"/>
                  </a:lnTo>
                  <a:lnTo>
                    <a:pt x="372353" y="385636"/>
                  </a:lnTo>
                  <a:close/>
                  <a:moveTo>
                    <a:pt x="551245" y="379423"/>
                  </a:moveTo>
                  <a:cubicBezTo>
                    <a:pt x="540748" y="385208"/>
                    <a:pt x="528750" y="388207"/>
                    <a:pt x="513325" y="388207"/>
                  </a:cubicBezTo>
                  <a:cubicBezTo>
                    <a:pt x="476903" y="388207"/>
                    <a:pt x="455693" y="367211"/>
                    <a:pt x="455693" y="331004"/>
                  </a:cubicBezTo>
                  <a:cubicBezTo>
                    <a:pt x="455693" y="299082"/>
                    <a:pt x="472619" y="272730"/>
                    <a:pt x="506897" y="272730"/>
                  </a:cubicBezTo>
                  <a:cubicBezTo>
                    <a:pt x="547818" y="272730"/>
                    <a:pt x="559387" y="300796"/>
                    <a:pt x="559387" y="339360"/>
                  </a:cubicBezTo>
                  <a:lnTo>
                    <a:pt x="483116" y="339360"/>
                  </a:lnTo>
                  <a:cubicBezTo>
                    <a:pt x="484402" y="357142"/>
                    <a:pt x="496828" y="367211"/>
                    <a:pt x="514610" y="367211"/>
                  </a:cubicBezTo>
                  <a:cubicBezTo>
                    <a:pt x="528536" y="367211"/>
                    <a:pt x="540533" y="362069"/>
                    <a:pt x="551245" y="356071"/>
                  </a:cubicBezTo>
                  <a:close/>
                  <a:moveTo>
                    <a:pt x="531964" y="319649"/>
                  </a:moveTo>
                  <a:cubicBezTo>
                    <a:pt x="531107" y="305724"/>
                    <a:pt x="524679" y="293726"/>
                    <a:pt x="508611" y="293726"/>
                  </a:cubicBezTo>
                  <a:cubicBezTo>
                    <a:pt x="492543" y="293726"/>
                    <a:pt x="484402" y="304867"/>
                    <a:pt x="483116" y="319649"/>
                  </a:cubicBezTo>
                  <a:close/>
                  <a:moveTo>
                    <a:pt x="582525" y="275301"/>
                  </a:moveTo>
                  <a:lnTo>
                    <a:pt x="608020" y="275301"/>
                  </a:lnTo>
                  <a:lnTo>
                    <a:pt x="608020" y="300368"/>
                  </a:lnTo>
                  <a:lnTo>
                    <a:pt x="608448" y="300368"/>
                  </a:lnTo>
                  <a:cubicBezTo>
                    <a:pt x="609734" y="290084"/>
                    <a:pt x="621517" y="272730"/>
                    <a:pt x="638656" y="272730"/>
                  </a:cubicBezTo>
                  <a:cubicBezTo>
                    <a:pt x="641441" y="272730"/>
                    <a:pt x="644441" y="272730"/>
                    <a:pt x="647440" y="273587"/>
                  </a:cubicBezTo>
                  <a:lnTo>
                    <a:pt x="647440" y="302510"/>
                  </a:lnTo>
                  <a:cubicBezTo>
                    <a:pt x="644869" y="301010"/>
                    <a:pt x="639728" y="300153"/>
                    <a:pt x="634586" y="300153"/>
                  </a:cubicBezTo>
                  <a:cubicBezTo>
                    <a:pt x="611233" y="300153"/>
                    <a:pt x="611233" y="329290"/>
                    <a:pt x="611233" y="345144"/>
                  </a:cubicBezTo>
                  <a:lnTo>
                    <a:pt x="611233" y="385636"/>
                  </a:lnTo>
                  <a:lnTo>
                    <a:pt x="582525" y="385636"/>
                  </a:lnTo>
                  <a:close/>
                  <a:moveTo>
                    <a:pt x="730780" y="298439"/>
                  </a:moveTo>
                  <a:cubicBezTo>
                    <a:pt x="721997" y="295440"/>
                    <a:pt x="715569" y="293726"/>
                    <a:pt x="705071" y="293726"/>
                  </a:cubicBezTo>
                  <a:cubicBezTo>
                    <a:pt x="697359" y="293726"/>
                    <a:pt x="688146" y="296511"/>
                    <a:pt x="688146" y="305938"/>
                  </a:cubicBezTo>
                  <a:cubicBezTo>
                    <a:pt x="688146" y="323506"/>
                    <a:pt x="738065" y="312365"/>
                    <a:pt x="738065" y="352214"/>
                  </a:cubicBezTo>
                  <a:cubicBezTo>
                    <a:pt x="738065" y="377923"/>
                    <a:pt x="715141" y="388207"/>
                    <a:pt x="691788" y="388207"/>
                  </a:cubicBezTo>
                  <a:cubicBezTo>
                    <a:pt x="680862" y="388207"/>
                    <a:pt x="669721" y="386279"/>
                    <a:pt x="659224" y="383494"/>
                  </a:cubicBezTo>
                  <a:lnTo>
                    <a:pt x="660938" y="359927"/>
                  </a:lnTo>
                  <a:cubicBezTo>
                    <a:pt x="669936" y="364426"/>
                    <a:pt x="679362" y="367211"/>
                    <a:pt x="689217" y="367211"/>
                  </a:cubicBezTo>
                  <a:cubicBezTo>
                    <a:pt x="696502" y="367211"/>
                    <a:pt x="708071" y="364426"/>
                    <a:pt x="708071" y="353714"/>
                  </a:cubicBezTo>
                  <a:cubicBezTo>
                    <a:pt x="708071" y="332075"/>
                    <a:pt x="658152" y="346858"/>
                    <a:pt x="658152" y="307009"/>
                  </a:cubicBezTo>
                  <a:cubicBezTo>
                    <a:pt x="658152" y="283228"/>
                    <a:pt x="678934" y="272730"/>
                    <a:pt x="701429" y="272730"/>
                  </a:cubicBezTo>
                  <a:cubicBezTo>
                    <a:pt x="714927" y="272730"/>
                    <a:pt x="723710" y="274873"/>
                    <a:pt x="732709" y="276801"/>
                  </a:cubicBezTo>
                  <a:close/>
                  <a:moveTo>
                    <a:pt x="760989" y="227739"/>
                  </a:moveTo>
                  <a:lnTo>
                    <a:pt x="789697" y="227739"/>
                  </a:lnTo>
                  <a:lnTo>
                    <a:pt x="789697" y="255162"/>
                  </a:lnTo>
                  <a:lnTo>
                    <a:pt x="760989" y="255162"/>
                  </a:lnTo>
                  <a:close/>
                  <a:moveTo>
                    <a:pt x="760989" y="275301"/>
                  </a:moveTo>
                  <a:lnTo>
                    <a:pt x="789697" y="275301"/>
                  </a:lnTo>
                  <a:lnTo>
                    <a:pt x="789697" y="385636"/>
                  </a:lnTo>
                  <a:lnTo>
                    <a:pt x="760989" y="385636"/>
                  </a:lnTo>
                  <a:close/>
                  <a:moveTo>
                    <a:pt x="829332" y="296297"/>
                  </a:moveTo>
                  <a:lnTo>
                    <a:pt x="808122" y="296297"/>
                  </a:lnTo>
                  <a:lnTo>
                    <a:pt x="808122" y="275301"/>
                  </a:lnTo>
                  <a:lnTo>
                    <a:pt x="829332" y="275301"/>
                  </a:lnTo>
                  <a:lnTo>
                    <a:pt x="829332" y="253234"/>
                  </a:lnTo>
                  <a:lnTo>
                    <a:pt x="858040" y="244022"/>
                  </a:lnTo>
                  <a:lnTo>
                    <a:pt x="858040" y="275301"/>
                  </a:lnTo>
                  <a:lnTo>
                    <a:pt x="883535" y="275301"/>
                  </a:lnTo>
                  <a:lnTo>
                    <a:pt x="883535" y="296297"/>
                  </a:lnTo>
                  <a:lnTo>
                    <a:pt x="858040" y="296297"/>
                  </a:lnTo>
                  <a:lnTo>
                    <a:pt x="858040" y="347715"/>
                  </a:lnTo>
                  <a:cubicBezTo>
                    <a:pt x="858040" y="357142"/>
                    <a:pt x="860611" y="365926"/>
                    <a:pt x="871538" y="365926"/>
                  </a:cubicBezTo>
                  <a:cubicBezTo>
                    <a:pt x="876679" y="365926"/>
                    <a:pt x="881607" y="364855"/>
                    <a:pt x="884606" y="362926"/>
                  </a:cubicBezTo>
                  <a:lnTo>
                    <a:pt x="885463" y="385636"/>
                  </a:lnTo>
                  <a:cubicBezTo>
                    <a:pt x="879465" y="387350"/>
                    <a:pt x="872823" y="388207"/>
                    <a:pt x="864253" y="388207"/>
                  </a:cubicBezTo>
                  <a:cubicBezTo>
                    <a:pt x="841758" y="388207"/>
                    <a:pt x="829332" y="374281"/>
                    <a:pt x="829332" y="352428"/>
                  </a:cubicBezTo>
                  <a:close/>
                  <a:moveTo>
                    <a:pt x="949093" y="355856"/>
                  </a:moveTo>
                  <a:lnTo>
                    <a:pt x="949522" y="355856"/>
                  </a:lnTo>
                  <a:lnTo>
                    <a:pt x="976088" y="275301"/>
                  </a:lnTo>
                  <a:lnTo>
                    <a:pt x="1005225" y="275301"/>
                  </a:lnTo>
                  <a:lnTo>
                    <a:pt x="963876" y="384779"/>
                  </a:lnTo>
                  <a:cubicBezTo>
                    <a:pt x="954664" y="409203"/>
                    <a:pt x="948022" y="433198"/>
                    <a:pt x="918028" y="433198"/>
                  </a:cubicBezTo>
                  <a:cubicBezTo>
                    <a:pt x="911172" y="433198"/>
                    <a:pt x="904317" y="432127"/>
                    <a:pt x="897675" y="430198"/>
                  </a:cubicBezTo>
                  <a:lnTo>
                    <a:pt x="899603" y="408988"/>
                  </a:lnTo>
                  <a:cubicBezTo>
                    <a:pt x="903246" y="410274"/>
                    <a:pt x="907316" y="410917"/>
                    <a:pt x="914386" y="410917"/>
                  </a:cubicBezTo>
                  <a:cubicBezTo>
                    <a:pt x="925955" y="410917"/>
                    <a:pt x="933025" y="402990"/>
                    <a:pt x="933025" y="391206"/>
                  </a:cubicBezTo>
                  <a:lnTo>
                    <a:pt x="890819" y="275301"/>
                  </a:lnTo>
                  <a:lnTo>
                    <a:pt x="922527" y="275301"/>
                  </a:lnTo>
                  <a:close/>
                  <a:moveTo>
                    <a:pt x="1084495" y="236095"/>
                  </a:moveTo>
                  <a:lnTo>
                    <a:pt x="1114488" y="236095"/>
                  </a:lnTo>
                  <a:lnTo>
                    <a:pt x="1114488" y="296511"/>
                  </a:lnTo>
                  <a:lnTo>
                    <a:pt x="1174476" y="296511"/>
                  </a:lnTo>
                  <a:lnTo>
                    <a:pt x="1174476" y="236095"/>
                  </a:lnTo>
                  <a:lnTo>
                    <a:pt x="1204470" y="236095"/>
                  </a:lnTo>
                  <a:lnTo>
                    <a:pt x="1204470" y="385636"/>
                  </a:lnTo>
                  <a:lnTo>
                    <a:pt x="1174476" y="385636"/>
                  </a:lnTo>
                  <a:lnTo>
                    <a:pt x="1174476" y="320078"/>
                  </a:lnTo>
                  <a:lnTo>
                    <a:pt x="1114488" y="320078"/>
                  </a:lnTo>
                  <a:lnTo>
                    <a:pt x="1114488" y="385636"/>
                  </a:lnTo>
                  <a:lnTo>
                    <a:pt x="1084495" y="385636"/>
                  </a:lnTo>
                  <a:close/>
                  <a:moveTo>
                    <a:pt x="1325089" y="379423"/>
                  </a:moveTo>
                  <a:cubicBezTo>
                    <a:pt x="1314591" y="385208"/>
                    <a:pt x="1302593" y="388207"/>
                    <a:pt x="1287168" y="388207"/>
                  </a:cubicBezTo>
                  <a:cubicBezTo>
                    <a:pt x="1250747" y="388207"/>
                    <a:pt x="1229537" y="367211"/>
                    <a:pt x="1229537" y="331004"/>
                  </a:cubicBezTo>
                  <a:cubicBezTo>
                    <a:pt x="1229537" y="299082"/>
                    <a:pt x="1246462" y="272730"/>
                    <a:pt x="1280740" y="272730"/>
                  </a:cubicBezTo>
                  <a:cubicBezTo>
                    <a:pt x="1321661" y="272730"/>
                    <a:pt x="1333230" y="300796"/>
                    <a:pt x="1333230" y="339360"/>
                  </a:cubicBezTo>
                  <a:lnTo>
                    <a:pt x="1256960" y="339360"/>
                  </a:lnTo>
                  <a:cubicBezTo>
                    <a:pt x="1258245" y="357142"/>
                    <a:pt x="1270671" y="367211"/>
                    <a:pt x="1288453" y="367211"/>
                  </a:cubicBezTo>
                  <a:cubicBezTo>
                    <a:pt x="1302379" y="367211"/>
                    <a:pt x="1314377" y="362069"/>
                    <a:pt x="1325089" y="356071"/>
                  </a:cubicBezTo>
                  <a:close/>
                  <a:moveTo>
                    <a:pt x="1305807" y="319649"/>
                  </a:moveTo>
                  <a:cubicBezTo>
                    <a:pt x="1304950" y="305724"/>
                    <a:pt x="1298523" y="293726"/>
                    <a:pt x="1282454" y="293726"/>
                  </a:cubicBezTo>
                  <a:cubicBezTo>
                    <a:pt x="1266386" y="293726"/>
                    <a:pt x="1258245" y="304867"/>
                    <a:pt x="1256960" y="319649"/>
                  </a:cubicBezTo>
                  <a:close/>
                  <a:moveTo>
                    <a:pt x="1360653" y="281086"/>
                  </a:moveTo>
                  <a:cubicBezTo>
                    <a:pt x="1371793" y="275944"/>
                    <a:pt x="1386790" y="272730"/>
                    <a:pt x="1399002" y="272730"/>
                  </a:cubicBezTo>
                  <a:cubicBezTo>
                    <a:pt x="1432638" y="272730"/>
                    <a:pt x="1446564" y="286656"/>
                    <a:pt x="1446564" y="319221"/>
                  </a:cubicBezTo>
                  <a:lnTo>
                    <a:pt x="1446564" y="333361"/>
                  </a:lnTo>
                  <a:cubicBezTo>
                    <a:pt x="1446564" y="344501"/>
                    <a:pt x="1446778" y="352857"/>
                    <a:pt x="1446992" y="360998"/>
                  </a:cubicBezTo>
                  <a:cubicBezTo>
                    <a:pt x="1447207" y="369354"/>
                    <a:pt x="1447635" y="377066"/>
                    <a:pt x="1448278" y="385636"/>
                  </a:cubicBezTo>
                  <a:lnTo>
                    <a:pt x="1422997" y="385636"/>
                  </a:lnTo>
                  <a:cubicBezTo>
                    <a:pt x="1421926" y="379851"/>
                    <a:pt x="1421926" y="372567"/>
                    <a:pt x="1421712" y="369139"/>
                  </a:cubicBezTo>
                  <a:lnTo>
                    <a:pt x="1421283" y="369139"/>
                  </a:lnTo>
                  <a:cubicBezTo>
                    <a:pt x="1414642" y="381351"/>
                    <a:pt x="1400288" y="388207"/>
                    <a:pt x="1387219" y="388207"/>
                  </a:cubicBezTo>
                  <a:cubicBezTo>
                    <a:pt x="1367723" y="388207"/>
                    <a:pt x="1348655" y="376424"/>
                    <a:pt x="1348655" y="355428"/>
                  </a:cubicBezTo>
                  <a:cubicBezTo>
                    <a:pt x="1348655" y="338931"/>
                    <a:pt x="1356582" y="329290"/>
                    <a:pt x="1367509" y="323934"/>
                  </a:cubicBezTo>
                  <a:cubicBezTo>
                    <a:pt x="1378435" y="318578"/>
                    <a:pt x="1392575" y="317507"/>
                    <a:pt x="1404572" y="317507"/>
                  </a:cubicBezTo>
                  <a:lnTo>
                    <a:pt x="1420426" y="317507"/>
                  </a:lnTo>
                  <a:cubicBezTo>
                    <a:pt x="1420426" y="299725"/>
                    <a:pt x="1412499" y="293726"/>
                    <a:pt x="1395574" y="293726"/>
                  </a:cubicBezTo>
                  <a:cubicBezTo>
                    <a:pt x="1383363" y="293726"/>
                    <a:pt x="1371151" y="298439"/>
                    <a:pt x="1361510" y="305724"/>
                  </a:cubicBezTo>
                  <a:close/>
                  <a:moveTo>
                    <a:pt x="1394289" y="367211"/>
                  </a:moveTo>
                  <a:cubicBezTo>
                    <a:pt x="1403073" y="367211"/>
                    <a:pt x="1409929" y="363355"/>
                    <a:pt x="1414428" y="357356"/>
                  </a:cubicBezTo>
                  <a:cubicBezTo>
                    <a:pt x="1419141" y="351143"/>
                    <a:pt x="1420426" y="343216"/>
                    <a:pt x="1420426" y="334646"/>
                  </a:cubicBezTo>
                  <a:lnTo>
                    <a:pt x="1408000" y="334646"/>
                  </a:lnTo>
                  <a:cubicBezTo>
                    <a:pt x="1395146" y="334646"/>
                    <a:pt x="1376078" y="336789"/>
                    <a:pt x="1376078" y="353714"/>
                  </a:cubicBezTo>
                  <a:cubicBezTo>
                    <a:pt x="1376078" y="363141"/>
                    <a:pt x="1384005" y="367211"/>
                    <a:pt x="1394289" y="367211"/>
                  </a:cubicBezTo>
                  <a:close/>
                  <a:moveTo>
                    <a:pt x="1475487" y="224954"/>
                  </a:moveTo>
                  <a:lnTo>
                    <a:pt x="1504195" y="224954"/>
                  </a:lnTo>
                  <a:lnTo>
                    <a:pt x="1504195" y="385636"/>
                  </a:lnTo>
                  <a:lnTo>
                    <a:pt x="1475487" y="385636"/>
                  </a:lnTo>
                  <a:close/>
                  <a:moveTo>
                    <a:pt x="1543830" y="296297"/>
                  </a:moveTo>
                  <a:lnTo>
                    <a:pt x="1522620" y="296297"/>
                  </a:lnTo>
                  <a:lnTo>
                    <a:pt x="1522620" y="275301"/>
                  </a:lnTo>
                  <a:lnTo>
                    <a:pt x="1543830" y="275301"/>
                  </a:lnTo>
                  <a:lnTo>
                    <a:pt x="1543830" y="253234"/>
                  </a:lnTo>
                  <a:lnTo>
                    <a:pt x="1572538" y="244022"/>
                  </a:lnTo>
                  <a:lnTo>
                    <a:pt x="1572538" y="275301"/>
                  </a:lnTo>
                  <a:lnTo>
                    <a:pt x="1598033" y="275301"/>
                  </a:lnTo>
                  <a:lnTo>
                    <a:pt x="1598033" y="296297"/>
                  </a:lnTo>
                  <a:lnTo>
                    <a:pt x="1572538" y="296297"/>
                  </a:lnTo>
                  <a:lnTo>
                    <a:pt x="1572538" y="347715"/>
                  </a:lnTo>
                  <a:cubicBezTo>
                    <a:pt x="1572538" y="357142"/>
                    <a:pt x="1575109" y="365926"/>
                    <a:pt x="1586036" y="365926"/>
                  </a:cubicBezTo>
                  <a:cubicBezTo>
                    <a:pt x="1591178" y="365926"/>
                    <a:pt x="1596105" y="364855"/>
                    <a:pt x="1599104" y="362926"/>
                  </a:cubicBezTo>
                  <a:lnTo>
                    <a:pt x="1599961" y="385636"/>
                  </a:lnTo>
                  <a:cubicBezTo>
                    <a:pt x="1593963" y="387350"/>
                    <a:pt x="1587321" y="388207"/>
                    <a:pt x="1578752" y="388207"/>
                  </a:cubicBezTo>
                  <a:cubicBezTo>
                    <a:pt x="1556256" y="388207"/>
                    <a:pt x="1543830" y="374281"/>
                    <a:pt x="1543830" y="352428"/>
                  </a:cubicBezTo>
                  <a:close/>
                  <a:moveTo>
                    <a:pt x="1617744" y="224954"/>
                  </a:moveTo>
                  <a:lnTo>
                    <a:pt x="1646452" y="224954"/>
                  </a:lnTo>
                  <a:lnTo>
                    <a:pt x="1646452" y="290298"/>
                  </a:lnTo>
                  <a:lnTo>
                    <a:pt x="1646881" y="290298"/>
                  </a:lnTo>
                  <a:cubicBezTo>
                    <a:pt x="1654165" y="279586"/>
                    <a:pt x="1666591" y="272730"/>
                    <a:pt x="1681588" y="272730"/>
                  </a:cubicBezTo>
                  <a:cubicBezTo>
                    <a:pt x="1707725" y="272730"/>
                    <a:pt x="1719080" y="291155"/>
                    <a:pt x="1719080" y="316007"/>
                  </a:cubicBezTo>
                  <a:lnTo>
                    <a:pt x="1719080" y="385636"/>
                  </a:lnTo>
                  <a:lnTo>
                    <a:pt x="1690372" y="385636"/>
                  </a:lnTo>
                  <a:lnTo>
                    <a:pt x="1690372" y="326719"/>
                  </a:lnTo>
                  <a:cubicBezTo>
                    <a:pt x="1690372" y="313222"/>
                    <a:pt x="1690157" y="295012"/>
                    <a:pt x="1671733" y="295012"/>
                  </a:cubicBezTo>
                  <a:cubicBezTo>
                    <a:pt x="1650951" y="295012"/>
                    <a:pt x="1646452" y="317507"/>
                    <a:pt x="1646452" y="331647"/>
                  </a:cubicBezTo>
                  <a:lnTo>
                    <a:pt x="1646452" y="385636"/>
                  </a:lnTo>
                  <a:lnTo>
                    <a:pt x="1617744" y="385636"/>
                  </a:lnTo>
                  <a:close/>
                  <a:moveTo>
                    <a:pt x="1820167" y="299082"/>
                  </a:moveTo>
                  <a:cubicBezTo>
                    <a:pt x="1815025" y="296725"/>
                    <a:pt x="1809455" y="295012"/>
                    <a:pt x="1800671" y="295012"/>
                  </a:cubicBezTo>
                  <a:cubicBezTo>
                    <a:pt x="1782889" y="295012"/>
                    <a:pt x="1771534" y="309152"/>
                    <a:pt x="1771534" y="329933"/>
                  </a:cubicBezTo>
                  <a:cubicBezTo>
                    <a:pt x="1771534" y="350286"/>
                    <a:pt x="1781175" y="365926"/>
                    <a:pt x="1801314" y="365926"/>
                  </a:cubicBezTo>
                  <a:cubicBezTo>
                    <a:pt x="1809455" y="365926"/>
                    <a:pt x="1818453" y="362926"/>
                    <a:pt x="1823380" y="360784"/>
                  </a:cubicBezTo>
                  <a:lnTo>
                    <a:pt x="1824666" y="384565"/>
                  </a:lnTo>
                  <a:cubicBezTo>
                    <a:pt x="1816311" y="387136"/>
                    <a:pt x="1807741" y="388207"/>
                    <a:pt x="1795957" y="388207"/>
                  </a:cubicBezTo>
                  <a:cubicBezTo>
                    <a:pt x="1759750" y="388207"/>
                    <a:pt x="1741540" y="363569"/>
                    <a:pt x="1741540" y="329933"/>
                  </a:cubicBezTo>
                  <a:cubicBezTo>
                    <a:pt x="1741540" y="298011"/>
                    <a:pt x="1760393" y="272730"/>
                    <a:pt x="1794886" y="272730"/>
                  </a:cubicBezTo>
                  <a:cubicBezTo>
                    <a:pt x="1806455" y="272730"/>
                    <a:pt x="1814811" y="274016"/>
                    <a:pt x="1822738" y="276372"/>
                  </a:cubicBezTo>
                  <a:close/>
                  <a:moveTo>
                    <a:pt x="1848661" y="281086"/>
                  </a:moveTo>
                  <a:cubicBezTo>
                    <a:pt x="1859802" y="275944"/>
                    <a:pt x="1874799" y="272730"/>
                    <a:pt x="1887010" y="272730"/>
                  </a:cubicBezTo>
                  <a:cubicBezTo>
                    <a:pt x="1920647" y="272730"/>
                    <a:pt x="1934572" y="286656"/>
                    <a:pt x="1934572" y="319221"/>
                  </a:cubicBezTo>
                  <a:lnTo>
                    <a:pt x="1934572" y="333361"/>
                  </a:lnTo>
                  <a:cubicBezTo>
                    <a:pt x="1934572" y="344501"/>
                    <a:pt x="1934786" y="352857"/>
                    <a:pt x="1935001" y="360998"/>
                  </a:cubicBezTo>
                  <a:cubicBezTo>
                    <a:pt x="1935215" y="369354"/>
                    <a:pt x="1935644" y="377066"/>
                    <a:pt x="1936286" y="385636"/>
                  </a:cubicBezTo>
                  <a:lnTo>
                    <a:pt x="1911006" y="385636"/>
                  </a:lnTo>
                  <a:cubicBezTo>
                    <a:pt x="1909934" y="379851"/>
                    <a:pt x="1909934" y="372567"/>
                    <a:pt x="1909720" y="369139"/>
                  </a:cubicBezTo>
                  <a:lnTo>
                    <a:pt x="1909292" y="369139"/>
                  </a:lnTo>
                  <a:cubicBezTo>
                    <a:pt x="1902650" y="381351"/>
                    <a:pt x="1888296" y="388207"/>
                    <a:pt x="1875227" y="388207"/>
                  </a:cubicBezTo>
                  <a:cubicBezTo>
                    <a:pt x="1855731" y="388207"/>
                    <a:pt x="1836663" y="376424"/>
                    <a:pt x="1836663" y="355428"/>
                  </a:cubicBezTo>
                  <a:cubicBezTo>
                    <a:pt x="1836663" y="338931"/>
                    <a:pt x="1844591" y="329290"/>
                    <a:pt x="1855517" y="323934"/>
                  </a:cubicBezTo>
                  <a:cubicBezTo>
                    <a:pt x="1866443" y="318578"/>
                    <a:pt x="1880583" y="317507"/>
                    <a:pt x="1892581" y="317507"/>
                  </a:cubicBezTo>
                  <a:lnTo>
                    <a:pt x="1908435" y="317507"/>
                  </a:lnTo>
                  <a:cubicBezTo>
                    <a:pt x="1908435" y="299725"/>
                    <a:pt x="1900508" y="293726"/>
                    <a:pt x="1883583" y="293726"/>
                  </a:cubicBezTo>
                  <a:cubicBezTo>
                    <a:pt x="1871371" y="293726"/>
                    <a:pt x="1859159" y="298439"/>
                    <a:pt x="1849518" y="305724"/>
                  </a:cubicBezTo>
                  <a:close/>
                  <a:moveTo>
                    <a:pt x="1882297" y="367211"/>
                  </a:moveTo>
                  <a:cubicBezTo>
                    <a:pt x="1891081" y="367211"/>
                    <a:pt x="1897937" y="363355"/>
                    <a:pt x="1902436" y="357356"/>
                  </a:cubicBezTo>
                  <a:cubicBezTo>
                    <a:pt x="1907149" y="351143"/>
                    <a:pt x="1908435" y="343216"/>
                    <a:pt x="1908435" y="334646"/>
                  </a:cubicBezTo>
                  <a:lnTo>
                    <a:pt x="1896009" y="334646"/>
                  </a:lnTo>
                  <a:cubicBezTo>
                    <a:pt x="1883154" y="334646"/>
                    <a:pt x="1864086" y="336789"/>
                    <a:pt x="1864086" y="353714"/>
                  </a:cubicBezTo>
                  <a:cubicBezTo>
                    <a:pt x="1864086" y="363141"/>
                    <a:pt x="1872014" y="367211"/>
                    <a:pt x="1882297" y="367211"/>
                  </a:cubicBezTo>
                  <a:close/>
                  <a:moveTo>
                    <a:pt x="1963495" y="275301"/>
                  </a:moveTo>
                  <a:lnTo>
                    <a:pt x="1988990" y="275301"/>
                  </a:lnTo>
                  <a:lnTo>
                    <a:pt x="1988990" y="300368"/>
                  </a:lnTo>
                  <a:lnTo>
                    <a:pt x="1989418" y="300368"/>
                  </a:lnTo>
                  <a:cubicBezTo>
                    <a:pt x="1990704" y="290084"/>
                    <a:pt x="2002487" y="272730"/>
                    <a:pt x="2019626" y="272730"/>
                  </a:cubicBezTo>
                  <a:cubicBezTo>
                    <a:pt x="2022412" y="272730"/>
                    <a:pt x="2025411" y="272730"/>
                    <a:pt x="2028410" y="273587"/>
                  </a:cubicBezTo>
                  <a:lnTo>
                    <a:pt x="2028410" y="302510"/>
                  </a:lnTo>
                  <a:cubicBezTo>
                    <a:pt x="2025839" y="301010"/>
                    <a:pt x="2020698" y="300153"/>
                    <a:pt x="2015556" y="300153"/>
                  </a:cubicBezTo>
                  <a:cubicBezTo>
                    <a:pt x="1992203" y="300153"/>
                    <a:pt x="1992203" y="329290"/>
                    <a:pt x="1992203" y="345144"/>
                  </a:cubicBezTo>
                  <a:lnTo>
                    <a:pt x="1992203" y="385636"/>
                  </a:lnTo>
                  <a:lnTo>
                    <a:pt x="1963495" y="385636"/>
                  </a:lnTo>
                  <a:close/>
                  <a:moveTo>
                    <a:pt x="2130818" y="379423"/>
                  </a:moveTo>
                  <a:cubicBezTo>
                    <a:pt x="2120320" y="385208"/>
                    <a:pt x="2108323" y="388207"/>
                    <a:pt x="2092897" y="388207"/>
                  </a:cubicBezTo>
                  <a:cubicBezTo>
                    <a:pt x="2056476" y="388207"/>
                    <a:pt x="2035266" y="367211"/>
                    <a:pt x="2035266" y="331004"/>
                  </a:cubicBezTo>
                  <a:cubicBezTo>
                    <a:pt x="2035266" y="299082"/>
                    <a:pt x="2052191" y="272730"/>
                    <a:pt x="2086470" y="272730"/>
                  </a:cubicBezTo>
                  <a:cubicBezTo>
                    <a:pt x="2127390" y="272730"/>
                    <a:pt x="2138960" y="300796"/>
                    <a:pt x="2138960" y="339360"/>
                  </a:cubicBezTo>
                  <a:lnTo>
                    <a:pt x="2062689" y="339360"/>
                  </a:lnTo>
                  <a:cubicBezTo>
                    <a:pt x="2063975" y="357142"/>
                    <a:pt x="2076401" y="367211"/>
                    <a:pt x="2094183" y="367211"/>
                  </a:cubicBezTo>
                  <a:cubicBezTo>
                    <a:pt x="2108109" y="367211"/>
                    <a:pt x="2120106" y="362069"/>
                    <a:pt x="2130818" y="356071"/>
                  </a:cubicBezTo>
                  <a:close/>
                  <a:moveTo>
                    <a:pt x="2111536" y="319649"/>
                  </a:moveTo>
                  <a:cubicBezTo>
                    <a:pt x="2110679" y="305724"/>
                    <a:pt x="2104252" y="293726"/>
                    <a:pt x="2088184" y="293726"/>
                  </a:cubicBezTo>
                  <a:cubicBezTo>
                    <a:pt x="2072116" y="293726"/>
                    <a:pt x="2063975" y="304867"/>
                    <a:pt x="2062689" y="319649"/>
                  </a:cubicBezTo>
                  <a:close/>
                </a:path>
              </a:pathLst>
            </a:custGeom>
            <a:solidFill>
              <a:srgbClr val="231F20"/>
            </a:solidFill>
            <a:ln w="357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F67B7-5FD5-4739-A712-1A906F73153B}"/>
                </a:ext>
              </a:extLst>
            </p:cNvPr>
            <p:cNvSpPr/>
            <p:nvPr/>
          </p:nvSpPr>
          <p:spPr>
            <a:xfrm>
              <a:off x="11092855" y="343946"/>
              <a:ext cx="754061" cy="303652"/>
            </a:xfrm>
            <a:custGeom>
              <a:avLst/>
              <a:gdLst>
                <a:gd name="connsiteX0" fmla="*/ 754061 w 754061"/>
                <a:gd name="connsiteY0" fmla="*/ 303653 h 303652"/>
                <a:gd name="connsiteX1" fmla="*/ 754061 w 754061"/>
                <a:gd name="connsiteY1" fmla="*/ 0 h 303652"/>
                <a:gd name="connsiteX2" fmla="*/ 0 w 754061"/>
                <a:gd name="connsiteY2" fmla="*/ 0 h 303652"/>
                <a:gd name="connsiteX3" fmla="*/ 0 w 754061"/>
                <a:gd name="connsiteY3" fmla="*/ 303653 h 303652"/>
                <a:gd name="connsiteX4" fmla="*/ 303153 w 754061"/>
                <a:gd name="connsiteY4" fmla="*/ 29315 h 303652"/>
                <a:gd name="connsiteX5" fmla="*/ 251092 w 754061"/>
                <a:gd name="connsiteY5" fmla="*/ 273730 h 303652"/>
                <a:gd name="connsiteX6" fmla="*/ 169394 w 754061"/>
                <a:gd name="connsiteY6" fmla="*/ 273730 h 303652"/>
                <a:gd name="connsiteX7" fmla="*/ 118047 w 754061"/>
                <a:gd name="connsiteY7" fmla="*/ 104622 h 303652"/>
                <a:gd name="connsiteX8" fmla="*/ 117333 w 754061"/>
                <a:gd name="connsiteY8" fmla="*/ 104622 h 303652"/>
                <a:gd name="connsiteX9" fmla="*/ 83162 w 754061"/>
                <a:gd name="connsiteY9" fmla="*/ 273730 h 303652"/>
                <a:gd name="connsiteX10" fmla="*/ 21210 w 754061"/>
                <a:gd name="connsiteY10" fmla="*/ 273730 h 303652"/>
                <a:gd name="connsiteX11" fmla="*/ 73699 w 754061"/>
                <a:gd name="connsiteY11" fmla="*/ 29315 h 303652"/>
                <a:gd name="connsiteX12" fmla="*/ 155683 w 754061"/>
                <a:gd name="connsiteY12" fmla="*/ 29315 h 303652"/>
                <a:gd name="connsiteX13" fmla="*/ 206030 w 754061"/>
                <a:gd name="connsiteY13" fmla="*/ 198817 h 303652"/>
                <a:gd name="connsiteX14" fmla="*/ 206708 w 754061"/>
                <a:gd name="connsiteY14" fmla="*/ 198817 h 303652"/>
                <a:gd name="connsiteX15" fmla="*/ 241201 w 754061"/>
                <a:gd name="connsiteY15" fmla="*/ 29315 h 303652"/>
                <a:gd name="connsiteX16" fmla="*/ 536820 w 754061"/>
                <a:gd name="connsiteY16" fmla="*/ 29315 h 303652"/>
                <a:gd name="connsiteX17" fmla="*/ 485794 w 754061"/>
                <a:gd name="connsiteY17" fmla="*/ 273730 h 303652"/>
                <a:gd name="connsiteX18" fmla="*/ 420022 w 754061"/>
                <a:gd name="connsiteY18" fmla="*/ 273730 h 303652"/>
                <a:gd name="connsiteX19" fmla="*/ 441839 w 754061"/>
                <a:gd name="connsiteY19" fmla="*/ 169037 h 303652"/>
                <a:gd name="connsiteX20" fmla="*/ 364033 w 754061"/>
                <a:gd name="connsiteY20" fmla="*/ 169037 h 303652"/>
                <a:gd name="connsiteX21" fmla="*/ 342216 w 754061"/>
                <a:gd name="connsiteY21" fmla="*/ 273730 h 303652"/>
                <a:gd name="connsiteX22" fmla="*/ 276444 w 754061"/>
                <a:gd name="connsiteY22" fmla="*/ 273730 h 303652"/>
                <a:gd name="connsiteX23" fmla="*/ 327469 w 754061"/>
                <a:gd name="connsiteY23" fmla="*/ 29315 h 303652"/>
                <a:gd name="connsiteX24" fmla="*/ 393242 w 754061"/>
                <a:gd name="connsiteY24" fmla="*/ 29315 h 303652"/>
                <a:gd name="connsiteX25" fmla="*/ 373924 w 754061"/>
                <a:gd name="connsiteY25" fmla="*/ 122832 h 303652"/>
                <a:gd name="connsiteX26" fmla="*/ 451694 w 754061"/>
                <a:gd name="connsiteY26" fmla="*/ 122832 h 303652"/>
                <a:gd name="connsiteX27" fmla="*/ 471047 w 754061"/>
                <a:gd name="connsiteY27" fmla="*/ 29315 h 303652"/>
                <a:gd name="connsiteX28" fmla="*/ 725817 w 754061"/>
                <a:gd name="connsiteY28" fmla="*/ 35957 h 303652"/>
                <a:gd name="connsiteX29" fmla="*/ 709963 w 754061"/>
                <a:gd name="connsiteY29" fmla="*/ 84626 h 303652"/>
                <a:gd name="connsiteX30" fmla="*/ 655796 w 754061"/>
                <a:gd name="connsiteY30" fmla="*/ 73449 h 303652"/>
                <a:gd name="connsiteX31" fmla="*/ 608627 w 754061"/>
                <a:gd name="connsiteY31" fmla="*/ 96909 h 303652"/>
                <a:gd name="connsiteX32" fmla="*/ 704000 w 754061"/>
                <a:gd name="connsiteY32" fmla="*/ 192854 h 303652"/>
                <a:gd name="connsiteX33" fmla="*/ 583989 w 754061"/>
                <a:gd name="connsiteY33" fmla="*/ 277944 h 303652"/>
                <a:gd name="connsiteX34" fmla="*/ 508004 w 754061"/>
                <a:gd name="connsiteY34" fmla="*/ 265303 h 303652"/>
                <a:gd name="connsiteX35" fmla="*/ 523501 w 754061"/>
                <a:gd name="connsiteY35" fmla="*/ 215599 h 303652"/>
                <a:gd name="connsiteX36" fmla="*/ 584024 w 754061"/>
                <a:gd name="connsiteY36" fmla="*/ 229632 h 303652"/>
                <a:gd name="connsiteX37" fmla="*/ 636442 w 754061"/>
                <a:gd name="connsiteY37" fmla="*/ 200566 h 303652"/>
                <a:gd name="connsiteX38" fmla="*/ 541069 w 754061"/>
                <a:gd name="connsiteY38" fmla="*/ 107121 h 303652"/>
                <a:gd name="connsiteX39" fmla="*/ 650547 w 754061"/>
                <a:gd name="connsiteY39" fmla="*/ 25173 h 303652"/>
                <a:gd name="connsiteX40" fmla="*/ 725817 w 754061"/>
                <a:gd name="connsiteY40" fmla="*/ 35957 h 30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061" h="303652">
                  <a:moveTo>
                    <a:pt x="754061" y="303653"/>
                  </a:moveTo>
                  <a:lnTo>
                    <a:pt x="754061" y="0"/>
                  </a:lnTo>
                  <a:lnTo>
                    <a:pt x="0" y="0"/>
                  </a:lnTo>
                  <a:lnTo>
                    <a:pt x="0" y="303653"/>
                  </a:lnTo>
                  <a:close/>
                  <a:moveTo>
                    <a:pt x="303153" y="29315"/>
                  </a:moveTo>
                  <a:lnTo>
                    <a:pt x="251092" y="273730"/>
                  </a:lnTo>
                  <a:lnTo>
                    <a:pt x="169394" y="273730"/>
                  </a:lnTo>
                  <a:lnTo>
                    <a:pt x="118047" y="104622"/>
                  </a:lnTo>
                  <a:lnTo>
                    <a:pt x="117333" y="104622"/>
                  </a:lnTo>
                  <a:lnTo>
                    <a:pt x="83162" y="273730"/>
                  </a:lnTo>
                  <a:lnTo>
                    <a:pt x="21210" y="273730"/>
                  </a:lnTo>
                  <a:lnTo>
                    <a:pt x="73699" y="29315"/>
                  </a:lnTo>
                  <a:lnTo>
                    <a:pt x="155683" y="29315"/>
                  </a:lnTo>
                  <a:lnTo>
                    <a:pt x="206030" y="198817"/>
                  </a:lnTo>
                  <a:lnTo>
                    <a:pt x="206708" y="198817"/>
                  </a:lnTo>
                  <a:lnTo>
                    <a:pt x="241201" y="29315"/>
                  </a:lnTo>
                  <a:close/>
                  <a:moveTo>
                    <a:pt x="536820" y="29315"/>
                  </a:moveTo>
                  <a:lnTo>
                    <a:pt x="485794" y="273730"/>
                  </a:lnTo>
                  <a:lnTo>
                    <a:pt x="420022" y="273730"/>
                  </a:lnTo>
                  <a:lnTo>
                    <a:pt x="441839" y="169037"/>
                  </a:lnTo>
                  <a:lnTo>
                    <a:pt x="364033" y="169037"/>
                  </a:lnTo>
                  <a:lnTo>
                    <a:pt x="342216" y="273730"/>
                  </a:lnTo>
                  <a:lnTo>
                    <a:pt x="276444" y="273730"/>
                  </a:lnTo>
                  <a:lnTo>
                    <a:pt x="327469" y="29315"/>
                  </a:lnTo>
                  <a:lnTo>
                    <a:pt x="393242" y="29315"/>
                  </a:lnTo>
                  <a:lnTo>
                    <a:pt x="373924" y="122832"/>
                  </a:lnTo>
                  <a:lnTo>
                    <a:pt x="451694" y="122832"/>
                  </a:lnTo>
                  <a:lnTo>
                    <a:pt x="471047" y="29315"/>
                  </a:lnTo>
                  <a:close/>
                  <a:moveTo>
                    <a:pt x="725817" y="35957"/>
                  </a:moveTo>
                  <a:lnTo>
                    <a:pt x="709963" y="84626"/>
                  </a:lnTo>
                  <a:cubicBezTo>
                    <a:pt x="697287" y="78698"/>
                    <a:pt x="680041" y="73449"/>
                    <a:pt x="655796" y="73449"/>
                  </a:cubicBezTo>
                  <a:cubicBezTo>
                    <a:pt x="629765" y="73449"/>
                    <a:pt x="608627" y="77270"/>
                    <a:pt x="608627" y="96909"/>
                  </a:cubicBezTo>
                  <a:cubicBezTo>
                    <a:pt x="608627" y="131545"/>
                    <a:pt x="704000" y="118619"/>
                    <a:pt x="704000" y="192854"/>
                  </a:cubicBezTo>
                  <a:cubicBezTo>
                    <a:pt x="704000" y="260411"/>
                    <a:pt x="640977" y="277944"/>
                    <a:pt x="583989" y="277944"/>
                  </a:cubicBezTo>
                  <a:cubicBezTo>
                    <a:pt x="558637" y="277944"/>
                    <a:pt x="529428" y="271980"/>
                    <a:pt x="508004" y="265303"/>
                  </a:cubicBezTo>
                  <a:lnTo>
                    <a:pt x="523501" y="215599"/>
                  </a:lnTo>
                  <a:cubicBezTo>
                    <a:pt x="536498" y="224026"/>
                    <a:pt x="562564" y="229632"/>
                    <a:pt x="584024" y="229632"/>
                  </a:cubicBezTo>
                  <a:cubicBezTo>
                    <a:pt x="604449" y="229632"/>
                    <a:pt x="636442" y="225776"/>
                    <a:pt x="636442" y="200566"/>
                  </a:cubicBezTo>
                  <a:cubicBezTo>
                    <a:pt x="636442" y="161324"/>
                    <a:pt x="541069" y="176036"/>
                    <a:pt x="541069" y="107121"/>
                  </a:cubicBezTo>
                  <a:cubicBezTo>
                    <a:pt x="541069" y="44062"/>
                    <a:pt x="596701" y="25173"/>
                    <a:pt x="650547" y="25173"/>
                  </a:cubicBezTo>
                  <a:cubicBezTo>
                    <a:pt x="680791" y="25102"/>
                    <a:pt x="709249" y="28280"/>
                    <a:pt x="725817" y="35957"/>
                  </a:cubicBezTo>
                  <a:close/>
                </a:path>
              </a:pathLst>
            </a:custGeom>
            <a:solidFill>
              <a:srgbClr val="005EB8"/>
            </a:solidFill>
            <a:ln w="3570" cap="flat">
              <a:noFill/>
              <a:prstDash val="solid"/>
              <a:miter/>
            </a:ln>
          </p:spPr>
          <p:txBody>
            <a:bodyPr rtlCol="0" anchor="ctr"/>
            <a:lstStyle/>
            <a:p>
              <a:endParaRPr lang="en-GB"/>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3063119" y="2316182"/>
            <a:ext cx="7043288" cy="7645532"/>
          </a:xfrm>
          <a:custGeom>
            <a:avLst/>
            <a:gdLst/>
            <a:ahLst/>
            <a:cxnLst/>
            <a:rect l="l" t="t" r="r" b="b"/>
            <a:pathLst>
              <a:path w="7043288" h="7645532">
                <a:moveTo>
                  <a:pt x="0" y="0"/>
                </a:moveTo>
                <a:lnTo>
                  <a:pt x="7043288" y="0"/>
                </a:lnTo>
                <a:lnTo>
                  <a:pt x="7043288" y="7645532"/>
                </a:lnTo>
                <a:lnTo>
                  <a:pt x="0" y="7645532"/>
                </a:lnTo>
                <a:lnTo>
                  <a:pt x="0" y="0"/>
                </a:lnTo>
                <a:close/>
              </a:path>
            </a:pathLst>
          </a:custGeom>
          <a:blipFill>
            <a:blip r:embed="rId2"/>
            <a:stretch>
              <a:fillRect l="-37162"/>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3"/>
            <a:stretch>
              <a:fillRect t="-422398" b="-22958"/>
            </a:stretch>
          </a:blipFill>
        </p:spPr>
        <p:txBody>
          <a:bodyPr/>
          <a:lstStyle/>
          <a:p>
            <a:endParaRPr lang="en-GB"/>
          </a:p>
        </p:txBody>
      </p:sp>
      <p:sp>
        <p:nvSpPr>
          <p:cNvPr id="5" name="Freeform 5"/>
          <p:cNvSpPr>
            <a:spLocks noGrp="1" noRot="1" noMove="1" noResize="1" noEditPoints="1" noAdjustHandles="1" noChangeArrowheads="1" noChangeShapeType="1"/>
          </p:cNvSpPr>
          <p:nvPr/>
        </p:nvSpPr>
        <p:spPr>
          <a:xfrm>
            <a:off x="1028700" y="436220"/>
            <a:ext cx="2258829" cy="592480"/>
          </a:xfrm>
          <a:custGeom>
            <a:avLst/>
            <a:gdLst/>
            <a:ahLst/>
            <a:cxnLst/>
            <a:rect l="l" t="t" r="r" b="b"/>
            <a:pathLst>
              <a:path w="2258829" h="592480">
                <a:moveTo>
                  <a:pt x="0" y="0"/>
                </a:moveTo>
                <a:lnTo>
                  <a:pt x="2258829" y="0"/>
                </a:lnTo>
                <a:lnTo>
                  <a:pt x="2258829" y="592480"/>
                </a:lnTo>
                <a:lnTo>
                  <a:pt x="0" y="592480"/>
                </a:lnTo>
                <a:lnTo>
                  <a:pt x="0" y="0"/>
                </a:lnTo>
                <a:close/>
              </a:path>
            </a:pathLst>
          </a:custGeom>
          <a:blipFill>
            <a:blip r:embed="rId4"/>
            <a:stretch>
              <a:fillRect/>
            </a:stretch>
          </a:blipFill>
        </p:spPr>
        <p:txBody>
          <a:bodyPr/>
          <a:lstStyle/>
          <a:p>
            <a:endParaRPr lang="en-GB"/>
          </a:p>
        </p:txBody>
      </p:sp>
      <p:grpSp>
        <p:nvGrpSpPr>
          <p:cNvPr id="6" name="Group 6"/>
          <p:cNvGrpSpPr>
            <a:grpSpLocks noGrp="1" noUngrp="1" noRot="1" noMove="1" noResize="1"/>
          </p:cNvGrpSpPr>
          <p:nvPr/>
        </p:nvGrpSpPr>
        <p:grpSpPr>
          <a:xfrm>
            <a:off x="1043623" y="2771488"/>
            <a:ext cx="6978605" cy="1833862"/>
            <a:chOff x="0" y="0"/>
            <a:chExt cx="1837987" cy="482993"/>
          </a:xfrm>
        </p:grpSpPr>
        <p:sp>
          <p:nvSpPr>
            <p:cNvPr id="7" name="Freeform 7"/>
            <p:cNvSpPr>
              <a:spLocks noGrp="1" noRot="1" noMove="1" noResize="1" noEditPoints="1" noAdjustHandles="1" noChangeArrowheads="1" noChangeShapeType="1"/>
            </p:cNvSpPr>
            <p:nvPr/>
          </p:nvSpPr>
          <p:spPr>
            <a:xfrm>
              <a:off x="0" y="0"/>
              <a:ext cx="1837986" cy="482993"/>
            </a:xfrm>
            <a:custGeom>
              <a:avLst/>
              <a:gdLst/>
              <a:ahLst/>
              <a:cxnLst/>
              <a:rect l="l" t="t" r="r" b="b"/>
              <a:pathLst>
                <a:path w="1837986" h="482993">
                  <a:moveTo>
                    <a:pt x="0" y="0"/>
                  </a:moveTo>
                  <a:lnTo>
                    <a:pt x="1837986" y="0"/>
                  </a:lnTo>
                  <a:lnTo>
                    <a:pt x="1837986" y="482993"/>
                  </a:lnTo>
                  <a:lnTo>
                    <a:pt x="0" y="482993"/>
                  </a:lnTo>
                  <a:close/>
                </a:path>
              </a:pathLst>
            </a:custGeom>
            <a:gradFill rotWithShape="1">
              <a:gsLst>
                <a:gs pos="0">
                  <a:srgbClr val="F45069">
                    <a:alpha val="100000"/>
                  </a:srgbClr>
                </a:gs>
                <a:gs pos="100000">
                  <a:srgbClr val="CB53C4">
                    <a:alpha val="100000"/>
                  </a:srgbClr>
                </a:gs>
              </a:gsLst>
              <a:lin ang="0"/>
            </a:gradFill>
          </p:spPr>
          <p:txBody>
            <a:bodyPr/>
            <a:lstStyle/>
            <a:p>
              <a:endParaRPr lang="en-GB"/>
            </a:p>
          </p:txBody>
        </p:sp>
        <p:sp>
          <p:nvSpPr>
            <p:cNvPr id="8" name="TextBox 8"/>
            <p:cNvSpPr txBox="1">
              <a:spLocks noGrp="1" noRot="1" noMove="1" noResize="1" noEditPoints="1" noAdjustHandles="1" noChangeArrowheads="1" noChangeShapeType="1"/>
            </p:cNvSpPr>
            <p:nvPr/>
          </p:nvSpPr>
          <p:spPr>
            <a:xfrm>
              <a:off x="0" y="-9525"/>
              <a:ext cx="1837987" cy="492518"/>
            </a:xfrm>
            <a:prstGeom prst="rect">
              <a:avLst/>
            </a:prstGeom>
          </p:spPr>
          <p:txBody>
            <a:bodyPr lIns="50800" tIns="50800" rIns="50800" bIns="50800" rtlCol="0" anchor="ctr"/>
            <a:lstStyle/>
            <a:p>
              <a:pPr algn="just">
                <a:lnSpc>
                  <a:spcPts val="2520"/>
                </a:lnSpc>
              </a:pPr>
              <a:endParaRPr/>
            </a:p>
          </p:txBody>
        </p:sp>
      </p:grpSp>
      <p:grpSp>
        <p:nvGrpSpPr>
          <p:cNvPr id="57" name="Group 56">
            <a:extLst>
              <a:ext uri="{FF2B5EF4-FFF2-40B4-BE49-F238E27FC236}">
                <a16:creationId xmlns:a16="http://schemas.microsoft.com/office/drawing/2014/main" id="{A22B9D50-E4A4-CE40-E51C-16322AEE14E0}"/>
              </a:ext>
            </a:extLst>
          </p:cNvPr>
          <p:cNvGrpSpPr>
            <a:grpSpLocks noGrp="1" noUngrp="1" noRot="1" noMove="1" noResize="1"/>
          </p:cNvGrpSpPr>
          <p:nvPr/>
        </p:nvGrpSpPr>
        <p:grpSpPr>
          <a:xfrm>
            <a:off x="1123950" y="2205848"/>
            <a:ext cx="969548" cy="797347"/>
            <a:chOff x="1123950" y="2205848"/>
            <a:chExt cx="969548" cy="797347"/>
          </a:xfrm>
        </p:grpSpPr>
        <p:grpSp>
          <p:nvGrpSpPr>
            <p:cNvPr id="9" name="Group 9"/>
            <p:cNvGrpSpPr>
              <a:grpSpLocks noGrp="1" noUngrp="1" noRot="1" noMove="1" noResize="1"/>
            </p:cNvGrpSpPr>
            <p:nvPr/>
          </p:nvGrpSpPr>
          <p:grpSpPr>
            <a:xfrm>
              <a:off x="1189394" y="2583865"/>
              <a:ext cx="419330" cy="419330"/>
              <a:chOff x="0" y="0"/>
              <a:chExt cx="812800" cy="812800"/>
            </a:xfrm>
          </p:grpSpPr>
          <p:sp>
            <p:nvSpPr>
              <p:cNvPr id="10" name="Freeform 10"/>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GB"/>
              </a:p>
            </p:txBody>
          </p:sp>
          <p:sp>
            <p:nvSpPr>
              <p:cNvPr id="11" name="TextBox 11"/>
              <p:cNvSpPr txBox="1">
                <a:spLocks noGrp="1" noRot="1" noMove="1" noResize="1" noEditPoints="1" noAdjustHandles="1" noChangeArrowheads="1" noChangeShapeType="1"/>
              </p:cNvSpPr>
              <p:nvPr/>
            </p:nvSpPr>
            <p:spPr>
              <a:xfrm>
                <a:off x="76200" y="66675"/>
                <a:ext cx="660400" cy="669925"/>
              </a:xfrm>
              <a:prstGeom prst="rect">
                <a:avLst/>
              </a:prstGeom>
            </p:spPr>
            <p:txBody>
              <a:bodyPr lIns="82095" tIns="82095" rIns="82095" bIns="82095" rtlCol="0" anchor="ctr"/>
              <a:lstStyle/>
              <a:p>
                <a:pPr algn="ctr">
                  <a:lnSpc>
                    <a:spcPts val="1871"/>
                  </a:lnSpc>
                </a:pPr>
                <a:endParaRPr/>
              </a:p>
            </p:txBody>
          </p:sp>
        </p:grpSp>
        <p:grpSp>
          <p:nvGrpSpPr>
            <p:cNvPr id="12" name="Group 12"/>
            <p:cNvGrpSpPr>
              <a:grpSpLocks noGrp="1" noUngrp="1" noRot="1" noMove="1" noResize="1"/>
            </p:cNvGrpSpPr>
            <p:nvPr/>
          </p:nvGrpSpPr>
          <p:grpSpPr>
            <a:xfrm>
              <a:off x="1123950" y="2277328"/>
              <a:ext cx="311159" cy="474194"/>
              <a:chOff x="0" y="0"/>
              <a:chExt cx="196482" cy="299430"/>
            </a:xfrm>
          </p:grpSpPr>
          <p:sp>
            <p:nvSpPr>
              <p:cNvPr id="13" name="Freeform 13"/>
              <p:cNvSpPr>
                <a:spLocks noGrp="1" noRot="1" noMove="1" noResize="1" noEditPoints="1" noAdjustHandles="1" noChangeArrowheads="1" noChangeShapeType="1"/>
              </p:cNvSpPr>
              <p:nvPr/>
            </p:nvSpPr>
            <p:spPr>
              <a:xfrm>
                <a:off x="0" y="0"/>
                <a:ext cx="196482" cy="299430"/>
              </a:xfrm>
              <a:prstGeom prst="roundRect">
                <a:avLst/>
              </a:prstGeom>
              <a:solidFill>
                <a:srgbClr val="242853"/>
              </a:solidFill>
            </p:spPr>
            <p:txBody>
              <a:bodyPr/>
              <a:lstStyle/>
              <a:p>
                <a:endParaRPr lang="en-GB"/>
              </a:p>
            </p:txBody>
          </p:sp>
          <p:sp>
            <p:nvSpPr>
              <p:cNvPr id="14" name="TextBox 14"/>
              <p:cNvSpPr txBox="1">
                <a:spLocks noGrp="1" noRot="1" noMove="1" noResize="1" noEditPoints="1" noAdjustHandles="1" noChangeArrowheads="1" noChangeShapeType="1"/>
              </p:cNvSpPr>
              <p:nvPr/>
            </p:nvSpPr>
            <p:spPr>
              <a:xfrm>
                <a:off x="0" y="-9525"/>
                <a:ext cx="196482" cy="308955"/>
              </a:xfrm>
              <a:prstGeom prst="roundRect">
                <a:avLst/>
              </a:prstGeom>
            </p:spPr>
            <p:txBody>
              <a:bodyPr lIns="82095" tIns="82095" rIns="82095" bIns="82095" rtlCol="0" anchor="ctr"/>
              <a:lstStyle/>
              <a:p>
                <a:pPr algn="ctr">
                  <a:lnSpc>
                    <a:spcPts val="1871"/>
                  </a:lnSpc>
                </a:pPr>
                <a:endParaRPr/>
              </a:p>
            </p:txBody>
          </p:sp>
        </p:grpSp>
        <p:grpSp>
          <p:nvGrpSpPr>
            <p:cNvPr id="15" name="Group 15"/>
            <p:cNvGrpSpPr>
              <a:grpSpLocks noGrp="1" noUngrp="1" noRot="1" noMove="1" noResize="1"/>
            </p:cNvGrpSpPr>
            <p:nvPr/>
          </p:nvGrpSpPr>
          <p:grpSpPr>
            <a:xfrm>
              <a:off x="1674168" y="2527469"/>
              <a:ext cx="419330" cy="419330"/>
              <a:chOff x="0" y="0"/>
              <a:chExt cx="812800" cy="812800"/>
            </a:xfrm>
          </p:grpSpPr>
          <p:sp>
            <p:nvSpPr>
              <p:cNvPr id="16" name="Freeform 16"/>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GB"/>
              </a:p>
            </p:txBody>
          </p:sp>
          <p:sp>
            <p:nvSpPr>
              <p:cNvPr id="17" name="TextBox 17"/>
              <p:cNvSpPr txBox="1">
                <a:spLocks noGrp="1" noRot="1" noMove="1" noResize="1" noEditPoints="1" noAdjustHandles="1" noChangeArrowheads="1" noChangeShapeType="1"/>
              </p:cNvSpPr>
              <p:nvPr/>
            </p:nvSpPr>
            <p:spPr>
              <a:xfrm>
                <a:off x="76200" y="66675"/>
                <a:ext cx="660400" cy="669925"/>
              </a:xfrm>
              <a:prstGeom prst="rect">
                <a:avLst/>
              </a:prstGeom>
            </p:spPr>
            <p:txBody>
              <a:bodyPr lIns="82095" tIns="82095" rIns="82095" bIns="82095" rtlCol="0" anchor="ctr"/>
              <a:lstStyle/>
              <a:p>
                <a:pPr algn="ctr">
                  <a:lnSpc>
                    <a:spcPts val="1871"/>
                  </a:lnSpc>
                </a:pPr>
                <a:endParaRPr/>
              </a:p>
            </p:txBody>
          </p:sp>
        </p:grpSp>
        <p:grpSp>
          <p:nvGrpSpPr>
            <p:cNvPr id="18" name="Group 18"/>
            <p:cNvGrpSpPr>
              <a:grpSpLocks noGrp="1" noUngrp="1" noRot="1" noMove="1" noResize="1"/>
            </p:cNvGrpSpPr>
            <p:nvPr/>
          </p:nvGrpSpPr>
          <p:grpSpPr>
            <a:xfrm>
              <a:off x="1608724" y="2205848"/>
              <a:ext cx="311159" cy="489278"/>
              <a:chOff x="0" y="-9525"/>
              <a:chExt cx="196482" cy="308955"/>
            </a:xfrm>
          </p:grpSpPr>
          <p:sp>
            <p:nvSpPr>
              <p:cNvPr id="19" name="Freeform 19"/>
              <p:cNvSpPr>
                <a:spLocks noGrp="1" noRot="1" noMove="1" noResize="1" noEditPoints="1" noAdjustHandles="1" noChangeArrowheads="1" noChangeShapeType="1"/>
              </p:cNvSpPr>
              <p:nvPr/>
            </p:nvSpPr>
            <p:spPr>
              <a:xfrm>
                <a:off x="0" y="0"/>
                <a:ext cx="196482" cy="299430"/>
              </a:xfrm>
              <a:prstGeom prst="roundRect">
                <a:avLst/>
              </a:prstGeom>
              <a:solidFill>
                <a:srgbClr val="242853"/>
              </a:solidFill>
            </p:spPr>
            <p:txBody>
              <a:bodyPr/>
              <a:lstStyle/>
              <a:p>
                <a:endParaRPr lang="en-GB" dirty="0"/>
              </a:p>
            </p:txBody>
          </p:sp>
          <p:sp>
            <p:nvSpPr>
              <p:cNvPr id="20" name="TextBox 20"/>
              <p:cNvSpPr txBox="1">
                <a:spLocks noGrp="1" noRot="1" noMove="1" noResize="1" noEditPoints="1" noAdjustHandles="1" noChangeArrowheads="1" noChangeShapeType="1"/>
              </p:cNvSpPr>
              <p:nvPr/>
            </p:nvSpPr>
            <p:spPr>
              <a:xfrm>
                <a:off x="0" y="-9525"/>
                <a:ext cx="196482" cy="308955"/>
              </a:xfrm>
              <a:prstGeom prst="roundRect">
                <a:avLst/>
              </a:prstGeom>
            </p:spPr>
            <p:txBody>
              <a:bodyPr lIns="82095" tIns="82095" rIns="82095" bIns="82095" rtlCol="0" anchor="ctr"/>
              <a:lstStyle/>
              <a:p>
                <a:pPr algn="ctr">
                  <a:lnSpc>
                    <a:spcPts val="1871"/>
                  </a:lnSpc>
                </a:pPr>
                <a:endParaRPr/>
              </a:p>
            </p:txBody>
          </p:sp>
        </p:grpSp>
      </p:grpSp>
      <p:grpSp>
        <p:nvGrpSpPr>
          <p:cNvPr id="21" name="Group 21"/>
          <p:cNvGrpSpPr>
            <a:grpSpLocks noGrp="1" noUngrp="1" noRot="1" noMove="1" noResize="1"/>
          </p:cNvGrpSpPr>
          <p:nvPr/>
        </p:nvGrpSpPr>
        <p:grpSpPr>
          <a:xfrm>
            <a:off x="6526118" y="5094134"/>
            <a:ext cx="6978605" cy="1833862"/>
            <a:chOff x="0" y="0"/>
            <a:chExt cx="1837987" cy="482993"/>
          </a:xfrm>
        </p:grpSpPr>
        <p:sp>
          <p:nvSpPr>
            <p:cNvPr id="22" name="Freeform 22"/>
            <p:cNvSpPr>
              <a:spLocks noGrp="1" noRot="1" noMove="1" noResize="1" noEditPoints="1" noAdjustHandles="1" noChangeArrowheads="1" noChangeShapeType="1"/>
            </p:cNvSpPr>
            <p:nvPr/>
          </p:nvSpPr>
          <p:spPr>
            <a:xfrm>
              <a:off x="0" y="0"/>
              <a:ext cx="1837986" cy="482993"/>
            </a:xfrm>
            <a:custGeom>
              <a:avLst/>
              <a:gdLst/>
              <a:ahLst/>
              <a:cxnLst/>
              <a:rect l="l" t="t" r="r" b="b"/>
              <a:pathLst>
                <a:path w="1837986" h="482993">
                  <a:moveTo>
                    <a:pt x="0" y="0"/>
                  </a:moveTo>
                  <a:lnTo>
                    <a:pt x="1837986" y="0"/>
                  </a:lnTo>
                  <a:lnTo>
                    <a:pt x="1837986" y="482993"/>
                  </a:lnTo>
                  <a:lnTo>
                    <a:pt x="0" y="482993"/>
                  </a:lnTo>
                  <a:close/>
                </a:path>
              </a:pathLst>
            </a:custGeom>
            <a:gradFill rotWithShape="1">
              <a:gsLst>
                <a:gs pos="0">
                  <a:srgbClr val="F45069">
                    <a:alpha val="100000"/>
                  </a:srgbClr>
                </a:gs>
                <a:gs pos="100000">
                  <a:srgbClr val="CB53C4">
                    <a:alpha val="100000"/>
                  </a:srgbClr>
                </a:gs>
              </a:gsLst>
              <a:lin ang="0"/>
            </a:gradFill>
          </p:spPr>
          <p:txBody>
            <a:bodyPr/>
            <a:lstStyle/>
            <a:p>
              <a:endParaRPr lang="en-GB"/>
            </a:p>
          </p:txBody>
        </p:sp>
        <p:sp>
          <p:nvSpPr>
            <p:cNvPr id="23" name="TextBox 23"/>
            <p:cNvSpPr txBox="1">
              <a:spLocks noGrp="1" noRot="1" noMove="1" noResize="1" noEditPoints="1" noAdjustHandles="1" noChangeArrowheads="1" noChangeShapeType="1"/>
            </p:cNvSpPr>
            <p:nvPr/>
          </p:nvSpPr>
          <p:spPr>
            <a:xfrm>
              <a:off x="0" y="-9525"/>
              <a:ext cx="1837987" cy="492518"/>
            </a:xfrm>
            <a:prstGeom prst="rect">
              <a:avLst/>
            </a:prstGeom>
          </p:spPr>
          <p:txBody>
            <a:bodyPr lIns="50800" tIns="50800" rIns="50800" bIns="50800" rtlCol="0" anchor="ctr"/>
            <a:lstStyle/>
            <a:p>
              <a:pPr algn="just">
                <a:lnSpc>
                  <a:spcPts val="2520"/>
                </a:lnSpc>
              </a:pPr>
              <a:endParaRPr/>
            </a:p>
          </p:txBody>
        </p:sp>
      </p:grpSp>
      <p:sp>
        <p:nvSpPr>
          <p:cNvPr id="24" name="TextBox 24"/>
          <p:cNvSpPr txBox="1">
            <a:spLocks/>
          </p:cNvSpPr>
          <p:nvPr/>
        </p:nvSpPr>
        <p:spPr>
          <a:xfrm>
            <a:off x="6716589" y="5432173"/>
            <a:ext cx="6597657" cy="1238349"/>
          </a:xfrm>
          <a:prstGeom prst="rect">
            <a:avLst/>
          </a:prstGeom>
        </p:spPr>
        <p:txBody>
          <a:bodyPr lIns="0" tIns="0" rIns="0" bIns="0" rtlCol="0" anchor="t">
            <a:spAutoFit/>
          </a:bodyPr>
          <a:lstStyle/>
          <a:p>
            <a:pPr algn="ctr">
              <a:lnSpc>
                <a:spcPts val="3240"/>
              </a:lnSpc>
            </a:pPr>
            <a:r>
              <a:rPr lang="en-GB" sz="2700" spc="-5" dirty="0">
                <a:solidFill>
                  <a:srgbClr val="FFFFFF"/>
                </a:solidFill>
                <a:latin typeface="Encode Sans Medium" pitchFamily="2" charset="0"/>
                <a:ea typeface="Encode Sans Bold"/>
                <a:cs typeface="Encode Sans Bold"/>
                <a:sym typeface="Encode Sans Bold"/>
              </a:rPr>
              <a:t>I don’t like calling into clinics when I’m not sure if it’s for a valid reason. Chatting by text is most definitely a good idea.</a:t>
            </a:r>
            <a:endParaRPr lang="en-US" sz="2700" spc="-6" dirty="0">
              <a:solidFill>
                <a:srgbClr val="FFFFFF"/>
              </a:solidFill>
              <a:latin typeface="Encode Sans Medium" pitchFamily="2" charset="0"/>
              <a:ea typeface="Encode Sans"/>
              <a:cs typeface="Encode Sans"/>
              <a:sym typeface="Encode Sans"/>
            </a:endParaRPr>
          </a:p>
        </p:txBody>
      </p:sp>
      <p:grpSp>
        <p:nvGrpSpPr>
          <p:cNvPr id="58" name="Group 57">
            <a:extLst>
              <a:ext uri="{FF2B5EF4-FFF2-40B4-BE49-F238E27FC236}">
                <a16:creationId xmlns:a16="http://schemas.microsoft.com/office/drawing/2014/main" id="{2FF097A6-FF85-5375-2ECF-9BE243431ACF}"/>
              </a:ext>
            </a:extLst>
          </p:cNvPr>
          <p:cNvGrpSpPr>
            <a:grpSpLocks noGrp="1" noUngrp="1" noRot="1" noMove="1" noResize="1"/>
          </p:cNvGrpSpPr>
          <p:nvPr/>
        </p:nvGrpSpPr>
        <p:grpSpPr>
          <a:xfrm>
            <a:off x="12322103" y="4522791"/>
            <a:ext cx="920989" cy="782263"/>
            <a:chOff x="12322103" y="4522791"/>
            <a:chExt cx="920989" cy="782263"/>
          </a:xfrm>
        </p:grpSpPr>
        <p:grpSp>
          <p:nvGrpSpPr>
            <p:cNvPr id="26" name="Group 26"/>
            <p:cNvGrpSpPr>
              <a:grpSpLocks noGrp="1" noUngrp="1" noRot="1" noMove="1" noResize="1"/>
            </p:cNvGrpSpPr>
            <p:nvPr/>
          </p:nvGrpSpPr>
          <p:grpSpPr>
            <a:xfrm>
              <a:off x="12322103" y="4885724"/>
              <a:ext cx="419330" cy="419330"/>
              <a:chOff x="0" y="0"/>
              <a:chExt cx="812800" cy="812800"/>
            </a:xfrm>
          </p:grpSpPr>
          <p:sp>
            <p:nvSpPr>
              <p:cNvPr id="27" name="Freeform 27"/>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GB"/>
              </a:p>
            </p:txBody>
          </p:sp>
          <p:sp>
            <p:nvSpPr>
              <p:cNvPr id="28" name="TextBox 28"/>
              <p:cNvSpPr txBox="1">
                <a:spLocks noGrp="1" noRot="1" noMove="1" noResize="1" noEditPoints="1" noAdjustHandles="1" noChangeArrowheads="1" noChangeShapeType="1"/>
              </p:cNvSpPr>
              <p:nvPr/>
            </p:nvSpPr>
            <p:spPr>
              <a:xfrm>
                <a:off x="76200" y="66675"/>
                <a:ext cx="660400" cy="669925"/>
              </a:xfrm>
              <a:prstGeom prst="rect">
                <a:avLst/>
              </a:prstGeom>
            </p:spPr>
            <p:txBody>
              <a:bodyPr lIns="82095" tIns="82095" rIns="82095" bIns="82095" rtlCol="0" anchor="ctr"/>
              <a:lstStyle/>
              <a:p>
                <a:pPr algn="ctr">
                  <a:lnSpc>
                    <a:spcPts val="1871"/>
                  </a:lnSpc>
                </a:pPr>
                <a:endParaRPr/>
              </a:p>
            </p:txBody>
          </p:sp>
        </p:grpSp>
        <p:grpSp>
          <p:nvGrpSpPr>
            <p:cNvPr id="29" name="Group 29"/>
            <p:cNvGrpSpPr>
              <a:grpSpLocks noGrp="1" noUngrp="1" noRot="1" noMove="1" noResize="1"/>
            </p:cNvGrpSpPr>
            <p:nvPr/>
          </p:nvGrpSpPr>
          <p:grpSpPr>
            <a:xfrm>
              <a:off x="12447159" y="4579187"/>
              <a:ext cx="311159" cy="474193"/>
              <a:chOff x="0" y="0"/>
              <a:chExt cx="196482" cy="299430"/>
            </a:xfrm>
          </p:grpSpPr>
          <p:sp>
            <p:nvSpPr>
              <p:cNvPr id="30" name="Freeform 30"/>
              <p:cNvSpPr>
                <a:spLocks noGrp="1" noRot="1" noMove="1" noResize="1" noEditPoints="1" noAdjustHandles="1" noChangeArrowheads="1" noChangeShapeType="1"/>
              </p:cNvSpPr>
              <p:nvPr/>
            </p:nvSpPr>
            <p:spPr>
              <a:xfrm>
                <a:off x="0" y="0"/>
                <a:ext cx="196482" cy="299430"/>
              </a:xfrm>
              <a:prstGeom prst="roundRect">
                <a:avLst/>
              </a:prstGeom>
              <a:solidFill>
                <a:srgbClr val="242853"/>
              </a:solidFill>
            </p:spPr>
            <p:txBody>
              <a:bodyPr/>
              <a:lstStyle/>
              <a:p>
                <a:endParaRPr lang="en-GB"/>
              </a:p>
            </p:txBody>
          </p:sp>
          <p:sp>
            <p:nvSpPr>
              <p:cNvPr id="31" name="TextBox 31"/>
              <p:cNvSpPr txBox="1">
                <a:spLocks noGrp="1" noRot="1" noMove="1" noResize="1" noEditPoints="1" noAdjustHandles="1" noChangeArrowheads="1" noChangeShapeType="1"/>
              </p:cNvSpPr>
              <p:nvPr/>
            </p:nvSpPr>
            <p:spPr>
              <a:xfrm>
                <a:off x="0" y="-9525"/>
                <a:ext cx="196482" cy="308955"/>
              </a:xfrm>
              <a:prstGeom prst="roundRect">
                <a:avLst/>
              </a:prstGeom>
            </p:spPr>
            <p:txBody>
              <a:bodyPr lIns="82095" tIns="82095" rIns="82095" bIns="82095" rtlCol="0" anchor="ctr"/>
              <a:lstStyle/>
              <a:p>
                <a:pPr algn="ctr">
                  <a:lnSpc>
                    <a:spcPts val="1871"/>
                  </a:lnSpc>
                </a:pPr>
                <a:endParaRPr/>
              </a:p>
            </p:txBody>
          </p:sp>
        </p:grpSp>
        <p:grpSp>
          <p:nvGrpSpPr>
            <p:cNvPr id="32" name="Group 32"/>
            <p:cNvGrpSpPr>
              <a:grpSpLocks noGrp="1" noUngrp="1" noRot="1" noMove="1" noResize="1"/>
            </p:cNvGrpSpPr>
            <p:nvPr/>
          </p:nvGrpSpPr>
          <p:grpSpPr>
            <a:xfrm>
              <a:off x="12806876" y="4829328"/>
              <a:ext cx="419330" cy="419330"/>
              <a:chOff x="0" y="0"/>
              <a:chExt cx="812800" cy="812800"/>
            </a:xfrm>
          </p:grpSpPr>
          <p:sp>
            <p:nvSpPr>
              <p:cNvPr id="33" name="Freeform 33"/>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GB"/>
              </a:p>
            </p:txBody>
          </p:sp>
          <p:sp>
            <p:nvSpPr>
              <p:cNvPr id="34" name="TextBox 34"/>
              <p:cNvSpPr txBox="1">
                <a:spLocks noGrp="1" noRot="1" noMove="1" noResize="1" noEditPoints="1" noAdjustHandles="1" noChangeArrowheads="1" noChangeShapeType="1"/>
              </p:cNvSpPr>
              <p:nvPr/>
            </p:nvSpPr>
            <p:spPr>
              <a:xfrm>
                <a:off x="76200" y="66675"/>
                <a:ext cx="660400" cy="669925"/>
              </a:xfrm>
              <a:prstGeom prst="rect">
                <a:avLst/>
              </a:prstGeom>
            </p:spPr>
            <p:txBody>
              <a:bodyPr lIns="82095" tIns="82095" rIns="82095" bIns="82095" rtlCol="0" anchor="ctr"/>
              <a:lstStyle/>
              <a:p>
                <a:pPr algn="ctr">
                  <a:lnSpc>
                    <a:spcPts val="1871"/>
                  </a:lnSpc>
                </a:pPr>
                <a:endParaRPr/>
              </a:p>
            </p:txBody>
          </p:sp>
        </p:grpSp>
        <p:grpSp>
          <p:nvGrpSpPr>
            <p:cNvPr id="35" name="Group 35"/>
            <p:cNvGrpSpPr>
              <a:grpSpLocks noGrp="1" noUngrp="1" noRot="1" noMove="1" noResize="1"/>
            </p:cNvGrpSpPr>
            <p:nvPr/>
          </p:nvGrpSpPr>
          <p:grpSpPr>
            <a:xfrm>
              <a:off x="12931933" y="4522791"/>
              <a:ext cx="311159" cy="474193"/>
              <a:chOff x="0" y="0"/>
              <a:chExt cx="196482" cy="299430"/>
            </a:xfrm>
          </p:grpSpPr>
          <p:sp>
            <p:nvSpPr>
              <p:cNvPr id="36" name="Freeform 36"/>
              <p:cNvSpPr>
                <a:spLocks noGrp="1" noRot="1" noMove="1" noResize="1" noEditPoints="1" noAdjustHandles="1" noChangeArrowheads="1" noChangeShapeType="1"/>
              </p:cNvSpPr>
              <p:nvPr/>
            </p:nvSpPr>
            <p:spPr>
              <a:xfrm>
                <a:off x="0" y="0"/>
                <a:ext cx="196482" cy="299430"/>
              </a:xfrm>
              <a:prstGeom prst="roundRect">
                <a:avLst/>
              </a:prstGeom>
              <a:solidFill>
                <a:srgbClr val="242853"/>
              </a:solidFill>
            </p:spPr>
            <p:txBody>
              <a:bodyPr/>
              <a:lstStyle/>
              <a:p>
                <a:endParaRPr lang="en-GB"/>
              </a:p>
            </p:txBody>
          </p:sp>
          <p:sp>
            <p:nvSpPr>
              <p:cNvPr id="37" name="TextBox 37"/>
              <p:cNvSpPr txBox="1">
                <a:spLocks noGrp="1" noRot="1" noMove="1" noResize="1" noEditPoints="1" noAdjustHandles="1" noChangeArrowheads="1" noChangeShapeType="1"/>
              </p:cNvSpPr>
              <p:nvPr/>
            </p:nvSpPr>
            <p:spPr>
              <a:xfrm>
                <a:off x="0" y="-9525"/>
                <a:ext cx="196482" cy="308955"/>
              </a:xfrm>
              <a:prstGeom prst="roundRect">
                <a:avLst/>
              </a:prstGeom>
            </p:spPr>
            <p:txBody>
              <a:bodyPr lIns="82095" tIns="82095" rIns="82095" bIns="82095" rtlCol="0" anchor="ctr"/>
              <a:lstStyle/>
              <a:p>
                <a:pPr algn="ctr">
                  <a:lnSpc>
                    <a:spcPts val="1871"/>
                  </a:lnSpc>
                </a:pPr>
                <a:endParaRPr/>
              </a:p>
            </p:txBody>
          </p:sp>
        </p:grpSp>
      </p:grpSp>
      <p:grpSp>
        <p:nvGrpSpPr>
          <p:cNvPr id="38" name="Group 38"/>
          <p:cNvGrpSpPr>
            <a:grpSpLocks noGrp="1" noUngrp="1" noRot="1" noMove="1" noResize="1"/>
          </p:cNvGrpSpPr>
          <p:nvPr/>
        </p:nvGrpSpPr>
        <p:grpSpPr>
          <a:xfrm>
            <a:off x="1674168" y="7459503"/>
            <a:ext cx="6978605" cy="1833862"/>
            <a:chOff x="0" y="0"/>
            <a:chExt cx="1837987" cy="482993"/>
          </a:xfrm>
        </p:grpSpPr>
        <p:sp>
          <p:nvSpPr>
            <p:cNvPr id="39" name="Freeform 39"/>
            <p:cNvSpPr>
              <a:spLocks noGrp="1" noRot="1" noMove="1" noResize="1" noEditPoints="1" noAdjustHandles="1" noChangeArrowheads="1" noChangeShapeType="1"/>
            </p:cNvSpPr>
            <p:nvPr/>
          </p:nvSpPr>
          <p:spPr>
            <a:xfrm>
              <a:off x="0" y="0"/>
              <a:ext cx="1837986" cy="482993"/>
            </a:xfrm>
            <a:custGeom>
              <a:avLst/>
              <a:gdLst/>
              <a:ahLst/>
              <a:cxnLst/>
              <a:rect l="l" t="t" r="r" b="b"/>
              <a:pathLst>
                <a:path w="1837986" h="482993">
                  <a:moveTo>
                    <a:pt x="0" y="0"/>
                  </a:moveTo>
                  <a:lnTo>
                    <a:pt x="1837986" y="0"/>
                  </a:lnTo>
                  <a:lnTo>
                    <a:pt x="1837986" y="482993"/>
                  </a:lnTo>
                  <a:lnTo>
                    <a:pt x="0" y="482993"/>
                  </a:lnTo>
                  <a:close/>
                </a:path>
              </a:pathLst>
            </a:custGeom>
            <a:gradFill rotWithShape="1">
              <a:gsLst>
                <a:gs pos="0">
                  <a:srgbClr val="F45069">
                    <a:alpha val="100000"/>
                  </a:srgbClr>
                </a:gs>
                <a:gs pos="100000">
                  <a:srgbClr val="CB53C4">
                    <a:alpha val="100000"/>
                  </a:srgbClr>
                </a:gs>
              </a:gsLst>
              <a:lin ang="0"/>
            </a:gradFill>
          </p:spPr>
          <p:txBody>
            <a:bodyPr/>
            <a:lstStyle/>
            <a:p>
              <a:endParaRPr lang="en-GB"/>
            </a:p>
          </p:txBody>
        </p:sp>
        <p:sp>
          <p:nvSpPr>
            <p:cNvPr id="40" name="TextBox 40"/>
            <p:cNvSpPr txBox="1">
              <a:spLocks noGrp="1" noRot="1" noMove="1" noResize="1" noEditPoints="1" noAdjustHandles="1" noChangeArrowheads="1" noChangeShapeType="1"/>
            </p:cNvSpPr>
            <p:nvPr/>
          </p:nvSpPr>
          <p:spPr>
            <a:xfrm>
              <a:off x="0" y="-9525"/>
              <a:ext cx="1837987" cy="492518"/>
            </a:xfrm>
            <a:prstGeom prst="rect">
              <a:avLst/>
            </a:prstGeom>
          </p:spPr>
          <p:txBody>
            <a:bodyPr lIns="50800" tIns="50800" rIns="50800" bIns="50800" rtlCol="0" anchor="ctr"/>
            <a:lstStyle/>
            <a:p>
              <a:pPr algn="just">
                <a:lnSpc>
                  <a:spcPts val="2520"/>
                </a:lnSpc>
              </a:pPr>
              <a:endParaRPr/>
            </a:p>
          </p:txBody>
        </p:sp>
      </p:grpSp>
      <p:grpSp>
        <p:nvGrpSpPr>
          <p:cNvPr id="59" name="Group 58">
            <a:extLst>
              <a:ext uri="{FF2B5EF4-FFF2-40B4-BE49-F238E27FC236}">
                <a16:creationId xmlns:a16="http://schemas.microsoft.com/office/drawing/2014/main" id="{8290D4D3-B217-2B56-D3C4-A4F7358D00E9}"/>
              </a:ext>
            </a:extLst>
          </p:cNvPr>
          <p:cNvGrpSpPr>
            <a:grpSpLocks noGrp="1" noUngrp="1" noRot="1" noMove="1" noResize="1"/>
          </p:cNvGrpSpPr>
          <p:nvPr/>
        </p:nvGrpSpPr>
        <p:grpSpPr>
          <a:xfrm>
            <a:off x="1754495" y="6908946"/>
            <a:ext cx="969547" cy="782264"/>
            <a:chOff x="1754495" y="6908946"/>
            <a:chExt cx="969547" cy="782264"/>
          </a:xfrm>
        </p:grpSpPr>
        <p:grpSp>
          <p:nvGrpSpPr>
            <p:cNvPr id="41" name="Group 41"/>
            <p:cNvGrpSpPr>
              <a:grpSpLocks noGrp="1" noUngrp="1" noRot="1" noMove="1" noResize="1"/>
            </p:cNvGrpSpPr>
            <p:nvPr/>
          </p:nvGrpSpPr>
          <p:grpSpPr>
            <a:xfrm>
              <a:off x="1819939" y="7271880"/>
              <a:ext cx="419330" cy="419330"/>
              <a:chOff x="0" y="0"/>
              <a:chExt cx="812800" cy="812800"/>
            </a:xfrm>
          </p:grpSpPr>
          <p:sp>
            <p:nvSpPr>
              <p:cNvPr id="42" name="Freeform 42"/>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GB"/>
              </a:p>
            </p:txBody>
          </p:sp>
          <p:sp>
            <p:nvSpPr>
              <p:cNvPr id="43" name="TextBox 43"/>
              <p:cNvSpPr txBox="1">
                <a:spLocks noGrp="1" noRot="1" noMove="1" noResize="1" noEditPoints="1" noAdjustHandles="1" noChangeArrowheads="1" noChangeShapeType="1"/>
              </p:cNvSpPr>
              <p:nvPr/>
            </p:nvSpPr>
            <p:spPr>
              <a:xfrm>
                <a:off x="76200" y="66675"/>
                <a:ext cx="660400" cy="669925"/>
              </a:xfrm>
              <a:prstGeom prst="rect">
                <a:avLst/>
              </a:prstGeom>
            </p:spPr>
            <p:txBody>
              <a:bodyPr lIns="82095" tIns="82095" rIns="82095" bIns="82095" rtlCol="0" anchor="ctr"/>
              <a:lstStyle/>
              <a:p>
                <a:pPr algn="ctr">
                  <a:lnSpc>
                    <a:spcPts val="1871"/>
                  </a:lnSpc>
                </a:pPr>
                <a:endParaRPr/>
              </a:p>
            </p:txBody>
          </p:sp>
        </p:grpSp>
        <p:grpSp>
          <p:nvGrpSpPr>
            <p:cNvPr id="44" name="Group 44"/>
            <p:cNvGrpSpPr>
              <a:grpSpLocks noGrp="1" noUngrp="1" noRot="1" noMove="1" noResize="1"/>
            </p:cNvGrpSpPr>
            <p:nvPr/>
          </p:nvGrpSpPr>
          <p:grpSpPr>
            <a:xfrm>
              <a:off x="1754495" y="6965343"/>
              <a:ext cx="311159" cy="474194"/>
              <a:chOff x="0" y="0"/>
              <a:chExt cx="196482" cy="299430"/>
            </a:xfrm>
          </p:grpSpPr>
          <p:sp>
            <p:nvSpPr>
              <p:cNvPr id="45" name="Freeform 45"/>
              <p:cNvSpPr>
                <a:spLocks noGrp="1" noRot="1" noMove="1" noResize="1" noEditPoints="1" noAdjustHandles="1" noChangeArrowheads="1" noChangeShapeType="1"/>
              </p:cNvSpPr>
              <p:nvPr/>
            </p:nvSpPr>
            <p:spPr>
              <a:xfrm>
                <a:off x="0" y="0"/>
                <a:ext cx="196482" cy="299430"/>
              </a:xfrm>
              <a:prstGeom prst="roundRect">
                <a:avLst/>
              </a:prstGeom>
              <a:solidFill>
                <a:srgbClr val="242853"/>
              </a:solidFill>
            </p:spPr>
            <p:txBody>
              <a:bodyPr/>
              <a:lstStyle/>
              <a:p>
                <a:endParaRPr lang="en-GB"/>
              </a:p>
            </p:txBody>
          </p:sp>
          <p:sp>
            <p:nvSpPr>
              <p:cNvPr id="46" name="TextBox 46"/>
              <p:cNvSpPr txBox="1">
                <a:spLocks noGrp="1" noRot="1" noMove="1" noResize="1" noEditPoints="1" noAdjustHandles="1" noChangeArrowheads="1" noChangeShapeType="1"/>
              </p:cNvSpPr>
              <p:nvPr/>
            </p:nvSpPr>
            <p:spPr>
              <a:xfrm>
                <a:off x="0" y="-9525"/>
                <a:ext cx="196482" cy="308955"/>
              </a:xfrm>
              <a:prstGeom prst="roundRect">
                <a:avLst/>
              </a:prstGeom>
            </p:spPr>
            <p:txBody>
              <a:bodyPr lIns="82095" tIns="82095" rIns="82095" bIns="82095" rtlCol="0" anchor="ctr"/>
              <a:lstStyle/>
              <a:p>
                <a:pPr algn="ctr">
                  <a:lnSpc>
                    <a:spcPts val="1871"/>
                  </a:lnSpc>
                </a:pPr>
                <a:endParaRPr/>
              </a:p>
            </p:txBody>
          </p:sp>
        </p:grpSp>
        <p:grpSp>
          <p:nvGrpSpPr>
            <p:cNvPr id="47" name="Group 47"/>
            <p:cNvGrpSpPr>
              <a:grpSpLocks noGrp="1" noUngrp="1" noRot="1" noMove="1" noResize="1"/>
            </p:cNvGrpSpPr>
            <p:nvPr/>
          </p:nvGrpSpPr>
          <p:grpSpPr>
            <a:xfrm>
              <a:off x="2304712" y="7215484"/>
              <a:ext cx="419330" cy="419330"/>
              <a:chOff x="0" y="0"/>
              <a:chExt cx="812800" cy="812800"/>
            </a:xfrm>
          </p:grpSpPr>
          <p:sp>
            <p:nvSpPr>
              <p:cNvPr id="48" name="Freeform 48"/>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GB"/>
              </a:p>
            </p:txBody>
          </p:sp>
          <p:sp>
            <p:nvSpPr>
              <p:cNvPr id="49" name="TextBox 49"/>
              <p:cNvSpPr txBox="1">
                <a:spLocks noGrp="1" noRot="1" noMove="1" noResize="1" noEditPoints="1" noAdjustHandles="1" noChangeArrowheads="1" noChangeShapeType="1"/>
              </p:cNvSpPr>
              <p:nvPr/>
            </p:nvSpPr>
            <p:spPr>
              <a:xfrm>
                <a:off x="76200" y="66675"/>
                <a:ext cx="660400" cy="669925"/>
              </a:xfrm>
              <a:prstGeom prst="rect">
                <a:avLst/>
              </a:prstGeom>
            </p:spPr>
            <p:txBody>
              <a:bodyPr lIns="82095" tIns="82095" rIns="82095" bIns="82095" rtlCol="0" anchor="ctr"/>
              <a:lstStyle/>
              <a:p>
                <a:pPr algn="ctr">
                  <a:lnSpc>
                    <a:spcPts val="1871"/>
                  </a:lnSpc>
                </a:pPr>
                <a:endParaRPr/>
              </a:p>
            </p:txBody>
          </p:sp>
        </p:grpSp>
        <p:grpSp>
          <p:nvGrpSpPr>
            <p:cNvPr id="50" name="Group 50"/>
            <p:cNvGrpSpPr>
              <a:grpSpLocks noGrp="1" noUngrp="1" noRot="1" noMove="1" noResize="1"/>
            </p:cNvGrpSpPr>
            <p:nvPr/>
          </p:nvGrpSpPr>
          <p:grpSpPr>
            <a:xfrm>
              <a:off x="2239269" y="6908946"/>
              <a:ext cx="311159" cy="474194"/>
              <a:chOff x="0" y="0"/>
              <a:chExt cx="196482" cy="299430"/>
            </a:xfrm>
          </p:grpSpPr>
          <p:sp>
            <p:nvSpPr>
              <p:cNvPr id="51" name="Freeform 51"/>
              <p:cNvSpPr>
                <a:spLocks noGrp="1" noRot="1" noMove="1" noResize="1" noEditPoints="1" noAdjustHandles="1" noChangeArrowheads="1" noChangeShapeType="1"/>
              </p:cNvSpPr>
              <p:nvPr/>
            </p:nvSpPr>
            <p:spPr>
              <a:xfrm>
                <a:off x="0" y="0"/>
                <a:ext cx="196482" cy="299430"/>
              </a:xfrm>
              <a:prstGeom prst="roundRect">
                <a:avLst/>
              </a:prstGeom>
              <a:solidFill>
                <a:srgbClr val="242853"/>
              </a:solidFill>
            </p:spPr>
            <p:txBody>
              <a:bodyPr/>
              <a:lstStyle/>
              <a:p>
                <a:endParaRPr lang="en-GB"/>
              </a:p>
            </p:txBody>
          </p:sp>
          <p:sp>
            <p:nvSpPr>
              <p:cNvPr id="52" name="TextBox 52"/>
              <p:cNvSpPr txBox="1">
                <a:spLocks noGrp="1" noRot="1" noMove="1" noResize="1" noEditPoints="1" noAdjustHandles="1" noChangeArrowheads="1" noChangeShapeType="1"/>
              </p:cNvSpPr>
              <p:nvPr/>
            </p:nvSpPr>
            <p:spPr>
              <a:xfrm>
                <a:off x="0" y="-9525"/>
                <a:ext cx="196482" cy="308955"/>
              </a:xfrm>
              <a:prstGeom prst="roundRect">
                <a:avLst/>
              </a:prstGeom>
            </p:spPr>
            <p:txBody>
              <a:bodyPr lIns="82095" tIns="82095" rIns="82095" bIns="82095" rtlCol="0" anchor="ctr"/>
              <a:lstStyle/>
              <a:p>
                <a:pPr algn="ctr">
                  <a:lnSpc>
                    <a:spcPts val="1871"/>
                  </a:lnSpc>
                </a:pPr>
                <a:endParaRPr/>
              </a:p>
            </p:txBody>
          </p:sp>
        </p:grpSp>
      </p:grpSp>
      <p:sp>
        <p:nvSpPr>
          <p:cNvPr id="53" name="TextBox 53"/>
          <p:cNvSpPr txBox="1">
            <a:spLocks noGrp="1" noRot="1" noMove="1" noResize="1" noEditPoints="1" noAdjustHandles="1" noChangeArrowheads="1" noChangeShapeType="1"/>
          </p:cNvSpPr>
          <p:nvPr/>
        </p:nvSpPr>
        <p:spPr>
          <a:xfrm>
            <a:off x="4437675" y="1378683"/>
            <a:ext cx="9412650" cy="613377"/>
          </a:xfrm>
          <a:prstGeom prst="rect">
            <a:avLst/>
          </a:prstGeom>
        </p:spPr>
        <p:txBody>
          <a:bodyPr lIns="0" tIns="0" rIns="0" bIns="0" rtlCol="0" anchor="t">
            <a:spAutoFit/>
          </a:bodyPr>
          <a:lstStyle/>
          <a:p>
            <a:pPr algn="ctr">
              <a:lnSpc>
                <a:spcPts val="5040"/>
              </a:lnSpc>
            </a:pPr>
            <a:r>
              <a:rPr lang="en-US" sz="3600" b="1" spc="-7" dirty="0">
                <a:solidFill>
                  <a:srgbClr val="242853"/>
                </a:solidFill>
                <a:latin typeface="Encode Sans Bold"/>
                <a:ea typeface="Encode Sans Bold"/>
                <a:cs typeface="Encode Sans Bold"/>
                <a:sym typeface="Encode Sans Bold"/>
              </a:rPr>
              <a:t>Feedback from young people</a:t>
            </a:r>
          </a:p>
        </p:txBody>
      </p:sp>
      <p:sp>
        <p:nvSpPr>
          <p:cNvPr id="54" name="TextBox 54"/>
          <p:cNvSpPr txBox="1">
            <a:spLocks/>
          </p:cNvSpPr>
          <p:nvPr/>
        </p:nvSpPr>
        <p:spPr>
          <a:xfrm>
            <a:off x="1279529" y="2950992"/>
            <a:ext cx="6597657" cy="1641475"/>
          </a:xfrm>
          <a:prstGeom prst="rect">
            <a:avLst/>
          </a:prstGeom>
        </p:spPr>
        <p:txBody>
          <a:bodyPr lIns="0" tIns="0" rIns="0" bIns="0" rtlCol="0" anchor="t">
            <a:spAutoFit/>
          </a:bodyPr>
          <a:lstStyle/>
          <a:p>
            <a:pPr algn="ctr">
              <a:lnSpc>
                <a:spcPts val="3240"/>
              </a:lnSpc>
              <a:spcBef>
                <a:spcPct val="0"/>
              </a:spcBef>
            </a:pPr>
            <a:r>
              <a:rPr lang="en-GB" sz="2700" spc="-6" dirty="0">
                <a:solidFill>
                  <a:schemeClr val="bg1"/>
                </a:solidFill>
                <a:latin typeface="Encode Sans Medium" pitchFamily="2" charset="0"/>
                <a:ea typeface="Encode Sans"/>
                <a:cs typeface="Encode Sans"/>
                <a:sym typeface="Encode Sans"/>
              </a:rPr>
              <a:t>This sexual health chat has always given useful advice and help with things I didn't know about. It’s a great service for young and adolescents!</a:t>
            </a:r>
            <a:endParaRPr lang="en-US" sz="2700" b="1" spc="-6" dirty="0">
              <a:solidFill>
                <a:schemeClr val="bg1"/>
              </a:solidFill>
              <a:latin typeface="Encode Sans Medium" pitchFamily="2" charset="0"/>
              <a:ea typeface="Encode Sans Bold"/>
              <a:cs typeface="Encode Sans Bold"/>
              <a:sym typeface="Encode Sans Bold"/>
            </a:endParaRPr>
          </a:p>
        </p:txBody>
      </p:sp>
      <p:sp>
        <p:nvSpPr>
          <p:cNvPr id="55" name="TextBox 55"/>
          <p:cNvSpPr txBox="1">
            <a:spLocks/>
          </p:cNvSpPr>
          <p:nvPr/>
        </p:nvSpPr>
        <p:spPr>
          <a:xfrm>
            <a:off x="1919883" y="7644053"/>
            <a:ext cx="6597657" cy="1641475"/>
          </a:xfrm>
          <a:prstGeom prst="rect">
            <a:avLst/>
          </a:prstGeom>
        </p:spPr>
        <p:txBody>
          <a:bodyPr lIns="0" tIns="0" rIns="0" bIns="0" rtlCol="0" anchor="t">
            <a:spAutoFit/>
          </a:bodyPr>
          <a:lstStyle/>
          <a:p>
            <a:pPr algn="ctr">
              <a:lnSpc>
                <a:spcPts val="3240"/>
              </a:lnSpc>
              <a:spcBef>
                <a:spcPct val="0"/>
              </a:spcBef>
            </a:pPr>
            <a:r>
              <a:rPr lang="en-GB" sz="2700" spc="-6" dirty="0">
                <a:solidFill>
                  <a:srgbClr val="FFFFFF"/>
                </a:solidFill>
                <a:latin typeface="Encode Sans Medium" pitchFamily="2" charset="0"/>
                <a:ea typeface="Encode Sans Bold"/>
                <a:cs typeface="Encode Sans Bold"/>
                <a:sym typeface="Encode Sans Bold"/>
              </a:rPr>
              <a:t>This conversation really helped me today. The experience of using </a:t>
            </a:r>
            <a:r>
              <a:rPr lang="en-GB" sz="2700" spc="-6" dirty="0" err="1">
                <a:solidFill>
                  <a:srgbClr val="FFFFFF"/>
                </a:solidFill>
                <a:latin typeface="Encode Sans Medium" pitchFamily="2" charset="0"/>
                <a:ea typeface="Encode Sans Bold"/>
                <a:cs typeface="Encode Sans Bold"/>
                <a:sym typeface="Encode Sans Bold"/>
              </a:rPr>
              <a:t>ChatHealth</a:t>
            </a:r>
            <a:r>
              <a:rPr lang="en-GB" sz="2700" spc="-6" dirty="0">
                <a:solidFill>
                  <a:srgbClr val="FFFFFF"/>
                </a:solidFill>
                <a:latin typeface="Encode Sans Medium" pitchFamily="2" charset="0"/>
                <a:ea typeface="Encode Sans Bold"/>
                <a:cs typeface="Encode Sans Bold"/>
                <a:sym typeface="Encode Sans Bold"/>
              </a:rPr>
              <a:t> was excellent and a big help and relief when discussing such a confidential issue.</a:t>
            </a:r>
            <a:endParaRPr lang="en-US" sz="2700" spc="-6" dirty="0">
              <a:solidFill>
                <a:srgbClr val="FFFFFF"/>
              </a:solidFill>
              <a:latin typeface="Encode Sans Medium" pitchFamily="2" charset="0"/>
              <a:ea typeface="Encode Sans"/>
              <a:cs typeface="Encode Sans"/>
              <a:sym typeface="Encode Sans"/>
            </a:endParaRPr>
          </a:p>
        </p:txBody>
      </p:sp>
      <p:grpSp>
        <p:nvGrpSpPr>
          <p:cNvPr id="61" name="Group 60">
            <a:extLst>
              <a:ext uri="{FF2B5EF4-FFF2-40B4-BE49-F238E27FC236}">
                <a16:creationId xmlns:a16="http://schemas.microsoft.com/office/drawing/2014/main" id="{78086FAF-CE76-4DDF-A17B-9730F3D46CDA}"/>
              </a:ext>
            </a:extLst>
          </p:cNvPr>
          <p:cNvGrpSpPr/>
          <p:nvPr/>
        </p:nvGrpSpPr>
        <p:grpSpPr>
          <a:xfrm>
            <a:off x="14536819" y="189794"/>
            <a:ext cx="2722481" cy="1188889"/>
            <a:chOff x="9693425" y="343946"/>
            <a:chExt cx="2153491" cy="940415"/>
          </a:xfrm>
        </p:grpSpPr>
        <p:sp>
          <p:nvSpPr>
            <p:cNvPr id="62" name="Freeform: Shape 61">
              <a:extLst>
                <a:ext uri="{FF2B5EF4-FFF2-40B4-BE49-F238E27FC236}">
                  <a16:creationId xmlns:a16="http://schemas.microsoft.com/office/drawing/2014/main" id="{79138092-0012-4D8C-B7B5-14040CE9AD62}"/>
                </a:ext>
              </a:extLst>
            </p:cNvPr>
            <p:cNvSpPr/>
            <p:nvPr/>
          </p:nvSpPr>
          <p:spPr>
            <a:xfrm>
              <a:off x="11200905" y="1181240"/>
              <a:ext cx="640870" cy="103121"/>
            </a:xfrm>
            <a:custGeom>
              <a:avLst/>
              <a:gdLst>
                <a:gd name="connsiteX0" fmla="*/ 0 w 640870"/>
                <a:gd name="connsiteY0" fmla="*/ 1714 h 103121"/>
                <a:gd name="connsiteX1" fmla="*/ 24566 w 640870"/>
                <a:gd name="connsiteY1" fmla="*/ 1714 h 103121"/>
                <a:gd name="connsiteX2" fmla="*/ 62559 w 640870"/>
                <a:gd name="connsiteY2" fmla="*/ 76270 h 103121"/>
                <a:gd name="connsiteX3" fmla="*/ 62844 w 640870"/>
                <a:gd name="connsiteY3" fmla="*/ 76270 h 103121"/>
                <a:gd name="connsiteX4" fmla="*/ 62844 w 640870"/>
                <a:gd name="connsiteY4" fmla="*/ 1714 h 103121"/>
                <a:gd name="connsiteX5" fmla="*/ 81983 w 640870"/>
                <a:gd name="connsiteY5" fmla="*/ 1714 h 103121"/>
                <a:gd name="connsiteX6" fmla="*/ 81983 w 640870"/>
                <a:gd name="connsiteY6" fmla="*/ 101408 h 103121"/>
                <a:gd name="connsiteX7" fmla="*/ 57560 w 640870"/>
                <a:gd name="connsiteY7" fmla="*/ 101408 h 103121"/>
                <a:gd name="connsiteX8" fmla="*/ 19425 w 640870"/>
                <a:gd name="connsiteY8" fmla="*/ 26852 h 103121"/>
                <a:gd name="connsiteX9" fmla="*/ 19139 w 640870"/>
                <a:gd name="connsiteY9" fmla="*/ 26852 h 103121"/>
                <a:gd name="connsiteX10" fmla="*/ 19139 w 640870"/>
                <a:gd name="connsiteY10" fmla="*/ 101408 h 103121"/>
                <a:gd name="connsiteX11" fmla="*/ 0 w 640870"/>
                <a:gd name="connsiteY11" fmla="*/ 101408 h 103121"/>
                <a:gd name="connsiteX12" fmla="*/ 104122 w 640870"/>
                <a:gd name="connsiteY12" fmla="*/ 1714 h 103121"/>
                <a:gd name="connsiteX13" fmla="*/ 124118 w 640870"/>
                <a:gd name="connsiteY13" fmla="*/ 1714 h 103121"/>
                <a:gd name="connsiteX14" fmla="*/ 124118 w 640870"/>
                <a:gd name="connsiteY14" fmla="*/ 41991 h 103121"/>
                <a:gd name="connsiteX15" fmla="*/ 164110 w 640870"/>
                <a:gd name="connsiteY15" fmla="*/ 41991 h 103121"/>
                <a:gd name="connsiteX16" fmla="*/ 164110 w 640870"/>
                <a:gd name="connsiteY16" fmla="*/ 1714 h 103121"/>
                <a:gd name="connsiteX17" fmla="*/ 184106 w 640870"/>
                <a:gd name="connsiteY17" fmla="*/ 1714 h 103121"/>
                <a:gd name="connsiteX18" fmla="*/ 184106 w 640870"/>
                <a:gd name="connsiteY18" fmla="*/ 101408 h 103121"/>
                <a:gd name="connsiteX19" fmla="*/ 164110 w 640870"/>
                <a:gd name="connsiteY19" fmla="*/ 101408 h 103121"/>
                <a:gd name="connsiteX20" fmla="*/ 164110 w 640870"/>
                <a:gd name="connsiteY20" fmla="*/ 57703 h 103121"/>
                <a:gd name="connsiteX21" fmla="*/ 124118 w 640870"/>
                <a:gd name="connsiteY21" fmla="*/ 57703 h 103121"/>
                <a:gd name="connsiteX22" fmla="*/ 124118 w 640870"/>
                <a:gd name="connsiteY22" fmla="*/ 101408 h 103121"/>
                <a:gd name="connsiteX23" fmla="*/ 104122 w 640870"/>
                <a:gd name="connsiteY23" fmla="*/ 101408 h 103121"/>
                <a:gd name="connsiteX24" fmla="*/ 260804 w 640870"/>
                <a:gd name="connsiteY24" fmla="*/ 19996 h 103121"/>
                <a:gd name="connsiteX25" fmla="*/ 240523 w 640870"/>
                <a:gd name="connsiteY25" fmla="*/ 15711 h 103121"/>
                <a:gd name="connsiteX26" fmla="*/ 224812 w 640870"/>
                <a:gd name="connsiteY26" fmla="*/ 29565 h 103121"/>
                <a:gd name="connsiteX27" fmla="*/ 268517 w 640870"/>
                <a:gd name="connsiteY27" fmla="*/ 72985 h 103121"/>
                <a:gd name="connsiteX28" fmla="*/ 231096 w 640870"/>
                <a:gd name="connsiteY28" fmla="*/ 103122 h 103121"/>
                <a:gd name="connsiteX29" fmla="*/ 205530 w 640870"/>
                <a:gd name="connsiteY29" fmla="*/ 99266 h 103121"/>
                <a:gd name="connsiteX30" fmla="*/ 207387 w 640870"/>
                <a:gd name="connsiteY30" fmla="*/ 81269 h 103121"/>
                <a:gd name="connsiteX31" fmla="*/ 229953 w 640870"/>
                <a:gd name="connsiteY31" fmla="*/ 87411 h 103121"/>
                <a:gd name="connsiteX32" fmla="*/ 247664 w 640870"/>
                <a:gd name="connsiteY32" fmla="*/ 74556 h 103121"/>
                <a:gd name="connsiteX33" fmla="*/ 203959 w 640870"/>
                <a:gd name="connsiteY33" fmla="*/ 30422 h 103121"/>
                <a:gd name="connsiteX34" fmla="*/ 238809 w 640870"/>
                <a:gd name="connsiteY34" fmla="*/ 0 h 103121"/>
                <a:gd name="connsiteX35" fmla="*/ 262661 w 640870"/>
                <a:gd name="connsiteY35" fmla="*/ 3571 h 103121"/>
                <a:gd name="connsiteX36" fmla="*/ 344502 w 640870"/>
                <a:gd name="connsiteY36" fmla="*/ 17425 h 103121"/>
                <a:gd name="connsiteX37" fmla="*/ 315936 w 640870"/>
                <a:gd name="connsiteY37" fmla="*/ 17425 h 103121"/>
                <a:gd name="connsiteX38" fmla="*/ 315936 w 640870"/>
                <a:gd name="connsiteY38" fmla="*/ 1714 h 103121"/>
                <a:gd name="connsiteX39" fmla="*/ 393063 w 640870"/>
                <a:gd name="connsiteY39" fmla="*/ 1714 h 103121"/>
                <a:gd name="connsiteX40" fmla="*/ 393063 w 640870"/>
                <a:gd name="connsiteY40" fmla="*/ 17425 h 103121"/>
                <a:gd name="connsiteX41" fmla="*/ 364498 w 640870"/>
                <a:gd name="connsiteY41" fmla="*/ 17425 h 103121"/>
                <a:gd name="connsiteX42" fmla="*/ 364498 w 640870"/>
                <a:gd name="connsiteY42" fmla="*/ 101408 h 103121"/>
                <a:gd name="connsiteX43" fmla="*/ 344502 w 640870"/>
                <a:gd name="connsiteY43" fmla="*/ 101408 h 103121"/>
                <a:gd name="connsiteX44" fmla="*/ 391349 w 640870"/>
                <a:gd name="connsiteY44" fmla="*/ 27851 h 103121"/>
                <a:gd name="connsiteX45" fmla="*/ 408346 w 640870"/>
                <a:gd name="connsiteY45" fmla="*/ 27851 h 103121"/>
                <a:gd name="connsiteX46" fmla="*/ 408346 w 640870"/>
                <a:gd name="connsiteY46" fmla="*/ 44562 h 103121"/>
                <a:gd name="connsiteX47" fmla="*/ 408631 w 640870"/>
                <a:gd name="connsiteY47" fmla="*/ 44562 h 103121"/>
                <a:gd name="connsiteX48" fmla="*/ 428770 w 640870"/>
                <a:gd name="connsiteY48" fmla="*/ 26138 h 103121"/>
                <a:gd name="connsiteX49" fmla="*/ 434626 w 640870"/>
                <a:gd name="connsiteY49" fmla="*/ 26709 h 103121"/>
                <a:gd name="connsiteX50" fmla="*/ 434626 w 640870"/>
                <a:gd name="connsiteY50" fmla="*/ 45991 h 103121"/>
                <a:gd name="connsiteX51" fmla="*/ 426057 w 640870"/>
                <a:gd name="connsiteY51" fmla="*/ 44420 h 103121"/>
                <a:gd name="connsiteX52" fmla="*/ 410488 w 640870"/>
                <a:gd name="connsiteY52" fmla="*/ 74413 h 103121"/>
                <a:gd name="connsiteX53" fmla="*/ 410488 w 640870"/>
                <a:gd name="connsiteY53" fmla="*/ 101408 h 103121"/>
                <a:gd name="connsiteX54" fmla="*/ 391349 w 640870"/>
                <a:gd name="connsiteY54" fmla="*/ 101408 h 103121"/>
                <a:gd name="connsiteX55" fmla="*/ 514039 w 640870"/>
                <a:gd name="connsiteY55" fmla="*/ 101372 h 103121"/>
                <a:gd name="connsiteX56" fmla="*/ 495900 w 640870"/>
                <a:gd name="connsiteY56" fmla="*/ 101372 h 103121"/>
                <a:gd name="connsiteX57" fmla="*/ 495900 w 640870"/>
                <a:gd name="connsiteY57" fmla="*/ 91374 h 103121"/>
                <a:gd name="connsiteX58" fmla="*/ 495614 w 640870"/>
                <a:gd name="connsiteY58" fmla="*/ 91374 h 103121"/>
                <a:gd name="connsiteX59" fmla="*/ 471476 w 640870"/>
                <a:gd name="connsiteY59" fmla="*/ 103086 h 103121"/>
                <a:gd name="connsiteX60" fmla="*/ 446481 w 640870"/>
                <a:gd name="connsiteY60" fmla="*/ 74235 h 103121"/>
                <a:gd name="connsiteX61" fmla="*/ 446481 w 640870"/>
                <a:gd name="connsiteY61" fmla="*/ 27816 h 103121"/>
                <a:gd name="connsiteX62" fmla="*/ 465620 w 640870"/>
                <a:gd name="connsiteY62" fmla="*/ 27816 h 103121"/>
                <a:gd name="connsiteX63" fmla="*/ 465620 w 640870"/>
                <a:gd name="connsiteY63" fmla="*/ 67093 h 103121"/>
                <a:gd name="connsiteX64" fmla="*/ 478046 w 640870"/>
                <a:gd name="connsiteY64" fmla="*/ 88232 h 103121"/>
                <a:gd name="connsiteX65" fmla="*/ 494900 w 640870"/>
                <a:gd name="connsiteY65" fmla="*/ 63808 h 103121"/>
                <a:gd name="connsiteX66" fmla="*/ 494900 w 640870"/>
                <a:gd name="connsiteY66" fmla="*/ 27816 h 103121"/>
                <a:gd name="connsiteX67" fmla="*/ 514039 w 640870"/>
                <a:gd name="connsiteY67" fmla="*/ 27816 h 103121"/>
                <a:gd name="connsiteX68" fmla="*/ 577455 w 640870"/>
                <a:gd name="connsiteY68" fmla="*/ 43277 h 103121"/>
                <a:gd name="connsiteX69" fmla="*/ 560315 w 640870"/>
                <a:gd name="connsiteY69" fmla="*/ 40135 h 103121"/>
                <a:gd name="connsiteX70" fmla="*/ 549032 w 640870"/>
                <a:gd name="connsiteY70" fmla="*/ 48276 h 103121"/>
                <a:gd name="connsiteX71" fmla="*/ 582311 w 640870"/>
                <a:gd name="connsiteY71" fmla="*/ 79127 h 103121"/>
                <a:gd name="connsiteX72" fmla="*/ 551460 w 640870"/>
                <a:gd name="connsiteY72" fmla="*/ 103122 h 103121"/>
                <a:gd name="connsiteX73" fmla="*/ 529750 w 640870"/>
                <a:gd name="connsiteY73" fmla="*/ 99980 h 103121"/>
                <a:gd name="connsiteX74" fmla="*/ 530892 w 640870"/>
                <a:gd name="connsiteY74" fmla="*/ 84269 h 103121"/>
                <a:gd name="connsiteX75" fmla="*/ 549746 w 640870"/>
                <a:gd name="connsiteY75" fmla="*/ 89125 h 103121"/>
                <a:gd name="connsiteX76" fmla="*/ 562315 w 640870"/>
                <a:gd name="connsiteY76" fmla="*/ 80127 h 103121"/>
                <a:gd name="connsiteX77" fmla="*/ 529036 w 640870"/>
                <a:gd name="connsiteY77" fmla="*/ 48990 h 103121"/>
                <a:gd name="connsiteX78" fmla="*/ 557887 w 640870"/>
                <a:gd name="connsiteY78" fmla="*/ 26138 h 103121"/>
                <a:gd name="connsiteX79" fmla="*/ 578740 w 640870"/>
                <a:gd name="connsiteY79" fmla="*/ 28851 h 103121"/>
                <a:gd name="connsiteX80" fmla="*/ 603449 w 640870"/>
                <a:gd name="connsiteY80" fmla="*/ 41849 h 103121"/>
                <a:gd name="connsiteX81" fmla="*/ 589309 w 640870"/>
                <a:gd name="connsiteY81" fmla="*/ 41849 h 103121"/>
                <a:gd name="connsiteX82" fmla="*/ 589309 w 640870"/>
                <a:gd name="connsiteY82" fmla="*/ 27851 h 103121"/>
                <a:gd name="connsiteX83" fmla="*/ 603449 w 640870"/>
                <a:gd name="connsiteY83" fmla="*/ 27851 h 103121"/>
                <a:gd name="connsiteX84" fmla="*/ 603449 w 640870"/>
                <a:gd name="connsiteY84" fmla="*/ 13140 h 103121"/>
                <a:gd name="connsiteX85" fmla="*/ 622588 w 640870"/>
                <a:gd name="connsiteY85" fmla="*/ 6999 h 103121"/>
                <a:gd name="connsiteX86" fmla="*/ 622588 w 640870"/>
                <a:gd name="connsiteY86" fmla="*/ 27851 h 103121"/>
                <a:gd name="connsiteX87" fmla="*/ 639585 w 640870"/>
                <a:gd name="connsiteY87" fmla="*/ 27851 h 103121"/>
                <a:gd name="connsiteX88" fmla="*/ 639585 w 640870"/>
                <a:gd name="connsiteY88" fmla="*/ 41849 h 103121"/>
                <a:gd name="connsiteX89" fmla="*/ 622588 w 640870"/>
                <a:gd name="connsiteY89" fmla="*/ 41849 h 103121"/>
                <a:gd name="connsiteX90" fmla="*/ 622588 w 640870"/>
                <a:gd name="connsiteY90" fmla="*/ 76127 h 103121"/>
                <a:gd name="connsiteX91" fmla="*/ 631586 w 640870"/>
                <a:gd name="connsiteY91" fmla="*/ 88268 h 103121"/>
                <a:gd name="connsiteX92" fmla="*/ 640299 w 640870"/>
                <a:gd name="connsiteY92" fmla="*/ 86268 h 103121"/>
                <a:gd name="connsiteX93" fmla="*/ 640870 w 640870"/>
                <a:gd name="connsiteY93" fmla="*/ 101408 h 103121"/>
                <a:gd name="connsiteX94" fmla="*/ 626730 w 640870"/>
                <a:gd name="connsiteY94" fmla="*/ 103122 h 103121"/>
                <a:gd name="connsiteX95" fmla="*/ 603449 w 640870"/>
                <a:gd name="connsiteY95" fmla="*/ 79270 h 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40870" h="103121">
                  <a:moveTo>
                    <a:pt x="0" y="1714"/>
                  </a:moveTo>
                  <a:lnTo>
                    <a:pt x="24566" y="1714"/>
                  </a:lnTo>
                  <a:lnTo>
                    <a:pt x="62559" y="76270"/>
                  </a:lnTo>
                  <a:lnTo>
                    <a:pt x="62844" y="76270"/>
                  </a:lnTo>
                  <a:lnTo>
                    <a:pt x="62844" y="1714"/>
                  </a:lnTo>
                  <a:lnTo>
                    <a:pt x="81983" y="1714"/>
                  </a:lnTo>
                  <a:lnTo>
                    <a:pt x="81983" y="101408"/>
                  </a:lnTo>
                  <a:lnTo>
                    <a:pt x="57560" y="101408"/>
                  </a:lnTo>
                  <a:lnTo>
                    <a:pt x="19425" y="26852"/>
                  </a:lnTo>
                  <a:lnTo>
                    <a:pt x="19139" y="26852"/>
                  </a:lnTo>
                  <a:lnTo>
                    <a:pt x="19139" y="101408"/>
                  </a:lnTo>
                  <a:lnTo>
                    <a:pt x="0" y="101408"/>
                  </a:lnTo>
                  <a:close/>
                  <a:moveTo>
                    <a:pt x="104122" y="1714"/>
                  </a:moveTo>
                  <a:lnTo>
                    <a:pt x="124118" y="1714"/>
                  </a:lnTo>
                  <a:lnTo>
                    <a:pt x="124118" y="41991"/>
                  </a:lnTo>
                  <a:lnTo>
                    <a:pt x="164110" y="41991"/>
                  </a:lnTo>
                  <a:lnTo>
                    <a:pt x="164110" y="1714"/>
                  </a:lnTo>
                  <a:lnTo>
                    <a:pt x="184106" y="1714"/>
                  </a:lnTo>
                  <a:lnTo>
                    <a:pt x="184106" y="101408"/>
                  </a:lnTo>
                  <a:lnTo>
                    <a:pt x="164110" y="101408"/>
                  </a:lnTo>
                  <a:lnTo>
                    <a:pt x="164110" y="57703"/>
                  </a:lnTo>
                  <a:lnTo>
                    <a:pt x="124118" y="57703"/>
                  </a:lnTo>
                  <a:lnTo>
                    <a:pt x="124118" y="101408"/>
                  </a:lnTo>
                  <a:lnTo>
                    <a:pt x="104122" y="101408"/>
                  </a:lnTo>
                  <a:close/>
                  <a:moveTo>
                    <a:pt x="260804" y="19996"/>
                  </a:moveTo>
                  <a:cubicBezTo>
                    <a:pt x="254520" y="17282"/>
                    <a:pt x="247521" y="15711"/>
                    <a:pt x="240523" y="15711"/>
                  </a:cubicBezTo>
                  <a:cubicBezTo>
                    <a:pt x="233667" y="15711"/>
                    <a:pt x="224812" y="18710"/>
                    <a:pt x="224812" y="29565"/>
                  </a:cubicBezTo>
                  <a:cubicBezTo>
                    <a:pt x="224812" y="46848"/>
                    <a:pt x="268517" y="39563"/>
                    <a:pt x="268517" y="72985"/>
                  </a:cubicBezTo>
                  <a:cubicBezTo>
                    <a:pt x="268517" y="94838"/>
                    <a:pt x="251235" y="103122"/>
                    <a:pt x="231096" y="103122"/>
                  </a:cubicBezTo>
                  <a:cubicBezTo>
                    <a:pt x="220241" y="103122"/>
                    <a:pt x="215385" y="101694"/>
                    <a:pt x="205530" y="99266"/>
                  </a:cubicBezTo>
                  <a:lnTo>
                    <a:pt x="207387" y="81269"/>
                  </a:lnTo>
                  <a:cubicBezTo>
                    <a:pt x="214242" y="84983"/>
                    <a:pt x="222098" y="87411"/>
                    <a:pt x="229953" y="87411"/>
                  </a:cubicBezTo>
                  <a:cubicBezTo>
                    <a:pt x="237523" y="87411"/>
                    <a:pt x="247664" y="83554"/>
                    <a:pt x="247664" y="74556"/>
                  </a:cubicBezTo>
                  <a:cubicBezTo>
                    <a:pt x="247664" y="55560"/>
                    <a:pt x="203959" y="63416"/>
                    <a:pt x="203959" y="30422"/>
                  </a:cubicBezTo>
                  <a:cubicBezTo>
                    <a:pt x="203959" y="8141"/>
                    <a:pt x="221241" y="0"/>
                    <a:pt x="238809" y="0"/>
                  </a:cubicBezTo>
                  <a:cubicBezTo>
                    <a:pt x="247378" y="0"/>
                    <a:pt x="255377" y="1143"/>
                    <a:pt x="262661" y="3571"/>
                  </a:cubicBezTo>
                  <a:close/>
                  <a:moveTo>
                    <a:pt x="344502" y="17425"/>
                  </a:moveTo>
                  <a:lnTo>
                    <a:pt x="315936" y="17425"/>
                  </a:lnTo>
                  <a:lnTo>
                    <a:pt x="315936" y="1714"/>
                  </a:lnTo>
                  <a:lnTo>
                    <a:pt x="393063" y="1714"/>
                  </a:lnTo>
                  <a:lnTo>
                    <a:pt x="393063" y="17425"/>
                  </a:lnTo>
                  <a:lnTo>
                    <a:pt x="364498" y="17425"/>
                  </a:lnTo>
                  <a:lnTo>
                    <a:pt x="364498" y="101408"/>
                  </a:lnTo>
                  <a:lnTo>
                    <a:pt x="344502" y="101408"/>
                  </a:lnTo>
                  <a:close/>
                  <a:moveTo>
                    <a:pt x="391349" y="27851"/>
                  </a:moveTo>
                  <a:lnTo>
                    <a:pt x="408346" y="27851"/>
                  </a:lnTo>
                  <a:lnTo>
                    <a:pt x="408346" y="44562"/>
                  </a:lnTo>
                  <a:lnTo>
                    <a:pt x="408631" y="44562"/>
                  </a:lnTo>
                  <a:cubicBezTo>
                    <a:pt x="409488" y="37707"/>
                    <a:pt x="417344" y="26138"/>
                    <a:pt x="428770" y="26138"/>
                  </a:cubicBezTo>
                  <a:cubicBezTo>
                    <a:pt x="430627" y="26138"/>
                    <a:pt x="432627" y="26138"/>
                    <a:pt x="434626" y="26709"/>
                  </a:cubicBezTo>
                  <a:lnTo>
                    <a:pt x="434626" y="45991"/>
                  </a:lnTo>
                  <a:cubicBezTo>
                    <a:pt x="432912" y="44991"/>
                    <a:pt x="429484" y="44420"/>
                    <a:pt x="426057" y="44420"/>
                  </a:cubicBezTo>
                  <a:cubicBezTo>
                    <a:pt x="410488" y="44420"/>
                    <a:pt x="410488" y="63844"/>
                    <a:pt x="410488" y="74413"/>
                  </a:cubicBezTo>
                  <a:lnTo>
                    <a:pt x="410488" y="101408"/>
                  </a:lnTo>
                  <a:lnTo>
                    <a:pt x="391349" y="101408"/>
                  </a:lnTo>
                  <a:close/>
                  <a:moveTo>
                    <a:pt x="514039" y="101372"/>
                  </a:moveTo>
                  <a:lnTo>
                    <a:pt x="495900" y="101372"/>
                  </a:lnTo>
                  <a:lnTo>
                    <a:pt x="495900" y="91374"/>
                  </a:lnTo>
                  <a:lnTo>
                    <a:pt x="495614" y="91374"/>
                  </a:lnTo>
                  <a:cubicBezTo>
                    <a:pt x="489758" y="98516"/>
                    <a:pt x="481474" y="103086"/>
                    <a:pt x="471476" y="103086"/>
                  </a:cubicBezTo>
                  <a:cubicBezTo>
                    <a:pt x="454051" y="103086"/>
                    <a:pt x="446481" y="90803"/>
                    <a:pt x="446481" y="74235"/>
                  </a:cubicBezTo>
                  <a:lnTo>
                    <a:pt x="446481" y="27816"/>
                  </a:lnTo>
                  <a:lnTo>
                    <a:pt x="465620" y="27816"/>
                  </a:lnTo>
                  <a:lnTo>
                    <a:pt x="465620" y="67093"/>
                  </a:lnTo>
                  <a:cubicBezTo>
                    <a:pt x="465620" y="76092"/>
                    <a:pt x="465763" y="88232"/>
                    <a:pt x="478046" y="88232"/>
                  </a:cubicBezTo>
                  <a:cubicBezTo>
                    <a:pt x="491900" y="88232"/>
                    <a:pt x="494900" y="73235"/>
                    <a:pt x="494900" y="63808"/>
                  </a:cubicBezTo>
                  <a:lnTo>
                    <a:pt x="494900" y="27816"/>
                  </a:lnTo>
                  <a:lnTo>
                    <a:pt x="514039" y="27816"/>
                  </a:lnTo>
                  <a:close/>
                  <a:moveTo>
                    <a:pt x="577455" y="43277"/>
                  </a:moveTo>
                  <a:cubicBezTo>
                    <a:pt x="571599" y="41277"/>
                    <a:pt x="567314" y="40135"/>
                    <a:pt x="560315" y="40135"/>
                  </a:cubicBezTo>
                  <a:cubicBezTo>
                    <a:pt x="555173" y="40135"/>
                    <a:pt x="549032" y="41991"/>
                    <a:pt x="549032" y="48276"/>
                  </a:cubicBezTo>
                  <a:cubicBezTo>
                    <a:pt x="549032" y="59988"/>
                    <a:pt x="582311" y="52561"/>
                    <a:pt x="582311" y="79127"/>
                  </a:cubicBezTo>
                  <a:cubicBezTo>
                    <a:pt x="582311" y="96266"/>
                    <a:pt x="567028" y="103122"/>
                    <a:pt x="551460" y="103122"/>
                  </a:cubicBezTo>
                  <a:cubicBezTo>
                    <a:pt x="544176" y="103122"/>
                    <a:pt x="536748" y="101836"/>
                    <a:pt x="529750" y="99980"/>
                  </a:cubicBezTo>
                  <a:lnTo>
                    <a:pt x="530892" y="84269"/>
                  </a:lnTo>
                  <a:cubicBezTo>
                    <a:pt x="536891" y="87268"/>
                    <a:pt x="543176" y="89125"/>
                    <a:pt x="549746" y="89125"/>
                  </a:cubicBezTo>
                  <a:cubicBezTo>
                    <a:pt x="554602" y="89125"/>
                    <a:pt x="562315" y="87268"/>
                    <a:pt x="562315" y="80127"/>
                  </a:cubicBezTo>
                  <a:cubicBezTo>
                    <a:pt x="562315" y="65701"/>
                    <a:pt x="529036" y="75556"/>
                    <a:pt x="529036" y="48990"/>
                  </a:cubicBezTo>
                  <a:cubicBezTo>
                    <a:pt x="529036" y="33136"/>
                    <a:pt x="542890" y="26138"/>
                    <a:pt x="557887" y="26138"/>
                  </a:cubicBezTo>
                  <a:cubicBezTo>
                    <a:pt x="566885" y="26138"/>
                    <a:pt x="572741" y="27566"/>
                    <a:pt x="578740" y="28851"/>
                  </a:cubicBezTo>
                  <a:close/>
                  <a:moveTo>
                    <a:pt x="603449" y="41849"/>
                  </a:moveTo>
                  <a:lnTo>
                    <a:pt x="589309" y="41849"/>
                  </a:lnTo>
                  <a:lnTo>
                    <a:pt x="589309" y="27851"/>
                  </a:lnTo>
                  <a:lnTo>
                    <a:pt x="603449" y="27851"/>
                  </a:lnTo>
                  <a:lnTo>
                    <a:pt x="603449" y="13140"/>
                  </a:lnTo>
                  <a:lnTo>
                    <a:pt x="622588" y="6999"/>
                  </a:lnTo>
                  <a:lnTo>
                    <a:pt x="622588" y="27851"/>
                  </a:lnTo>
                  <a:lnTo>
                    <a:pt x="639585" y="27851"/>
                  </a:lnTo>
                  <a:lnTo>
                    <a:pt x="639585" y="41849"/>
                  </a:lnTo>
                  <a:lnTo>
                    <a:pt x="622588" y="41849"/>
                  </a:lnTo>
                  <a:lnTo>
                    <a:pt x="622588" y="76127"/>
                  </a:lnTo>
                  <a:cubicBezTo>
                    <a:pt x="622588" y="82412"/>
                    <a:pt x="624302" y="88268"/>
                    <a:pt x="631586" y="88268"/>
                  </a:cubicBezTo>
                  <a:cubicBezTo>
                    <a:pt x="635014" y="88268"/>
                    <a:pt x="638299" y="87554"/>
                    <a:pt x="640299" y="86268"/>
                  </a:cubicBezTo>
                  <a:lnTo>
                    <a:pt x="640870" y="101408"/>
                  </a:lnTo>
                  <a:cubicBezTo>
                    <a:pt x="636871" y="102551"/>
                    <a:pt x="632443" y="103122"/>
                    <a:pt x="626730" y="103122"/>
                  </a:cubicBezTo>
                  <a:cubicBezTo>
                    <a:pt x="611733" y="103122"/>
                    <a:pt x="603449" y="93838"/>
                    <a:pt x="603449" y="79270"/>
                  </a:cubicBezTo>
                  <a:close/>
                </a:path>
              </a:pathLst>
            </a:custGeom>
            <a:solidFill>
              <a:srgbClr val="005EB8"/>
            </a:solidFill>
            <a:ln w="357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2BADA0B-6853-40B9-90D1-29D7D0B70B06}"/>
                </a:ext>
              </a:extLst>
            </p:cNvPr>
            <p:cNvSpPr/>
            <p:nvPr/>
          </p:nvSpPr>
          <p:spPr>
            <a:xfrm>
              <a:off x="9693425" y="720262"/>
              <a:ext cx="2143708" cy="433197"/>
            </a:xfrm>
            <a:custGeom>
              <a:avLst/>
              <a:gdLst>
                <a:gd name="connsiteX0" fmla="*/ 192175 w 2143708"/>
                <a:gd name="connsiteY0" fmla="*/ 11141 h 433197"/>
                <a:gd name="connsiteX1" fmla="*/ 222169 w 2143708"/>
                <a:gd name="connsiteY1" fmla="*/ 11141 h 433197"/>
                <a:gd name="connsiteX2" fmla="*/ 222169 w 2143708"/>
                <a:gd name="connsiteY2" fmla="*/ 137115 h 433197"/>
                <a:gd name="connsiteX3" fmla="*/ 280229 w 2143708"/>
                <a:gd name="connsiteY3" fmla="*/ 137115 h 433197"/>
                <a:gd name="connsiteX4" fmla="*/ 280229 w 2143708"/>
                <a:gd name="connsiteY4" fmla="*/ 160682 h 433197"/>
                <a:gd name="connsiteX5" fmla="*/ 192175 w 2143708"/>
                <a:gd name="connsiteY5" fmla="*/ 160682 h 433197"/>
                <a:gd name="connsiteX6" fmla="*/ 347287 w 2143708"/>
                <a:gd name="connsiteY6" fmla="*/ 47776 h 433197"/>
                <a:gd name="connsiteX7" fmla="*/ 405132 w 2143708"/>
                <a:gd name="connsiteY7" fmla="*/ 106264 h 433197"/>
                <a:gd name="connsiteX8" fmla="*/ 347287 w 2143708"/>
                <a:gd name="connsiteY8" fmla="*/ 163253 h 433197"/>
                <a:gd name="connsiteX9" fmla="*/ 289656 w 2143708"/>
                <a:gd name="connsiteY9" fmla="*/ 106264 h 433197"/>
                <a:gd name="connsiteX10" fmla="*/ 347287 w 2143708"/>
                <a:gd name="connsiteY10" fmla="*/ 47776 h 433197"/>
                <a:gd name="connsiteX11" fmla="*/ 347287 w 2143708"/>
                <a:gd name="connsiteY11" fmla="*/ 140971 h 433197"/>
                <a:gd name="connsiteX12" fmla="*/ 375138 w 2143708"/>
                <a:gd name="connsiteY12" fmla="*/ 102836 h 433197"/>
                <a:gd name="connsiteX13" fmla="*/ 347287 w 2143708"/>
                <a:gd name="connsiteY13" fmla="*/ 70057 h 433197"/>
                <a:gd name="connsiteX14" fmla="*/ 319649 w 2143708"/>
                <a:gd name="connsiteY14" fmla="*/ 102836 h 433197"/>
                <a:gd name="connsiteX15" fmla="*/ 347287 w 2143708"/>
                <a:gd name="connsiteY15" fmla="*/ 140971 h 433197"/>
                <a:gd name="connsiteX16" fmla="*/ 427628 w 2143708"/>
                <a:gd name="connsiteY16" fmla="*/ 50347 h 433197"/>
                <a:gd name="connsiteX17" fmla="*/ 454836 w 2143708"/>
                <a:gd name="connsiteY17" fmla="*/ 50347 h 433197"/>
                <a:gd name="connsiteX18" fmla="*/ 454836 w 2143708"/>
                <a:gd name="connsiteY18" fmla="*/ 65344 h 433197"/>
                <a:gd name="connsiteX19" fmla="*/ 455265 w 2143708"/>
                <a:gd name="connsiteY19" fmla="*/ 65344 h 433197"/>
                <a:gd name="connsiteX20" fmla="*/ 491472 w 2143708"/>
                <a:gd name="connsiteY20" fmla="*/ 47776 h 433197"/>
                <a:gd name="connsiteX21" fmla="*/ 528964 w 2143708"/>
                <a:gd name="connsiteY21" fmla="*/ 91053 h 433197"/>
                <a:gd name="connsiteX22" fmla="*/ 528964 w 2143708"/>
                <a:gd name="connsiteY22" fmla="*/ 160682 h 433197"/>
                <a:gd name="connsiteX23" fmla="*/ 500256 w 2143708"/>
                <a:gd name="connsiteY23" fmla="*/ 160682 h 433197"/>
                <a:gd name="connsiteX24" fmla="*/ 500256 w 2143708"/>
                <a:gd name="connsiteY24" fmla="*/ 101765 h 433197"/>
                <a:gd name="connsiteX25" fmla="*/ 481617 w 2143708"/>
                <a:gd name="connsiteY25" fmla="*/ 70057 h 433197"/>
                <a:gd name="connsiteX26" fmla="*/ 456336 w 2143708"/>
                <a:gd name="connsiteY26" fmla="*/ 106693 h 433197"/>
                <a:gd name="connsiteX27" fmla="*/ 456336 w 2143708"/>
                <a:gd name="connsiteY27" fmla="*/ 160682 h 433197"/>
                <a:gd name="connsiteX28" fmla="*/ 427628 w 2143708"/>
                <a:gd name="connsiteY28" fmla="*/ 160682 h 433197"/>
                <a:gd name="connsiteX29" fmla="*/ 632015 w 2143708"/>
                <a:gd name="connsiteY29" fmla="*/ 148256 h 433197"/>
                <a:gd name="connsiteX30" fmla="*/ 631586 w 2143708"/>
                <a:gd name="connsiteY30" fmla="*/ 148256 h 433197"/>
                <a:gd name="connsiteX31" fmla="*/ 597736 w 2143708"/>
                <a:gd name="connsiteY31" fmla="*/ 163253 h 433197"/>
                <a:gd name="connsiteX32" fmla="*/ 551460 w 2143708"/>
                <a:gd name="connsiteY32" fmla="*/ 105193 h 433197"/>
                <a:gd name="connsiteX33" fmla="*/ 597736 w 2143708"/>
                <a:gd name="connsiteY33" fmla="*/ 47776 h 433197"/>
                <a:gd name="connsiteX34" fmla="*/ 630729 w 2143708"/>
                <a:gd name="connsiteY34" fmla="*/ 63201 h 433197"/>
                <a:gd name="connsiteX35" fmla="*/ 631158 w 2143708"/>
                <a:gd name="connsiteY35" fmla="*/ 63201 h 433197"/>
                <a:gd name="connsiteX36" fmla="*/ 631158 w 2143708"/>
                <a:gd name="connsiteY36" fmla="*/ 0 h 433197"/>
                <a:gd name="connsiteX37" fmla="*/ 659866 w 2143708"/>
                <a:gd name="connsiteY37" fmla="*/ 0 h 433197"/>
                <a:gd name="connsiteX38" fmla="*/ 659866 w 2143708"/>
                <a:gd name="connsiteY38" fmla="*/ 160682 h 433197"/>
                <a:gd name="connsiteX39" fmla="*/ 632015 w 2143708"/>
                <a:gd name="connsiteY39" fmla="*/ 160682 h 433197"/>
                <a:gd name="connsiteX40" fmla="*/ 605663 w 2143708"/>
                <a:gd name="connsiteY40" fmla="*/ 140971 h 433197"/>
                <a:gd name="connsiteX41" fmla="*/ 630944 w 2143708"/>
                <a:gd name="connsiteY41" fmla="*/ 105193 h 433197"/>
                <a:gd name="connsiteX42" fmla="*/ 605234 w 2143708"/>
                <a:gd name="connsiteY42" fmla="*/ 70057 h 433197"/>
                <a:gd name="connsiteX43" fmla="*/ 581454 w 2143708"/>
                <a:gd name="connsiteY43" fmla="*/ 105193 h 433197"/>
                <a:gd name="connsiteX44" fmla="*/ 605663 w 2143708"/>
                <a:gd name="connsiteY44" fmla="*/ 140971 h 433197"/>
                <a:gd name="connsiteX45" fmla="*/ 739993 w 2143708"/>
                <a:gd name="connsiteY45" fmla="*/ 47776 h 433197"/>
                <a:gd name="connsiteX46" fmla="*/ 797838 w 2143708"/>
                <a:gd name="connsiteY46" fmla="*/ 106264 h 433197"/>
                <a:gd name="connsiteX47" fmla="*/ 739993 w 2143708"/>
                <a:gd name="connsiteY47" fmla="*/ 163253 h 433197"/>
                <a:gd name="connsiteX48" fmla="*/ 682362 w 2143708"/>
                <a:gd name="connsiteY48" fmla="*/ 106264 h 433197"/>
                <a:gd name="connsiteX49" fmla="*/ 739993 w 2143708"/>
                <a:gd name="connsiteY49" fmla="*/ 47776 h 433197"/>
                <a:gd name="connsiteX50" fmla="*/ 739993 w 2143708"/>
                <a:gd name="connsiteY50" fmla="*/ 140971 h 433197"/>
                <a:gd name="connsiteX51" fmla="*/ 767844 w 2143708"/>
                <a:gd name="connsiteY51" fmla="*/ 102836 h 433197"/>
                <a:gd name="connsiteX52" fmla="*/ 739993 w 2143708"/>
                <a:gd name="connsiteY52" fmla="*/ 70057 h 433197"/>
                <a:gd name="connsiteX53" fmla="*/ 712356 w 2143708"/>
                <a:gd name="connsiteY53" fmla="*/ 102836 h 433197"/>
                <a:gd name="connsiteX54" fmla="*/ 739993 w 2143708"/>
                <a:gd name="connsiteY54" fmla="*/ 140971 h 433197"/>
                <a:gd name="connsiteX55" fmla="*/ 820334 w 2143708"/>
                <a:gd name="connsiteY55" fmla="*/ 50347 h 433197"/>
                <a:gd name="connsiteX56" fmla="*/ 847543 w 2143708"/>
                <a:gd name="connsiteY56" fmla="*/ 50347 h 433197"/>
                <a:gd name="connsiteX57" fmla="*/ 847543 w 2143708"/>
                <a:gd name="connsiteY57" fmla="*/ 65344 h 433197"/>
                <a:gd name="connsiteX58" fmla="*/ 847971 w 2143708"/>
                <a:gd name="connsiteY58" fmla="*/ 65344 h 433197"/>
                <a:gd name="connsiteX59" fmla="*/ 884178 w 2143708"/>
                <a:gd name="connsiteY59" fmla="*/ 47776 h 433197"/>
                <a:gd name="connsiteX60" fmla="*/ 921670 w 2143708"/>
                <a:gd name="connsiteY60" fmla="*/ 91053 h 433197"/>
                <a:gd name="connsiteX61" fmla="*/ 921670 w 2143708"/>
                <a:gd name="connsiteY61" fmla="*/ 160682 h 433197"/>
                <a:gd name="connsiteX62" fmla="*/ 892962 w 2143708"/>
                <a:gd name="connsiteY62" fmla="*/ 160682 h 433197"/>
                <a:gd name="connsiteX63" fmla="*/ 892962 w 2143708"/>
                <a:gd name="connsiteY63" fmla="*/ 101765 h 433197"/>
                <a:gd name="connsiteX64" fmla="*/ 874323 w 2143708"/>
                <a:gd name="connsiteY64" fmla="*/ 70057 h 433197"/>
                <a:gd name="connsiteX65" fmla="*/ 849042 w 2143708"/>
                <a:gd name="connsiteY65" fmla="*/ 106693 h 433197"/>
                <a:gd name="connsiteX66" fmla="*/ 849042 w 2143708"/>
                <a:gd name="connsiteY66" fmla="*/ 160682 h 433197"/>
                <a:gd name="connsiteX67" fmla="*/ 820334 w 2143708"/>
                <a:gd name="connsiteY67" fmla="*/ 160682 h 433197"/>
                <a:gd name="connsiteX68" fmla="*/ 1011866 w 2143708"/>
                <a:gd name="connsiteY68" fmla="*/ 11141 h 433197"/>
                <a:gd name="connsiteX69" fmla="*/ 1048716 w 2143708"/>
                <a:gd name="connsiteY69" fmla="*/ 11141 h 433197"/>
                <a:gd name="connsiteX70" fmla="*/ 1105705 w 2143708"/>
                <a:gd name="connsiteY70" fmla="*/ 122975 h 433197"/>
                <a:gd name="connsiteX71" fmla="*/ 1106133 w 2143708"/>
                <a:gd name="connsiteY71" fmla="*/ 122975 h 433197"/>
                <a:gd name="connsiteX72" fmla="*/ 1106133 w 2143708"/>
                <a:gd name="connsiteY72" fmla="*/ 11141 h 433197"/>
                <a:gd name="connsiteX73" fmla="*/ 1134841 w 2143708"/>
                <a:gd name="connsiteY73" fmla="*/ 11141 h 433197"/>
                <a:gd name="connsiteX74" fmla="*/ 1134841 w 2143708"/>
                <a:gd name="connsiteY74" fmla="*/ 160682 h 433197"/>
                <a:gd name="connsiteX75" fmla="*/ 1098206 w 2143708"/>
                <a:gd name="connsiteY75" fmla="*/ 160682 h 433197"/>
                <a:gd name="connsiteX76" fmla="*/ 1041003 w 2143708"/>
                <a:gd name="connsiteY76" fmla="*/ 48847 h 433197"/>
                <a:gd name="connsiteX77" fmla="*/ 1040575 w 2143708"/>
                <a:gd name="connsiteY77" fmla="*/ 48847 h 433197"/>
                <a:gd name="connsiteX78" fmla="*/ 1040575 w 2143708"/>
                <a:gd name="connsiteY78" fmla="*/ 160682 h 433197"/>
                <a:gd name="connsiteX79" fmla="*/ 1011866 w 2143708"/>
                <a:gd name="connsiteY79" fmla="*/ 160682 h 433197"/>
                <a:gd name="connsiteX80" fmla="*/ 1216039 w 2143708"/>
                <a:gd name="connsiteY80" fmla="*/ 47776 h 433197"/>
                <a:gd name="connsiteX81" fmla="*/ 1273885 w 2143708"/>
                <a:gd name="connsiteY81" fmla="*/ 106264 h 433197"/>
                <a:gd name="connsiteX82" fmla="*/ 1216039 w 2143708"/>
                <a:gd name="connsiteY82" fmla="*/ 163253 h 433197"/>
                <a:gd name="connsiteX83" fmla="*/ 1158408 w 2143708"/>
                <a:gd name="connsiteY83" fmla="*/ 106264 h 433197"/>
                <a:gd name="connsiteX84" fmla="*/ 1216039 w 2143708"/>
                <a:gd name="connsiteY84" fmla="*/ 47776 h 433197"/>
                <a:gd name="connsiteX85" fmla="*/ 1216039 w 2143708"/>
                <a:gd name="connsiteY85" fmla="*/ 140971 h 433197"/>
                <a:gd name="connsiteX86" fmla="*/ 1243891 w 2143708"/>
                <a:gd name="connsiteY86" fmla="*/ 102836 h 433197"/>
                <a:gd name="connsiteX87" fmla="*/ 1216039 w 2143708"/>
                <a:gd name="connsiteY87" fmla="*/ 70057 h 433197"/>
                <a:gd name="connsiteX88" fmla="*/ 1188402 w 2143708"/>
                <a:gd name="connsiteY88" fmla="*/ 102836 h 433197"/>
                <a:gd name="connsiteX89" fmla="*/ 1216039 w 2143708"/>
                <a:gd name="connsiteY89" fmla="*/ 140971 h 433197"/>
                <a:gd name="connsiteX90" fmla="*/ 1297023 w 2143708"/>
                <a:gd name="connsiteY90" fmla="*/ 50347 h 433197"/>
                <a:gd name="connsiteX91" fmla="*/ 1322518 w 2143708"/>
                <a:gd name="connsiteY91" fmla="*/ 50347 h 433197"/>
                <a:gd name="connsiteX92" fmla="*/ 1322518 w 2143708"/>
                <a:gd name="connsiteY92" fmla="*/ 75413 h 433197"/>
                <a:gd name="connsiteX93" fmla="*/ 1322946 w 2143708"/>
                <a:gd name="connsiteY93" fmla="*/ 75413 h 433197"/>
                <a:gd name="connsiteX94" fmla="*/ 1353154 w 2143708"/>
                <a:gd name="connsiteY94" fmla="*/ 47776 h 433197"/>
                <a:gd name="connsiteX95" fmla="*/ 1361938 w 2143708"/>
                <a:gd name="connsiteY95" fmla="*/ 48633 h 433197"/>
                <a:gd name="connsiteX96" fmla="*/ 1361938 w 2143708"/>
                <a:gd name="connsiteY96" fmla="*/ 77556 h 433197"/>
                <a:gd name="connsiteX97" fmla="*/ 1349084 w 2143708"/>
                <a:gd name="connsiteY97" fmla="*/ 75199 h 433197"/>
                <a:gd name="connsiteX98" fmla="*/ 1325731 w 2143708"/>
                <a:gd name="connsiteY98" fmla="*/ 120190 h 433197"/>
                <a:gd name="connsiteX99" fmla="*/ 1325731 w 2143708"/>
                <a:gd name="connsiteY99" fmla="*/ 160682 h 433197"/>
                <a:gd name="connsiteX100" fmla="*/ 1297023 w 2143708"/>
                <a:gd name="connsiteY100" fmla="*/ 160682 h 433197"/>
                <a:gd name="connsiteX101" fmla="*/ 1389147 w 2143708"/>
                <a:gd name="connsiteY101" fmla="*/ 71343 h 433197"/>
                <a:gd name="connsiteX102" fmla="*/ 1367937 w 2143708"/>
                <a:gd name="connsiteY102" fmla="*/ 71343 h 433197"/>
                <a:gd name="connsiteX103" fmla="*/ 1367937 w 2143708"/>
                <a:gd name="connsiteY103" fmla="*/ 50347 h 433197"/>
                <a:gd name="connsiteX104" fmla="*/ 1389147 w 2143708"/>
                <a:gd name="connsiteY104" fmla="*/ 50347 h 433197"/>
                <a:gd name="connsiteX105" fmla="*/ 1389147 w 2143708"/>
                <a:gd name="connsiteY105" fmla="*/ 28280 h 433197"/>
                <a:gd name="connsiteX106" fmla="*/ 1417855 w 2143708"/>
                <a:gd name="connsiteY106" fmla="*/ 19068 h 433197"/>
                <a:gd name="connsiteX107" fmla="*/ 1417855 w 2143708"/>
                <a:gd name="connsiteY107" fmla="*/ 50347 h 433197"/>
                <a:gd name="connsiteX108" fmla="*/ 1443350 w 2143708"/>
                <a:gd name="connsiteY108" fmla="*/ 50347 h 433197"/>
                <a:gd name="connsiteX109" fmla="*/ 1443350 w 2143708"/>
                <a:gd name="connsiteY109" fmla="*/ 71343 h 433197"/>
                <a:gd name="connsiteX110" fmla="*/ 1417855 w 2143708"/>
                <a:gd name="connsiteY110" fmla="*/ 71343 h 433197"/>
                <a:gd name="connsiteX111" fmla="*/ 1417855 w 2143708"/>
                <a:gd name="connsiteY111" fmla="*/ 122761 h 433197"/>
                <a:gd name="connsiteX112" fmla="*/ 1431353 w 2143708"/>
                <a:gd name="connsiteY112" fmla="*/ 140971 h 433197"/>
                <a:gd name="connsiteX113" fmla="*/ 1444422 w 2143708"/>
                <a:gd name="connsiteY113" fmla="*/ 137972 h 433197"/>
                <a:gd name="connsiteX114" fmla="*/ 1445279 w 2143708"/>
                <a:gd name="connsiteY114" fmla="*/ 160682 h 433197"/>
                <a:gd name="connsiteX115" fmla="*/ 1424069 w 2143708"/>
                <a:gd name="connsiteY115" fmla="*/ 163253 h 433197"/>
                <a:gd name="connsiteX116" fmla="*/ 1389147 w 2143708"/>
                <a:gd name="connsiteY116" fmla="*/ 127474 h 433197"/>
                <a:gd name="connsiteX117" fmla="*/ 1463061 w 2143708"/>
                <a:gd name="connsiteY117" fmla="*/ 0 h 433197"/>
                <a:gd name="connsiteX118" fmla="*/ 1491769 w 2143708"/>
                <a:gd name="connsiteY118" fmla="*/ 0 h 433197"/>
                <a:gd name="connsiteX119" fmla="*/ 1491769 w 2143708"/>
                <a:gd name="connsiteY119" fmla="*/ 65344 h 433197"/>
                <a:gd name="connsiteX120" fmla="*/ 1492198 w 2143708"/>
                <a:gd name="connsiteY120" fmla="*/ 65344 h 433197"/>
                <a:gd name="connsiteX121" fmla="*/ 1526905 w 2143708"/>
                <a:gd name="connsiteY121" fmla="*/ 47776 h 433197"/>
                <a:gd name="connsiteX122" fmla="*/ 1564397 w 2143708"/>
                <a:gd name="connsiteY122" fmla="*/ 91053 h 433197"/>
                <a:gd name="connsiteX123" fmla="*/ 1564397 w 2143708"/>
                <a:gd name="connsiteY123" fmla="*/ 160682 h 433197"/>
                <a:gd name="connsiteX124" fmla="*/ 1535689 w 2143708"/>
                <a:gd name="connsiteY124" fmla="*/ 160682 h 433197"/>
                <a:gd name="connsiteX125" fmla="*/ 1535689 w 2143708"/>
                <a:gd name="connsiteY125" fmla="*/ 101765 h 433197"/>
                <a:gd name="connsiteX126" fmla="*/ 1517050 w 2143708"/>
                <a:gd name="connsiteY126" fmla="*/ 70057 h 433197"/>
                <a:gd name="connsiteX127" fmla="*/ 1491769 w 2143708"/>
                <a:gd name="connsiteY127" fmla="*/ 106693 h 433197"/>
                <a:gd name="connsiteX128" fmla="*/ 1491769 w 2143708"/>
                <a:gd name="connsiteY128" fmla="*/ 160682 h 433197"/>
                <a:gd name="connsiteX129" fmla="*/ 1463061 w 2143708"/>
                <a:gd name="connsiteY129" fmla="*/ 160682 h 433197"/>
                <a:gd name="connsiteX130" fmla="*/ 1640882 w 2143708"/>
                <a:gd name="connsiteY130" fmla="*/ 11141 h 433197"/>
                <a:gd name="connsiteX131" fmla="*/ 1672375 w 2143708"/>
                <a:gd name="connsiteY131" fmla="*/ 11141 h 433197"/>
                <a:gd name="connsiteX132" fmla="*/ 1700227 w 2143708"/>
                <a:gd name="connsiteY132" fmla="*/ 130688 h 433197"/>
                <a:gd name="connsiteX133" fmla="*/ 1700655 w 2143708"/>
                <a:gd name="connsiteY133" fmla="*/ 130688 h 433197"/>
                <a:gd name="connsiteX134" fmla="*/ 1726150 w 2143708"/>
                <a:gd name="connsiteY134" fmla="*/ 11141 h 433197"/>
                <a:gd name="connsiteX135" fmla="*/ 1766856 w 2143708"/>
                <a:gd name="connsiteY135" fmla="*/ 11141 h 433197"/>
                <a:gd name="connsiteX136" fmla="*/ 1793208 w 2143708"/>
                <a:gd name="connsiteY136" fmla="*/ 130688 h 433197"/>
                <a:gd name="connsiteX137" fmla="*/ 1793637 w 2143708"/>
                <a:gd name="connsiteY137" fmla="*/ 130688 h 433197"/>
                <a:gd name="connsiteX138" fmla="*/ 1821702 w 2143708"/>
                <a:gd name="connsiteY138" fmla="*/ 11141 h 433197"/>
                <a:gd name="connsiteX139" fmla="*/ 1850839 w 2143708"/>
                <a:gd name="connsiteY139" fmla="*/ 11141 h 433197"/>
                <a:gd name="connsiteX140" fmla="*/ 1811847 w 2143708"/>
                <a:gd name="connsiteY140" fmla="*/ 160682 h 433197"/>
                <a:gd name="connsiteX141" fmla="*/ 1773283 w 2143708"/>
                <a:gd name="connsiteY141" fmla="*/ 160682 h 433197"/>
                <a:gd name="connsiteX142" fmla="*/ 1746289 w 2143708"/>
                <a:gd name="connsiteY142" fmla="*/ 41135 h 433197"/>
                <a:gd name="connsiteX143" fmla="*/ 1745860 w 2143708"/>
                <a:gd name="connsiteY143" fmla="*/ 41135 h 433197"/>
                <a:gd name="connsiteX144" fmla="*/ 1719294 w 2143708"/>
                <a:gd name="connsiteY144" fmla="*/ 160682 h 433197"/>
                <a:gd name="connsiteX145" fmla="*/ 1680517 w 2143708"/>
                <a:gd name="connsiteY145" fmla="*/ 160682 h 433197"/>
                <a:gd name="connsiteX146" fmla="*/ 1952390 w 2143708"/>
                <a:gd name="connsiteY146" fmla="*/ 154469 h 433197"/>
                <a:gd name="connsiteX147" fmla="*/ 1914469 w 2143708"/>
                <a:gd name="connsiteY147" fmla="*/ 163253 h 433197"/>
                <a:gd name="connsiteX148" fmla="*/ 1856838 w 2143708"/>
                <a:gd name="connsiteY148" fmla="*/ 106050 h 433197"/>
                <a:gd name="connsiteX149" fmla="*/ 1908042 w 2143708"/>
                <a:gd name="connsiteY149" fmla="*/ 47776 h 433197"/>
                <a:gd name="connsiteX150" fmla="*/ 1960531 w 2143708"/>
                <a:gd name="connsiteY150" fmla="*/ 114405 h 433197"/>
                <a:gd name="connsiteX151" fmla="*/ 1884261 w 2143708"/>
                <a:gd name="connsiteY151" fmla="*/ 114405 h 433197"/>
                <a:gd name="connsiteX152" fmla="*/ 1915755 w 2143708"/>
                <a:gd name="connsiteY152" fmla="*/ 142257 h 433197"/>
                <a:gd name="connsiteX153" fmla="*/ 1952390 w 2143708"/>
                <a:gd name="connsiteY153" fmla="*/ 131116 h 433197"/>
                <a:gd name="connsiteX154" fmla="*/ 1933108 w 2143708"/>
                <a:gd name="connsiteY154" fmla="*/ 94695 h 433197"/>
                <a:gd name="connsiteX155" fmla="*/ 1909756 w 2143708"/>
                <a:gd name="connsiteY155" fmla="*/ 68772 h 433197"/>
                <a:gd name="connsiteX156" fmla="*/ 1884261 w 2143708"/>
                <a:gd name="connsiteY156" fmla="*/ 94695 h 433197"/>
                <a:gd name="connsiteX157" fmla="*/ 2048585 w 2143708"/>
                <a:gd name="connsiteY157" fmla="*/ 73485 h 433197"/>
                <a:gd name="connsiteX158" fmla="*/ 2022876 w 2143708"/>
                <a:gd name="connsiteY158" fmla="*/ 68772 h 433197"/>
                <a:gd name="connsiteX159" fmla="*/ 2005951 w 2143708"/>
                <a:gd name="connsiteY159" fmla="*/ 80984 h 433197"/>
                <a:gd name="connsiteX160" fmla="*/ 2055869 w 2143708"/>
                <a:gd name="connsiteY160" fmla="*/ 127260 h 433197"/>
                <a:gd name="connsiteX161" fmla="*/ 2009593 w 2143708"/>
                <a:gd name="connsiteY161" fmla="*/ 163253 h 433197"/>
                <a:gd name="connsiteX162" fmla="*/ 1977028 w 2143708"/>
                <a:gd name="connsiteY162" fmla="*/ 158539 h 433197"/>
                <a:gd name="connsiteX163" fmla="*/ 1978742 w 2143708"/>
                <a:gd name="connsiteY163" fmla="*/ 134973 h 433197"/>
                <a:gd name="connsiteX164" fmla="*/ 2007022 w 2143708"/>
                <a:gd name="connsiteY164" fmla="*/ 142257 h 433197"/>
                <a:gd name="connsiteX165" fmla="*/ 2025875 w 2143708"/>
                <a:gd name="connsiteY165" fmla="*/ 128760 h 433197"/>
                <a:gd name="connsiteX166" fmla="*/ 1975957 w 2143708"/>
                <a:gd name="connsiteY166" fmla="*/ 82055 h 433197"/>
                <a:gd name="connsiteX167" fmla="*/ 2019234 w 2143708"/>
                <a:gd name="connsiteY167" fmla="*/ 47776 h 433197"/>
                <a:gd name="connsiteX168" fmla="*/ 2050513 w 2143708"/>
                <a:gd name="connsiteY168" fmla="*/ 51847 h 433197"/>
                <a:gd name="connsiteX169" fmla="*/ 2087577 w 2143708"/>
                <a:gd name="connsiteY169" fmla="*/ 71343 h 433197"/>
                <a:gd name="connsiteX170" fmla="*/ 2066367 w 2143708"/>
                <a:gd name="connsiteY170" fmla="*/ 71343 h 433197"/>
                <a:gd name="connsiteX171" fmla="*/ 2066367 w 2143708"/>
                <a:gd name="connsiteY171" fmla="*/ 50347 h 433197"/>
                <a:gd name="connsiteX172" fmla="*/ 2087577 w 2143708"/>
                <a:gd name="connsiteY172" fmla="*/ 50347 h 433197"/>
                <a:gd name="connsiteX173" fmla="*/ 2087577 w 2143708"/>
                <a:gd name="connsiteY173" fmla="*/ 28280 h 433197"/>
                <a:gd name="connsiteX174" fmla="*/ 2116285 w 2143708"/>
                <a:gd name="connsiteY174" fmla="*/ 19068 h 433197"/>
                <a:gd name="connsiteX175" fmla="*/ 2116285 w 2143708"/>
                <a:gd name="connsiteY175" fmla="*/ 50347 h 433197"/>
                <a:gd name="connsiteX176" fmla="*/ 2141780 w 2143708"/>
                <a:gd name="connsiteY176" fmla="*/ 50347 h 433197"/>
                <a:gd name="connsiteX177" fmla="*/ 2141780 w 2143708"/>
                <a:gd name="connsiteY177" fmla="*/ 71343 h 433197"/>
                <a:gd name="connsiteX178" fmla="*/ 2116285 w 2143708"/>
                <a:gd name="connsiteY178" fmla="*/ 71343 h 433197"/>
                <a:gd name="connsiteX179" fmla="*/ 2116285 w 2143708"/>
                <a:gd name="connsiteY179" fmla="*/ 122761 h 433197"/>
                <a:gd name="connsiteX180" fmla="*/ 2129783 w 2143708"/>
                <a:gd name="connsiteY180" fmla="*/ 140971 h 433197"/>
                <a:gd name="connsiteX181" fmla="*/ 2142851 w 2143708"/>
                <a:gd name="connsiteY181" fmla="*/ 137972 h 433197"/>
                <a:gd name="connsiteX182" fmla="*/ 2143708 w 2143708"/>
                <a:gd name="connsiteY182" fmla="*/ 160682 h 433197"/>
                <a:gd name="connsiteX183" fmla="*/ 2122498 w 2143708"/>
                <a:gd name="connsiteY183" fmla="*/ 163253 h 433197"/>
                <a:gd name="connsiteX184" fmla="*/ 2087577 w 2143708"/>
                <a:gd name="connsiteY184" fmla="*/ 127474 h 433197"/>
                <a:gd name="connsiteX185" fmla="*/ 0 w 2143708"/>
                <a:gd name="connsiteY185" fmla="*/ 236095 h 433197"/>
                <a:gd name="connsiteX186" fmla="*/ 29994 w 2143708"/>
                <a:gd name="connsiteY186" fmla="*/ 236095 h 433197"/>
                <a:gd name="connsiteX187" fmla="*/ 29994 w 2143708"/>
                <a:gd name="connsiteY187" fmla="*/ 322435 h 433197"/>
                <a:gd name="connsiteX188" fmla="*/ 61059 w 2143708"/>
                <a:gd name="connsiteY188" fmla="*/ 364640 h 433197"/>
                <a:gd name="connsiteX189" fmla="*/ 92124 w 2143708"/>
                <a:gd name="connsiteY189" fmla="*/ 322435 h 433197"/>
                <a:gd name="connsiteX190" fmla="*/ 92124 w 2143708"/>
                <a:gd name="connsiteY190" fmla="*/ 236095 h 433197"/>
                <a:gd name="connsiteX191" fmla="*/ 122118 w 2143708"/>
                <a:gd name="connsiteY191" fmla="*/ 236095 h 433197"/>
                <a:gd name="connsiteX192" fmla="*/ 122118 w 2143708"/>
                <a:gd name="connsiteY192" fmla="*/ 331647 h 433197"/>
                <a:gd name="connsiteX193" fmla="*/ 61059 w 2143708"/>
                <a:gd name="connsiteY193" fmla="*/ 388207 h 433197"/>
                <a:gd name="connsiteX194" fmla="*/ 0 w 2143708"/>
                <a:gd name="connsiteY194" fmla="*/ 331647 h 433197"/>
                <a:gd name="connsiteX195" fmla="*/ 153183 w 2143708"/>
                <a:gd name="connsiteY195" fmla="*/ 275301 h 433197"/>
                <a:gd name="connsiteX196" fmla="*/ 180392 w 2143708"/>
                <a:gd name="connsiteY196" fmla="*/ 275301 h 433197"/>
                <a:gd name="connsiteX197" fmla="*/ 180392 w 2143708"/>
                <a:gd name="connsiteY197" fmla="*/ 290298 h 433197"/>
                <a:gd name="connsiteX198" fmla="*/ 180820 w 2143708"/>
                <a:gd name="connsiteY198" fmla="*/ 290298 h 433197"/>
                <a:gd name="connsiteX199" fmla="*/ 217027 w 2143708"/>
                <a:gd name="connsiteY199" fmla="*/ 272730 h 433197"/>
                <a:gd name="connsiteX200" fmla="*/ 254520 w 2143708"/>
                <a:gd name="connsiteY200" fmla="*/ 316007 h 433197"/>
                <a:gd name="connsiteX201" fmla="*/ 254520 w 2143708"/>
                <a:gd name="connsiteY201" fmla="*/ 385636 h 433197"/>
                <a:gd name="connsiteX202" fmla="*/ 225811 w 2143708"/>
                <a:gd name="connsiteY202" fmla="*/ 385636 h 433197"/>
                <a:gd name="connsiteX203" fmla="*/ 225811 w 2143708"/>
                <a:gd name="connsiteY203" fmla="*/ 326719 h 433197"/>
                <a:gd name="connsiteX204" fmla="*/ 207172 w 2143708"/>
                <a:gd name="connsiteY204" fmla="*/ 295012 h 433197"/>
                <a:gd name="connsiteX205" fmla="*/ 181892 w 2143708"/>
                <a:gd name="connsiteY205" fmla="*/ 331647 h 433197"/>
                <a:gd name="connsiteX206" fmla="*/ 181892 w 2143708"/>
                <a:gd name="connsiteY206" fmla="*/ 385636 h 433197"/>
                <a:gd name="connsiteX207" fmla="*/ 153183 w 2143708"/>
                <a:gd name="connsiteY207" fmla="*/ 385636 h 433197"/>
                <a:gd name="connsiteX208" fmla="*/ 284728 w 2143708"/>
                <a:gd name="connsiteY208" fmla="*/ 227739 h 433197"/>
                <a:gd name="connsiteX209" fmla="*/ 313436 w 2143708"/>
                <a:gd name="connsiteY209" fmla="*/ 227739 h 433197"/>
                <a:gd name="connsiteX210" fmla="*/ 313436 w 2143708"/>
                <a:gd name="connsiteY210" fmla="*/ 255162 h 433197"/>
                <a:gd name="connsiteX211" fmla="*/ 284728 w 2143708"/>
                <a:gd name="connsiteY211" fmla="*/ 255162 h 433197"/>
                <a:gd name="connsiteX212" fmla="*/ 284728 w 2143708"/>
                <a:gd name="connsiteY212" fmla="*/ 275301 h 433197"/>
                <a:gd name="connsiteX213" fmla="*/ 313436 w 2143708"/>
                <a:gd name="connsiteY213" fmla="*/ 275301 h 433197"/>
                <a:gd name="connsiteX214" fmla="*/ 313436 w 2143708"/>
                <a:gd name="connsiteY214" fmla="*/ 385636 h 433197"/>
                <a:gd name="connsiteX215" fmla="*/ 284728 w 2143708"/>
                <a:gd name="connsiteY215" fmla="*/ 385636 h 433197"/>
                <a:gd name="connsiteX216" fmla="*/ 331433 w 2143708"/>
                <a:gd name="connsiteY216" fmla="*/ 275301 h 433197"/>
                <a:gd name="connsiteX217" fmla="*/ 362284 w 2143708"/>
                <a:gd name="connsiteY217" fmla="*/ 275301 h 433197"/>
                <a:gd name="connsiteX218" fmla="*/ 389707 w 2143708"/>
                <a:gd name="connsiteY218" fmla="*/ 355642 h 433197"/>
                <a:gd name="connsiteX219" fmla="*/ 390135 w 2143708"/>
                <a:gd name="connsiteY219" fmla="*/ 355642 h 433197"/>
                <a:gd name="connsiteX220" fmla="*/ 416701 w 2143708"/>
                <a:gd name="connsiteY220" fmla="*/ 275301 h 433197"/>
                <a:gd name="connsiteX221" fmla="*/ 445410 w 2143708"/>
                <a:gd name="connsiteY221" fmla="*/ 275301 h 433197"/>
                <a:gd name="connsiteX222" fmla="*/ 404704 w 2143708"/>
                <a:gd name="connsiteY222" fmla="*/ 385636 h 433197"/>
                <a:gd name="connsiteX223" fmla="*/ 372353 w 2143708"/>
                <a:gd name="connsiteY223" fmla="*/ 385636 h 433197"/>
                <a:gd name="connsiteX224" fmla="*/ 551245 w 2143708"/>
                <a:gd name="connsiteY224" fmla="*/ 379423 h 433197"/>
                <a:gd name="connsiteX225" fmla="*/ 513325 w 2143708"/>
                <a:gd name="connsiteY225" fmla="*/ 388207 h 433197"/>
                <a:gd name="connsiteX226" fmla="*/ 455693 w 2143708"/>
                <a:gd name="connsiteY226" fmla="*/ 331004 h 433197"/>
                <a:gd name="connsiteX227" fmla="*/ 506897 w 2143708"/>
                <a:gd name="connsiteY227" fmla="*/ 272730 h 433197"/>
                <a:gd name="connsiteX228" fmla="*/ 559387 w 2143708"/>
                <a:gd name="connsiteY228" fmla="*/ 339360 h 433197"/>
                <a:gd name="connsiteX229" fmla="*/ 483116 w 2143708"/>
                <a:gd name="connsiteY229" fmla="*/ 339360 h 433197"/>
                <a:gd name="connsiteX230" fmla="*/ 514610 w 2143708"/>
                <a:gd name="connsiteY230" fmla="*/ 367211 h 433197"/>
                <a:gd name="connsiteX231" fmla="*/ 551245 w 2143708"/>
                <a:gd name="connsiteY231" fmla="*/ 356071 h 433197"/>
                <a:gd name="connsiteX232" fmla="*/ 531964 w 2143708"/>
                <a:gd name="connsiteY232" fmla="*/ 319649 h 433197"/>
                <a:gd name="connsiteX233" fmla="*/ 508611 w 2143708"/>
                <a:gd name="connsiteY233" fmla="*/ 293726 h 433197"/>
                <a:gd name="connsiteX234" fmla="*/ 483116 w 2143708"/>
                <a:gd name="connsiteY234" fmla="*/ 319649 h 433197"/>
                <a:gd name="connsiteX235" fmla="*/ 582525 w 2143708"/>
                <a:gd name="connsiteY235" fmla="*/ 275301 h 433197"/>
                <a:gd name="connsiteX236" fmla="*/ 608020 w 2143708"/>
                <a:gd name="connsiteY236" fmla="*/ 275301 h 433197"/>
                <a:gd name="connsiteX237" fmla="*/ 608020 w 2143708"/>
                <a:gd name="connsiteY237" fmla="*/ 300368 h 433197"/>
                <a:gd name="connsiteX238" fmla="*/ 608448 w 2143708"/>
                <a:gd name="connsiteY238" fmla="*/ 300368 h 433197"/>
                <a:gd name="connsiteX239" fmla="*/ 638656 w 2143708"/>
                <a:gd name="connsiteY239" fmla="*/ 272730 h 433197"/>
                <a:gd name="connsiteX240" fmla="*/ 647440 w 2143708"/>
                <a:gd name="connsiteY240" fmla="*/ 273587 h 433197"/>
                <a:gd name="connsiteX241" fmla="*/ 647440 w 2143708"/>
                <a:gd name="connsiteY241" fmla="*/ 302510 h 433197"/>
                <a:gd name="connsiteX242" fmla="*/ 634586 w 2143708"/>
                <a:gd name="connsiteY242" fmla="*/ 300153 h 433197"/>
                <a:gd name="connsiteX243" fmla="*/ 611233 w 2143708"/>
                <a:gd name="connsiteY243" fmla="*/ 345144 h 433197"/>
                <a:gd name="connsiteX244" fmla="*/ 611233 w 2143708"/>
                <a:gd name="connsiteY244" fmla="*/ 385636 h 433197"/>
                <a:gd name="connsiteX245" fmla="*/ 582525 w 2143708"/>
                <a:gd name="connsiteY245" fmla="*/ 385636 h 433197"/>
                <a:gd name="connsiteX246" fmla="*/ 730780 w 2143708"/>
                <a:gd name="connsiteY246" fmla="*/ 298439 h 433197"/>
                <a:gd name="connsiteX247" fmla="*/ 705071 w 2143708"/>
                <a:gd name="connsiteY247" fmla="*/ 293726 h 433197"/>
                <a:gd name="connsiteX248" fmla="*/ 688146 w 2143708"/>
                <a:gd name="connsiteY248" fmla="*/ 305938 h 433197"/>
                <a:gd name="connsiteX249" fmla="*/ 738065 w 2143708"/>
                <a:gd name="connsiteY249" fmla="*/ 352214 h 433197"/>
                <a:gd name="connsiteX250" fmla="*/ 691788 w 2143708"/>
                <a:gd name="connsiteY250" fmla="*/ 388207 h 433197"/>
                <a:gd name="connsiteX251" fmla="*/ 659224 w 2143708"/>
                <a:gd name="connsiteY251" fmla="*/ 383494 h 433197"/>
                <a:gd name="connsiteX252" fmla="*/ 660938 w 2143708"/>
                <a:gd name="connsiteY252" fmla="*/ 359927 h 433197"/>
                <a:gd name="connsiteX253" fmla="*/ 689217 w 2143708"/>
                <a:gd name="connsiteY253" fmla="*/ 367211 h 433197"/>
                <a:gd name="connsiteX254" fmla="*/ 708071 w 2143708"/>
                <a:gd name="connsiteY254" fmla="*/ 353714 h 433197"/>
                <a:gd name="connsiteX255" fmla="*/ 658152 w 2143708"/>
                <a:gd name="connsiteY255" fmla="*/ 307009 h 433197"/>
                <a:gd name="connsiteX256" fmla="*/ 701429 w 2143708"/>
                <a:gd name="connsiteY256" fmla="*/ 272730 h 433197"/>
                <a:gd name="connsiteX257" fmla="*/ 732709 w 2143708"/>
                <a:gd name="connsiteY257" fmla="*/ 276801 h 433197"/>
                <a:gd name="connsiteX258" fmla="*/ 760989 w 2143708"/>
                <a:gd name="connsiteY258" fmla="*/ 227739 h 433197"/>
                <a:gd name="connsiteX259" fmla="*/ 789697 w 2143708"/>
                <a:gd name="connsiteY259" fmla="*/ 227739 h 433197"/>
                <a:gd name="connsiteX260" fmla="*/ 789697 w 2143708"/>
                <a:gd name="connsiteY260" fmla="*/ 255162 h 433197"/>
                <a:gd name="connsiteX261" fmla="*/ 760989 w 2143708"/>
                <a:gd name="connsiteY261" fmla="*/ 255162 h 433197"/>
                <a:gd name="connsiteX262" fmla="*/ 760989 w 2143708"/>
                <a:gd name="connsiteY262" fmla="*/ 275301 h 433197"/>
                <a:gd name="connsiteX263" fmla="*/ 789697 w 2143708"/>
                <a:gd name="connsiteY263" fmla="*/ 275301 h 433197"/>
                <a:gd name="connsiteX264" fmla="*/ 789697 w 2143708"/>
                <a:gd name="connsiteY264" fmla="*/ 385636 h 433197"/>
                <a:gd name="connsiteX265" fmla="*/ 760989 w 2143708"/>
                <a:gd name="connsiteY265" fmla="*/ 385636 h 433197"/>
                <a:gd name="connsiteX266" fmla="*/ 829332 w 2143708"/>
                <a:gd name="connsiteY266" fmla="*/ 296297 h 433197"/>
                <a:gd name="connsiteX267" fmla="*/ 808122 w 2143708"/>
                <a:gd name="connsiteY267" fmla="*/ 296297 h 433197"/>
                <a:gd name="connsiteX268" fmla="*/ 808122 w 2143708"/>
                <a:gd name="connsiteY268" fmla="*/ 275301 h 433197"/>
                <a:gd name="connsiteX269" fmla="*/ 829332 w 2143708"/>
                <a:gd name="connsiteY269" fmla="*/ 275301 h 433197"/>
                <a:gd name="connsiteX270" fmla="*/ 829332 w 2143708"/>
                <a:gd name="connsiteY270" fmla="*/ 253234 h 433197"/>
                <a:gd name="connsiteX271" fmla="*/ 858040 w 2143708"/>
                <a:gd name="connsiteY271" fmla="*/ 244022 h 433197"/>
                <a:gd name="connsiteX272" fmla="*/ 858040 w 2143708"/>
                <a:gd name="connsiteY272" fmla="*/ 275301 h 433197"/>
                <a:gd name="connsiteX273" fmla="*/ 883535 w 2143708"/>
                <a:gd name="connsiteY273" fmla="*/ 275301 h 433197"/>
                <a:gd name="connsiteX274" fmla="*/ 883535 w 2143708"/>
                <a:gd name="connsiteY274" fmla="*/ 296297 h 433197"/>
                <a:gd name="connsiteX275" fmla="*/ 858040 w 2143708"/>
                <a:gd name="connsiteY275" fmla="*/ 296297 h 433197"/>
                <a:gd name="connsiteX276" fmla="*/ 858040 w 2143708"/>
                <a:gd name="connsiteY276" fmla="*/ 347715 h 433197"/>
                <a:gd name="connsiteX277" fmla="*/ 871538 w 2143708"/>
                <a:gd name="connsiteY277" fmla="*/ 365926 h 433197"/>
                <a:gd name="connsiteX278" fmla="*/ 884606 w 2143708"/>
                <a:gd name="connsiteY278" fmla="*/ 362926 h 433197"/>
                <a:gd name="connsiteX279" fmla="*/ 885463 w 2143708"/>
                <a:gd name="connsiteY279" fmla="*/ 385636 h 433197"/>
                <a:gd name="connsiteX280" fmla="*/ 864253 w 2143708"/>
                <a:gd name="connsiteY280" fmla="*/ 388207 h 433197"/>
                <a:gd name="connsiteX281" fmla="*/ 829332 w 2143708"/>
                <a:gd name="connsiteY281" fmla="*/ 352428 h 433197"/>
                <a:gd name="connsiteX282" fmla="*/ 949093 w 2143708"/>
                <a:gd name="connsiteY282" fmla="*/ 355856 h 433197"/>
                <a:gd name="connsiteX283" fmla="*/ 949522 w 2143708"/>
                <a:gd name="connsiteY283" fmla="*/ 355856 h 433197"/>
                <a:gd name="connsiteX284" fmla="*/ 976088 w 2143708"/>
                <a:gd name="connsiteY284" fmla="*/ 275301 h 433197"/>
                <a:gd name="connsiteX285" fmla="*/ 1005225 w 2143708"/>
                <a:gd name="connsiteY285" fmla="*/ 275301 h 433197"/>
                <a:gd name="connsiteX286" fmla="*/ 963876 w 2143708"/>
                <a:gd name="connsiteY286" fmla="*/ 384779 h 433197"/>
                <a:gd name="connsiteX287" fmla="*/ 918028 w 2143708"/>
                <a:gd name="connsiteY287" fmla="*/ 433198 h 433197"/>
                <a:gd name="connsiteX288" fmla="*/ 897675 w 2143708"/>
                <a:gd name="connsiteY288" fmla="*/ 430198 h 433197"/>
                <a:gd name="connsiteX289" fmla="*/ 899603 w 2143708"/>
                <a:gd name="connsiteY289" fmla="*/ 408988 h 433197"/>
                <a:gd name="connsiteX290" fmla="*/ 914386 w 2143708"/>
                <a:gd name="connsiteY290" fmla="*/ 410917 h 433197"/>
                <a:gd name="connsiteX291" fmla="*/ 933025 w 2143708"/>
                <a:gd name="connsiteY291" fmla="*/ 391206 h 433197"/>
                <a:gd name="connsiteX292" fmla="*/ 890819 w 2143708"/>
                <a:gd name="connsiteY292" fmla="*/ 275301 h 433197"/>
                <a:gd name="connsiteX293" fmla="*/ 922527 w 2143708"/>
                <a:gd name="connsiteY293" fmla="*/ 275301 h 433197"/>
                <a:gd name="connsiteX294" fmla="*/ 1084495 w 2143708"/>
                <a:gd name="connsiteY294" fmla="*/ 236095 h 433197"/>
                <a:gd name="connsiteX295" fmla="*/ 1114488 w 2143708"/>
                <a:gd name="connsiteY295" fmla="*/ 236095 h 433197"/>
                <a:gd name="connsiteX296" fmla="*/ 1114488 w 2143708"/>
                <a:gd name="connsiteY296" fmla="*/ 296511 h 433197"/>
                <a:gd name="connsiteX297" fmla="*/ 1174476 w 2143708"/>
                <a:gd name="connsiteY297" fmla="*/ 296511 h 433197"/>
                <a:gd name="connsiteX298" fmla="*/ 1174476 w 2143708"/>
                <a:gd name="connsiteY298" fmla="*/ 236095 h 433197"/>
                <a:gd name="connsiteX299" fmla="*/ 1204470 w 2143708"/>
                <a:gd name="connsiteY299" fmla="*/ 236095 h 433197"/>
                <a:gd name="connsiteX300" fmla="*/ 1204470 w 2143708"/>
                <a:gd name="connsiteY300" fmla="*/ 385636 h 433197"/>
                <a:gd name="connsiteX301" fmla="*/ 1174476 w 2143708"/>
                <a:gd name="connsiteY301" fmla="*/ 385636 h 433197"/>
                <a:gd name="connsiteX302" fmla="*/ 1174476 w 2143708"/>
                <a:gd name="connsiteY302" fmla="*/ 320078 h 433197"/>
                <a:gd name="connsiteX303" fmla="*/ 1114488 w 2143708"/>
                <a:gd name="connsiteY303" fmla="*/ 320078 h 433197"/>
                <a:gd name="connsiteX304" fmla="*/ 1114488 w 2143708"/>
                <a:gd name="connsiteY304" fmla="*/ 385636 h 433197"/>
                <a:gd name="connsiteX305" fmla="*/ 1084495 w 2143708"/>
                <a:gd name="connsiteY305" fmla="*/ 385636 h 433197"/>
                <a:gd name="connsiteX306" fmla="*/ 1325089 w 2143708"/>
                <a:gd name="connsiteY306" fmla="*/ 379423 h 433197"/>
                <a:gd name="connsiteX307" fmla="*/ 1287168 w 2143708"/>
                <a:gd name="connsiteY307" fmla="*/ 388207 h 433197"/>
                <a:gd name="connsiteX308" fmla="*/ 1229537 w 2143708"/>
                <a:gd name="connsiteY308" fmla="*/ 331004 h 433197"/>
                <a:gd name="connsiteX309" fmla="*/ 1280740 w 2143708"/>
                <a:gd name="connsiteY309" fmla="*/ 272730 h 433197"/>
                <a:gd name="connsiteX310" fmla="*/ 1333230 w 2143708"/>
                <a:gd name="connsiteY310" fmla="*/ 339360 h 433197"/>
                <a:gd name="connsiteX311" fmla="*/ 1256960 w 2143708"/>
                <a:gd name="connsiteY311" fmla="*/ 339360 h 433197"/>
                <a:gd name="connsiteX312" fmla="*/ 1288453 w 2143708"/>
                <a:gd name="connsiteY312" fmla="*/ 367211 h 433197"/>
                <a:gd name="connsiteX313" fmla="*/ 1325089 w 2143708"/>
                <a:gd name="connsiteY313" fmla="*/ 356071 h 433197"/>
                <a:gd name="connsiteX314" fmla="*/ 1305807 w 2143708"/>
                <a:gd name="connsiteY314" fmla="*/ 319649 h 433197"/>
                <a:gd name="connsiteX315" fmla="*/ 1282454 w 2143708"/>
                <a:gd name="connsiteY315" fmla="*/ 293726 h 433197"/>
                <a:gd name="connsiteX316" fmla="*/ 1256960 w 2143708"/>
                <a:gd name="connsiteY316" fmla="*/ 319649 h 433197"/>
                <a:gd name="connsiteX317" fmla="*/ 1360653 w 2143708"/>
                <a:gd name="connsiteY317" fmla="*/ 281086 h 433197"/>
                <a:gd name="connsiteX318" fmla="*/ 1399002 w 2143708"/>
                <a:gd name="connsiteY318" fmla="*/ 272730 h 433197"/>
                <a:gd name="connsiteX319" fmla="*/ 1446564 w 2143708"/>
                <a:gd name="connsiteY319" fmla="*/ 319221 h 433197"/>
                <a:gd name="connsiteX320" fmla="*/ 1446564 w 2143708"/>
                <a:gd name="connsiteY320" fmla="*/ 333361 h 433197"/>
                <a:gd name="connsiteX321" fmla="*/ 1446992 w 2143708"/>
                <a:gd name="connsiteY321" fmla="*/ 360998 h 433197"/>
                <a:gd name="connsiteX322" fmla="*/ 1448278 w 2143708"/>
                <a:gd name="connsiteY322" fmla="*/ 385636 h 433197"/>
                <a:gd name="connsiteX323" fmla="*/ 1422997 w 2143708"/>
                <a:gd name="connsiteY323" fmla="*/ 385636 h 433197"/>
                <a:gd name="connsiteX324" fmla="*/ 1421712 w 2143708"/>
                <a:gd name="connsiteY324" fmla="*/ 369139 h 433197"/>
                <a:gd name="connsiteX325" fmla="*/ 1421283 w 2143708"/>
                <a:gd name="connsiteY325" fmla="*/ 369139 h 433197"/>
                <a:gd name="connsiteX326" fmla="*/ 1387219 w 2143708"/>
                <a:gd name="connsiteY326" fmla="*/ 388207 h 433197"/>
                <a:gd name="connsiteX327" fmla="*/ 1348655 w 2143708"/>
                <a:gd name="connsiteY327" fmla="*/ 355428 h 433197"/>
                <a:gd name="connsiteX328" fmla="*/ 1367509 w 2143708"/>
                <a:gd name="connsiteY328" fmla="*/ 323934 h 433197"/>
                <a:gd name="connsiteX329" fmla="*/ 1404572 w 2143708"/>
                <a:gd name="connsiteY329" fmla="*/ 317507 h 433197"/>
                <a:gd name="connsiteX330" fmla="*/ 1420426 w 2143708"/>
                <a:gd name="connsiteY330" fmla="*/ 317507 h 433197"/>
                <a:gd name="connsiteX331" fmla="*/ 1395574 w 2143708"/>
                <a:gd name="connsiteY331" fmla="*/ 293726 h 433197"/>
                <a:gd name="connsiteX332" fmla="*/ 1361510 w 2143708"/>
                <a:gd name="connsiteY332" fmla="*/ 305724 h 433197"/>
                <a:gd name="connsiteX333" fmla="*/ 1394289 w 2143708"/>
                <a:gd name="connsiteY333" fmla="*/ 367211 h 433197"/>
                <a:gd name="connsiteX334" fmla="*/ 1414428 w 2143708"/>
                <a:gd name="connsiteY334" fmla="*/ 357356 h 433197"/>
                <a:gd name="connsiteX335" fmla="*/ 1420426 w 2143708"/>
                <a:gd name="connsiteY335" fmla="*/ 334646 h 433197"/>
                <a:gd name="connsiteX336" fmla="*/ 1408000 w 2143708"/>
                <a:gd name="connsiteY336" fmla="*/ 334646 h 433197"/>
                <a:gd name="connsiteX337" fmla="*/ 1376078 w 2143708"/>
                <a:gd name="connsiteY337" fmla="*/ 353714 h 433197"/>
                <a:gd name="connsiteX338" fmla="*/ 1394289 w 2143708"/>
                <a:gd name="connsiteY338" fmla="*/ 367211 h 433197"/>
                <a:gd name="connsiteX339" fmla="*/ 1475487 w 2143708"/>
                <a:gd name="connsiteY339" fmla="*/ 224954 h 433197"/>
                <a:gd name="connsiteX340" fmla="*/ 1504195 w 2143708"/>
                <a:gd name="connsiteY340" fmla="*/ 224954 h 433197"/>
                <a:gd name="connsiteX341" fmla="*/ 1504195 w 2143708"/>
                <a:gd name="connsiteY341" fmla="*/ 385636 h 433197"/>
                <a:gd name="connsiteX342" fmla="*/ 1475487 w 2143708"/>
                <a:gd name="connsiteY342" fmla="*/ 385636 h 433197"/>
                <a:gd name="connsiteX343" fmla="*/ 1543830 w 2143708"/>
                <a:gd name="connsiteY343" fmla="*/ 296297 h 433197"/>
                <a:gd name="connsiteX344" fmla="*/ 1522620 w 2143708"/>
                <a:gd name="connsiteY344" fmla="*/ 296297 h 433197"/>
                <a:gd name="connsiteX345" fmla="*/ 1522620 w 2143708"/>
                <a:gd name="connsiteY345" fmla="*/ 275301 h 433197"/>
                <a:gd name="connsiteX346" fmla="*/ 1543830 w 2143708"/>
                <a:gd name="connsiteY346" fmla="*/ 275301 h 433197"/>
                <a:gd name="connsiteX347" fmla="*/ 1543830 w 2143708"/>
                <a:gd name="connsiteY347" fmla="*/ 253234 h 433197"/>
                <a:gd name="connsiteX348" fmla="*/ 1572538 w 2143708"/>
                <a:gd name="connsiteY348" fmla="*/ 244022 h 433197"/>
                <a:gd name="connsiteX349" fmla="*/ 1572538 w 2143708"/>
                <a:gd name="connsiteY349" fmla="*/ 275301 h 433197"/>
                <a:gd name="connsiteX350" fmla="*/ 1598033 w 2143708"/>
                <a:gd name="connsiteY350" fmla="*/ 275301 h 433197"/>
                <a:gd name="connsiteX351" fmla="*/ 1598033 w 2143708"/>
                <a:gd name="connsiteY351" fmla="*/ 296297 h 433197"/>
                <a:gd name="connsiteX352" fmla="*/ 1572538 w 2143708"/>
                <a:gd name="connsiteY352" fmla="*/ 296297 h 433197"/>
                <a:gd name="connsiteX353" fmla="*/ 1572538 w 2143708"/>
                <a:gd name="connsiteY353" fmla="*/ 347715 h 433197"/>
                <a:gd name="connsiteX354" fmla="*/ 1586036 w 2143708"/>
                <a:gd name="connsiteY354" fmla="*/ 365926 h 433197"/>
                <a:gd name="connsiteX355" fmla="*/ 1599104 w 2143708"/>
                <a:gd name="connsiteY355" fmla="*/ 362926 h 433197"/>
                <a:gd name="connsiteX356" fmla="*/ 1599961 w 2143708"/>
                <a:gd name="connsiteY356" fmla="*/ 385636 h 433197"/>
                <a:gd name="connsiteX357" fmla="*/ 1578752 w 2143708"/>
                <a:gd name="connsiteY357" fmla="*/ 388207 h 433197"/>
                <a:gd name="connsiteX358" fmla="*/ 1543830 w 2143708"/>
                <a:gd name="connsiteY358" fmla="*/ 352428 h 433197"/>
                <a:gd name="connsiteX359" fmla="*/ 1617744 w 2143708"/>
                <a:gd name="connsiteY359" fmla="*/ 224954 h 433197"/>
                <a:gd name="connsiteX360" fmla="*/ 1646452 w 2143708"/>
                <a:gd name="connsiteY360" fmla="*/ 224954 h 433197"/>
                <a:gd name="connsiteX361" fmla="*/ 1646452 w 2143708"/>
                <a:gd name="connsiteY361" fmla="*/ 290298 h 433197"/>
                <a:gd name="connsiteX362" fmla="*/ 1646881 w 2143708"/>
                <a:gd name="connsiteY362" fmla="*/ 290298 h 433197"/>
                <a:gd name="connsiteX363" fmla="*/ 1681588 w 2143708"/>
                <a:gd name="connsiteY363" fmla="*/ 272730 h 433197"/>
                <a:gd name="connsiteX364" fmla="*/ 1719080 w 2143708"/>
                <a:gd name="connsiteY364" fmla="*/ 316007 h 433197"/>
                <a:gd name="connsiteX365" fmla="*/ 1719080 w 2143708"/>
                <a:gd name="connsiteY365" fmla="*/ 385636 h 433197"/>
                <a:gd name="connsiteX366" fmla="*/ 1690372 w 2143708"/>
                <a:gd name="connsiteY366" fmla="*/ 385636 h 433197"/>
                <a:gd name="connsiteX367" fmla="*/ 1690372 w 2143708"/>
                <a:gd name="connsiteY367" fmla="*/ 326719 h 433197"/>
                <a:gd name="connsiteX368" fmla="*/ 1671733 w 2143708"/>
                <a:gd name="connsiteY368" fmla="*/ 295012 h 433197"/>
                <a:gd name="connsiteX369" fmla="*/ 1646452 w 2143708"/>
                <a:gd name="connsiteY369" fmla="*/ 331647 h 433197"/>
                <a:gd name="connsiteX370" fmla="*/ 1646452 w 2143708"/>
                <a:gd name="connsiteY370" fmla="*/ 385636 h 433197"/>
                <a:gd name="connsiteX371" fmla="*/ 1617744 w 2143708"/>
                <a:gd name="connsiteY371" fmla="*/ 385636 h 433197"/>
                <a:gd name="connsiteX372" fmla="*/ 1820167 w 2143708"/>
                <a:gd name="connsiteY372" fmla="*/ 299082 h 433197"/>
                <a:gd name="connsiteX373" fmla="*/ 1800671 w 2143708"/>
                <a:gd name="connsiteY373" fmla="*/ 295012 h 433197"/>
                <a:gd name="connsiteX374" fmla="*/ 1771534 w 2143708"/>
                <a:gd name="connsiteY374" fmla="*/ 329933 h 433197"/>
                <a:gd name="connsiteX375" fmla="*/ 1801314 w 2143708"/>
                <a:gd name="connsiteY375" fmla="*/ 365926 h 433197"/>
                <a:gd name="connsiteX376" fmla="*/ 1823380 w 2143708"/>
                <a:gd name="connsiteY376" fmla="*/ 360784 h 433197"/>
                <a:gd name="connsiteX377" fmla="*/ 1824666 w 2143708"/>
                <a:gd name="connsiteY377" fmla="*/ 384565 h 433197"/>
                <a:gd name="connsiteX378" fmla="*/ 1795957 w 2143708"/>
                <a:gd name="connsiteY378" fmla="*/ 388207 h 433197"/>
                <a:gd name="connsiteX379" fmla="*/ 1741540 w 2143708"/>
                <a:gd name="connsiteY379" fmla="*/ 329933 h 433197"/>
                <a:gd name="connsiteX380" fmla="*/ 1794886 w 2143708"/>
                <a:gd name="connsiteY380" fmla="*/ 272730 h 433197"/>
                <a:gd name="connsiteX381" fmla="*/ 1822738 w 2143708"/>
                <a:gd name="connsiteY381" fmla="*/ 276372 h 433197"/>
                <a:gd name="connsiteX382" fmla="*/ 1848661 w 2143708"/>
                <a:gd name="connsiteY382" fmla="*/ 281086 h 433197"/>
                <a:gd name="connsiteX383" fmla="*/ 1887010 w 2143708"/>
                <a:gd name="connsiteY383" fmla="*/ 272730 h 433197"/>
                <a:gd name="connsiteX384" fmla="*/ 1934572 w 2143708"/>
                <a:gd name="connsiteY384" fmla="*/ 319221 h 433197"/>
                <a:gd name="connsiteX385" fmla="*/ 1934572 w 2143708"/>
                <a:gd name="connsiteY385" fmla="*/ 333361 h 433197"/>
                <a:gd name="connsiteX386" fmla="*/ 1935001 w 2143708"/>
                <a:gd name="connsiteY386" fmla="*/ 360998 h 433197"/>
                <a:gd name="connsiteX387" fmla="*/ 1936286 w 2143708"/>
                <a:gd name="connsiteY387" fmla="*/ 385636 h 433197"/>
                <a:gd name="connsiteX388" fmla="*/ 1911006 w 2143708"/>
                <a:gd name="connsiteY388" fmla="*/ 385636 h 433197"/>
                <a:gd name="connsiteX389" fmla="*/ 1909720 w 2143708"/>
                <a:gd name="connsiteY389" fmla="*/ 369139 h 433197"/>
                <a:gd name="connsiteX390" fmla="*/ 1909292 w 2143708"/>
                <a:gd name="connsiteY390" fmla="*/ 369139 h 433197"/>
                <a:gd name="connsiteX391" fmla="*/ 1875227 w 2143708"/>
                <a:gd name="connsiteY391" fmla="*/ 388207 h 433197"/>
                <a:gd name="connsiteX392" fmla="*/ 1836663 w 2143708"/>
                <a:gd name="connsiteY392" fmla="*/ 355428 h 433197"/>
                <a:gd name="connsiteX393" fmla="*/ 1855517 w 2143708"/>
                <a:gd name="connsiteY393" fmla="*/ 323934 h 433197"/>
                <a:gd name="connsiteX394" fmla="*/ 1892581 w 2143708"/>
                <a:gd name="connsiteY394" fmla="*/ 317507 h 433197"/>
                <a:gd name="connsiteX395" fmla="*/ 1908435 w 2143708"/>
                <a:gd name="connsiteY395" fmla="*/ 317507 h 433197"/>
                <a:gd name="connsiteX396" fmla="*/ 1883583 w 2143708"/>
                <a:gd name="connsiteY396" fmla="*/ 293726 h 433197"/>
                <a:gd name="connsiteX397" fmla="*/ 1849518 w 2143708"/>
                <a:gd name="connsiteY397" fmla="*/ 305724 h 433197"/>
                <a:gd name="connsiteX398" fmla="*/ 1882297 w 2143708"/>
                <a:gd name="connsiteY398" fmla="*/ 367211 h 433197"/>
                <a:gd name="connsiteX399" fmla="*/ 1902436 w 2143708"/>
                <a:gd name="connsiteY399" fmla="*/ 357356 h 433197"/>
                <a:gd name="connsiteX400" fmla="*/ 1908435 w 2143708"/>
                <a:gd name="connsiteY400" fmla="*/ 334646 h 433197"/>
                <a:gd name="connsiteX401" fmla="*/ 1896009 w 2143708"/>
                <a:gd name="connsiteY401" fmla="*/ 334646 h 433197"/>
                <a:gd name="connsiteX402" fmla="*/ 1864086 w 2143708"/>
                <a:gd name="connsiteY402" fmla="*/ 353714 h 433197"/>
                <a:gd name="connsiteX403" fmla="*/ 1882297 w 2143708"/>
                <a:gd name="connsiteY403" fmla="*/ 367211 h 433197"/>
                <a:gd name="connsiteX404" fmla="*/ 1963495 w 2143708"/>
                <a:gd name="connsiteY404" fmla="*/ 275301 h 433197"/>
                <a:gd name="connsiteX405" fmla="*/ 1988990 w 2143708"/>
                <a:gd name="connsiteY405" fmla="*/ 275301 h 433197"/>
                <a:gd name="connsiteX406" fmla="*/ 1988990 w 2143708"/>
                <a:gd name="connsiteY406" fmla="*/ 300368 h 433197"/>
                <a:gd name="connsiteX407" fmla="*/ 1989418 w 2143708"/>
                <a:gd name="connsiteY407" fmla="*/ 300368 h 433197"/>
                <a:gd name="connsiteX408" fmla="*/ 2019626 w 2143708"/>
                <a:gd name="connsiteY408" fmla="*/ 272730 h 433197"/>
                <a:gd name="connsiteX409" fmla="*/ 2028410 w 2143708"/>
                <a:gd name="connsiteY409" fmla="*/ 273587 h 433197"/>
                <a:gd name="connsiteX410" fmla="*/ 2028410 w 2143708"/>
                <a:gd name="connsiteY410" fmla="*/ 302510 h 433197"/>
                <a:gd name="connsiteX411" fmla="*/ 2015556 w 2143708"/>
                <a:gd name="connsiteY411" fmla="*/ 300153 h 433197"/>
                <a:gd name="connsiteX412" fmla="*/ 1992203 w 2143708"/>
                <a:gd name="connsiteY412" fmla="*/ 345144 h 433197"/>
                <a:gd name="connsiteX413" fmla="*/ 1992203 w 2143708"/>
                <a:gd name="connsiteY413" fmla="*/ 385636 h 433197"/>
                <a:gd name="connsiteX414" fmla="*/ 1963495 w 2143708"/>
                <a:gd name="connsiteY414" fmla="*/ 385636 h 433197"/>
                <a:gd name="connsiteX415" fmla="*/ 2130818 w 2143708"/>
                <a:gd name="connsiteY415" fmla="*/ 379423 h 433197"/>
                <a:gd name="connsiteX416" fmla="*/ 2092897 w 2143708"/>
                <a:gd name="connsiteY416" fmla="*/ 388207 h 433197"/>
                <a:gd name="connsiteX417" fmla="*/ 2035266 w 2143708"/>
                <a:gd name="connsiteY417" fmla="*/ 331004 h 433197"/>
                <a:gd name="connsiteX418" fmla="*/ 2086470 w 2143708"/>
                <a:gd name="connsiteY418" fmla="*/ 272730 h 433197"/>
                <a:gd name="connsiteX419" fmla="*/ 2138960 w 2143708"/>
                <a:gd name="connsiteY419" fmla="*/ 339360 h 433197"/>
                <a:gd name="connsiteX420" fmla="*/ 2062689 w 2143708"/>
                <a:gd name="connsiteY420" fmla="*/ 339360 h 433197"/>
                <a:gd name="connsiteX421" fmla="*/ 2094183 w 2143708"/>
                <a:gd name="connsiteY421" fmla="*/ 367211 h 433197"/>
                <a:gd name="connsiteX422" fmla="*/ 2130818 w 2143708"/>
                <a:gd name="connsiteY422" fmla="*/ 356071 h 433197"/>
                <a:gd name="connsiteX423" fmla="*/ 2111536 w 2143708"/>
                <a:gd name="connsiteY423" fmla="*/ 319649 h 433197"/>
                <a:gd name="connsiteX424" fmla="*/ 2088184 w 2143708"/>
                <a:gd name="connsiteY424" fmla="*/ 293726 h 433197"/>
                <a:gd name="connsiteX425" fmla="*/ 2062689 w 2143708"/>
                <a:gd name="connsiteY425" fmla="*/ 319649 h 4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143708" h="433197">
                  <a:moveTo>
                    <a:pt x="192175" y="11141"/>
                  </a:moveTo>
                  <a:lnTo>
                    <a:pt x="222169" y="11141"/>
                  </a:lnTo>
                  <a:lnTo>
                    <a:pt x="222169" y="137115"/>
                  </a:lnTo>
                  <a:lnTo>
                    <a:pt x="280229" y="137115"/>
                  </a:lnTo>
                  <a:lnTo>
                    <a:pt x="280229" y="160682"/>
                  </a:lnTo>
                  <a:lnTo>
                    <a:pt x="192175" y="160682"/>
                  </a:lnTo>
                  <a:close/>
                  <a:moveTo>
                    <a:pt x="347287" y="47776"/>
                  </a:moveTo>
                  <a:cubicBezTo>
                    <a:pt x="380066" y="47776"/>
                    <a:pt x="405132" y="69843"/>
                    <a:pt x="405132" y="106264"/>
                  </a:cubicBezTo>
                  <a:cubicBezTo>
                    <a:pt x="405132" y="137972"/>
                    <a:pt x="383922" y="163253"/>
                    <a:pt x="347287" y="163253"/>
                  </a:cubicBezTo>
                  <a:cubicBezTo>
                    <a:pt x="310866" y="163253"/>
                    <a:pt x="289656" y="137972"/>
                    <a:pt x="289656" y="106264"/>
                  </a:cubicBezTo>
                  <a:cubicBezTo>
                    <a:pt x="289656" y="69843"/>
                    <a:pt x="314722" y="47776"/>
                    <a:pt x="347287" y="47776"/>
                  </a:cubicBezTo>
                  <a:close/>
                  <a:moveTo>
                    <a:pt x="347287" y="140971"/>
                  </a:moveTo>
                  <a:cubicBezTo>
                    <a:pt x="369354" y="140971"/>
                    <a:pt x="375138" y="121261"/>
                    <a:pt x="375138" y="102836"/>
                  </a:cubicBezTo>
                  <a:cubicBezTo>
                    <a:pt x="375138" y="85911"/>
                    <a:pt x="366140" y="70057"/>
                    <a:pt x="347287" y="70057"/>
                  </a:cubicBezTo>
                  <a:cubicBezTo>
                    <a:pt x="328648" y="70057"/>
                    <a:pt x="319649" y="86340"/>
                    <a:pt x="319649" y="102836"/>
                  </a:cubicBezTo>
                  <a:cubicBezTo>
                    <a:pt x="319649" y="121047"/>
                    <a:pt x="325434" y="140971"/>
                    <a:pt x="347287" y="140971"/>
                  </a:cubicBezTo>
                  <a:close/>
                  <a:moveTo>
                    <a:pt x="427628" y="50347"/>
                  </a:moveTo>
                  <a:lnTo>
                    <a:pt x="454836" y="50347"/>
                  </a:lnTo>
                  <a:lnTo>
                    <a:pt x="454836" y="65344"/>
                  </a:lnTo>
                  <a:lnTo>
                    <a:pt x="455265" y="65344"/>
                  </a:lnTo>
                  <a:cubicBezTo>
                    <a:pt x="464263" y="52704"/>
                    <a:pt x="476475" y="47776"/>
                    <a:pt x="491472" y="47776"/>
                  </a:cubicBezTo>
                  <a:cubicBezTo>
                    <a:pt x="517609" y="47776"/>
                    <a:pt x="528964" y="66201"/>
                    <a:pt x="528964" y="91053"/>
                  </a:cubicBezTo>
                  <a:lnTo>
                    <a:pt x="528964" y="160682"/>
                  </a:lnTo>
                  <a:lnTo>
                    <a:pt x="500256" y="160682"/>
                  </a:lnTo>
                  <a:lnTo>
                    <a:pt x="500256" y="101765"/>
                  </a:lnTo>
                  <a:cubicBezTo>
                    <a:pt x="500256" y="88268"/>
                    <a:pt x="500041" y="70057"/>
                    <a:pt x="481617" y="70057"/>
                  </a:cubicBezTo>
                  <a:cubicBezTo>
                    <a:pt x="460835" y="70057"/>
                    <a:pt x="456336" y="92553"/>
                    <a:pt x="456336" y="106693"/>
                  </a:cubicBezTo>
                  <a:lnTo>
                    <a:pt x="456336" y="160682"/>
                  </a:lnTo>
                  <a:lnTo>
                    <a:pt x="427628" y="160682"/>
                  </a:lnTo>
                  <a:close/>
                  <a:moveTo>
                    <a:pt x="632015" y="148256"/>
                  </a:moveTo>
                  <a:lnTo>
                    <a:pt x="631586" y="148256"/>
                  </a:lnTo>
                  <a:cubicBezTo>
                    <a:pt x="623017" y="158968"/>
                    <a:pt x="611233" y="163253"/>
                    <a:pt x="597736" y="163253"/>
                  </a:cubicBezTo>
                  <a:cubicBezTo>
                    <a:pt x="563886" y="163253"/>
                    <a:pt x="551460" y="135401"/>
                    <a:pt x="551460" y="105193"/>
                  </a:cubicBezTo>
                  <a:cubicBezTo>
                    <a:pt x="551460" y="74771"/>
                    <a:pt x="563886" y="47776"/>
                    <a:pt x="597736" y="47776"/>
                  </a:cubicBezTo>
                  <a:cubicBezTo>
                    <a:pt x="612090" y="47776"/>
                    <a:pt x="622160" y="52704"/>
                    <a:pt x="630729" y="63201"/>
                  </a:cubicBezTo>
                  <a:lnTo>
                    <a:pt x="631158" y="63201"/>
                  </a:lnTo>
                  <a:lnTo>
                    <a:pt x="631158" y="0"/>
                  </a:lnTo>
                  <a:lnTo>
                    <a:pt x="659866" y="0"/>
                  </a:lnTo>
                  <a:lnTo>
                    <a:pt x="659866" y="160682"/>
                  </a:lnTo>
                  <a:lnTo>
                    <a:pt x="632015" y="160682"/>
                  </a:lnTo>
                  <a:close/>
                  <a:moveTo>
                    <a:pt x="605663" y="140971"/>
                  </a:moveTo>
                  <a:cubicBezTo>
                    <a:pt x="624731" y="140971"/>
                    <a:pt x="630944" y="120833"/>
                    <a:pt x="630944" y="105193"/>
                  </a:cubicBezTo>
                  <a:cubicBezTo>
                    <a:pt x="630944" y="89767"/>
                    <a:pt x="623659" y="70057"/>
                    <a:pt x="605234" y="70057"/>
                  </a:cubicBezTo>
                  <a:cubicBezTo>
                    <a:pt x="586595" y="70057"/>
                    <a:pt x="581454" y="90410"/>
                    <a:pt x="581454" y="105193"/>
                  </a:cubicBezTo>
                  <a:cubicBezTo>
                    <a:pt x="581454" y="120404"/>
                    <a:pt x="586810" y="140971"/>
                    <a:pt x="605663" y="140971"/>
                  </a:cubicBezTo>
                  <a:close/>
                  <a:moveTo>
                    <a:pt x="739993" y="47776"/>
                  </a:moveTo>
                  <a:cubicBezTo>
                    <a:pt x="772772" y="47776"/>
                    <a:pt x="797838" y="69843"/>
                    <a:pt x="797838" y="106264"/>
                  </a:cubicBezTo>
                  <a:cubicBezTo>
                    <a:pt x="797838" y="137972"/>
                    <a:pt x="776628" y="163253"/>
                    <a:pt x="739993" y="163253"/>
                  </a:cubicBezTo>
                  <a:cubicBezTo>
                    <a:pt x="703572" y="163253"/>
                    <a:pt x="682362" y="137972"/>
                    <a:pt x="682362" y="106264"/>
                  </a:cubicBezTo>
                  <a:cubicBezTo>
                    <a:pt x="682362" y="69843"/>
                    <a:pt x="707428" y="47776"/>
                    <a:pt x="739993" y="47776"/>
                  </a:cubicBezTo>
                  <a:close/>
                  <a:moveTo>
                    <a:pt x="739993" y="140971"/>
                  </a:moveTo>
                  <a:cubicBezTo>
                    <a:pt x="762060" y="140971"/>
                    <a:pt x="767844" y="121261"/>
                    <a:pt x="767844" y="102836"/>
                  </a:cubicBezTo>
                  <a:cubicBezTo>
                    <a:pt x="767844" y="85911"/>
                    <a:pt x="758846" y="70057"/>
                    <a:pt x="739993" y="70057"/>
                  </a:cubicBezTo>
                  <a:cubicBezTo>
                    <a:pt x="721354" y="70057"/>
                    <a:pt x="712356" y="86340"/>
                    <a:pt x="712356" y="102836"/>
                  </a:cubicBezTo>
                  <a:cubicBezTo>
                    <a:pt x="712356" y="121047"/>
                    <a:pt x="718140" y="140971"/>
                    <a:pt x="739993" y="140971"/>
                  </a:cubicBezTo>
                  <a:close/>
                  <a:moveTo>
                    <a:pt x="820334" y="50347"/>
                  </a:moveTo>
                  <a:lnTo>
                    <a:pt x="847543" y="50347"/>
                  </a:lnTo>
                  <a:lnTo>
                    <a:pt x="847543" y="65344"/>
                  </a:lnTo>
                  <a:lnTo>
                    <a:pt x="847971" y="65344"/>
                  </a:lnTo>
                  <a:cubicBezTo>
                    <a:pt x="856969" y="52704"/>
                    <a:pt x="869181" y="47776"/>
                    <a:pt x="884178" y="47776"/>
                  </a:cubicBezTo>
                  <a:cubicBezTo>
                    <a:pt x="910316" y="47776"/>
                    <a:pt x="921670" y="66201"/>
                    <a:pt x="921670" y="91053"/>
                  </a:cubicBezTo>
                  <a:lnTo>
                    <a:pt x="921670" y="160682"/>
                  </a:lnTo>
                  <a:lnTo>
                    <a:pt x="892962" y="160682"/>
                  </a:lnTo>
                  <a:lnTo>
                    <a:pt x="892962" y="101765"/>
                  </a:lnTo>
                  <a:cubicBezTo>
                    <a:pt x="892962" y="88268"/>
                    <a:pt x="892748" y="70057"/>
                    <a:pt x="874323" y="70057"/>
                  </a:cubicBezTo>
                  <a:cubicBezTo>
                    <a:pt x="853541" y="70057"/>
                    <a:pt x="849042" y="92553"/>
                    <a:pt x="849042" y="106693"/>
                  </a:cubicBezTo>
                  <a:lnTo>
                    <a:pt x="849042" y="160682"/>
                  </a:lnTo>
                  <a:lnTo>
                    <a:pt x="820334" y="160682"/>
                  </a:lnTo>
                  <a:close/>
                  <a:moveTo>
                    <a:pt x="1011866" y="11141"/>
                  </a:moveTo>
                  <a:lnTo>
                    <a:pt x="1048716" y="11141"/>
                  </a:lnTo>
                  <a:lnTo>
                    <a:pt x="1105705" y="122975"/>
                  </a:lnTo>
                  <a:lnTo>
                    <a:pt x="1106133" y="122975"/>
                  </a:lnTo>
                  <a:lnTo>
                    <a:pt x="1106133" y="11141"/>
                  </a:lnTo>
                  <a:lnTo>
                    <a:pt x="1134841" y="11141"/>
                  </a:lnTo>
                  <a:lnTo>
                    <a:pt x="1134841" y="160682"/>
                  </a:lnTo>
                  <a:lnTo>
                    <a:pt x="1098206" y="160682"/>
                  </a:lnTo>
                  <a:lnTo>
                    <a:pt x="1041003" y="48847"/>
                  </a:lnTo>
                  <a:lnTo>
                    <a:pt x="1040575" y="48847"/>
                  </a:lnTo>
                  <a:lnTo>
                    <a:pt x="1040575" y="160682"/>
                  </a:lnTo>
                  <a:lnTo>
                    <a:pt x="1011866" y="160682"/>
                  </a:lnTo>
                  <a:close/>
                  <a:moveTo>
                    <a:pt x="1216039" y="47776"/>
                  </a:moveTo>
                  <a:cubicBezTo>
                    <a:pt x="1248818" y="47776"/>
                    <a:pt x="1273885" y="69843"/>
                    <a:pt x="1273885" y="106264"/>
                  </a:cubicBezTo>
                  <a:cubicBezTo>
                    <a:pt x="1273885" y="137972"/>
                    <a:pt x="1252675" y="163253"/>
                    <a:pt x="1216039" y="163253"/>
                  </a:cubicBezTo>
                  <a:cubicBezTo>
                    <a:pt x="1179618" y="163253"/>
                    <a:pt x="1158408" y="137972"/>
                    <a:pt x="1158408" y="106264"/>
                  </a:cubicBezTo>
                  <a:cubicBezTo>
                    <a:pt x="1158408" y="69843"/>
                    <a:pt x="1183474" y="47776"/>
                    <a:pt x="1216039" y="47776"/>
                  </a:cubicBezTo>
                  <a:close/>
                  <a:moveTo>
                    <a:pt x="1216039" y="140971"/>
                  </a:moveTo>
                  <a:cubicBezTo>
                    <a:pt x="1238106" y="140971"/>
                    <a:pt x="1243891" y="121261"/>
                    <a:pt x="1243891" y="102836"/>
                  </a:cubicBezTo>
                  <a:cubicBezTo>
                    <a:pt x="1243891" y="85911"/>
                    <a:pt x="1234893" y="70057"/>
                    <a:pt x="1216039" y="70057"/>
                  </a:cubicBezTo>
                  <a:cubicBezTo>
                    <a:pt x="1197400" y="70057"/>
                    <a:pt x="1188402" y="86340"/>
                    <a:pt x="1188402" y="102836"/>
                  </a:cubicBezTo>
                  <a:cubicBezTo>
                    <a:pt x="1188402" y="121047"/>
                    <a:pt x="1194187" y="140971"/>
                    <a:pt x="1216039" y="140971"/>
                  </a:cubicBezTo>
                  <a:close/>
                  <a:moveTo>
                    <a:pt x="1297023" y="50347"/>
                  </a:moveTo>
                  <a:lnTo>
                    <a:pt x="1322518" y="50347"/>
                  </a:lnTo>
                  <a:lnTo>
                    <a:pt x="1322518" y="75413"/>
                  </a:lnTo>
                  <a:lnTo>
                    <a:pt x="1322946" y="75413"/>
                  </a:lnTo>
                  <a:cubicBezTo>
                    <a:pt x="1324232" y="65130"/>
                    <a:pt x="1336015" y="47776"/>
                    <a:pt x="1353154" y="47776"/>
                  </a:cubicBezTo>
                  <a:cubicBezTo>
                    <a:pt x="1355939" y="47776"/>
                    <a:pt x="1358939" y="47776"/>
                    <a:pt x="1361938" y="48633"/>
                  </a:cubicBezTo>
                  <a:lnTo>
                    <a:pt x="1361938" y="77556"/>
                  </a:lnTo>
                  <a:cubicBezTo>
                    <a:pt x="1359367" y="76056"/>
                    <a:pt x="1354226" y="75199"/>
                    <a:pt x="1349084" y="75199"/>
                  </a:cubicBezTo>
                  <a:cubicBezTo>
                    <a:pt x="1325731" y="75199"/>
                    <a:pt x="1325731" y="104336"/>
                    <a:pt x="1325731" y="120190"/>
                  </a:cubicBezTo>
                  <a:lnTo>
                    <a:pt x="1325731" y="160682"/>
                  </a:lnTo>
                  <a:lnTo>
                    <a:pt x="1297023" y="160682"/>
                  </a:lnTo>
                  <a:close/>
                  <a:moveTo>
                    <a:pt x="1389147" y="71343"/>
                  </a:moveTo>
                  <a:lnTo>
                    <a:pt x="1367937" y="71343"/>
                  </a:lnTo>
                  <a:lnTo>
                    <a:pt x="1367937" y="50347"/>
                  </a:lnTo>
                  <a:lnTo>
                    <a:pt x="1389147" y="50347"/>
                  </a:lnTo>
                  <a:lnTo>
                    <a:pt x="1389147" y="28280"/>
                  </a:lnTo>
                  <a:lnTo>
                    <a:pt x="1417855" y="19068"/>
                  </a:lnTo>
                  <a:lnTo>
                    <a:pt x="1417855" y="50347"/>
                  </a:lnTo>
                  <a:lnTo>
                    <a:pt x="1443350" y="50347"/>
                  </a:lnTo>
                  <a:lnTo>
                    <a:pt x="1443350" y="71343"/>
                  </a:lnTo>
                  <a:lnTo>
                    <a:pt x="1417855" y="71343"/>
                  </a:lnTo>
                  <a:lnTo>
                    <a:pt x="1417855" y="122761"/>
                  </a:lnTo>
                  <a:cubicBezTo>
                    <a:pt x="1417855" y="132187"/>
                    <a:pt x="1420426" y="140971"/>
                    <a:pt x="1431353" y="140971"/>
                  </a:cubicBezTo>
                  <a:cubicBezTo>
                    <a:pt x="1436495" y="140971"/>
                    <a:pt x="1441422" y="139900"/>
                    <a:pt x="1444422" y="137972"/>
                  </a:cubicBezTo>
                  <a:lnTo>
                    <a:pt x="1445279" y="160682"/>
                  </a:lnTo>
                  <a:cubicBezTo>
                    <a:pt x="1439280" y="162396"/>
                    <a:pt x="1432638" y="163253"/>
                    <a:pt x="1424069" y="163253"/>
                  </a:cubicBezTo>
                  <a:cubicBezTo>
                    <a:pt x="1401573" y="163253"/>
                    <a:pt x="1389147" y="149327"/>
                    <a:pt x="1389147" y="127474"/>
                  </a:cubicBezTo>
                  <a:close/>
                  <a:moveTo>
                    <a:pt x="1463061" y="0"/>
                  </a:moveTo>
                  <a:lnTo>
                    <a:pt x="1491769" y="0"/>
                  </a:lnTo>
                  <a:lnTo>
                    <a:pt x="1491769" y="65344"/>
                  </a:lnTo>
                  <a:lnTo>
                    <a:pt x="1492198" y="65344"/>
                  </a:lnTo>
                  <a:cubicBezTo>
                    <a:pt x="1499482" y="54632"/>
                    <a:pt x="1511908" y="47776"/>
                    <a:pt x="1526905" y="47776"/>
                  </a:cubicBezTo>
                  <a:cubicBezTo>
                    <a:pt x="1553042" y="47776"/>
                    <a:pt x="1564397" y="66201"/>
                    <a:pt x="1564397" y="91053"/>
                  </a:cubicBezTo>
                  <a:lnTo>
                    <a:pt x="1564397" y="160682"/>
                  </a:lnTo>
                  <a:lnTo>
                    <a:pt x="1535689" y="160682"/>
                  </a:lnTo>
                  <a:lnTo>
                    <a:pt x="1535689" y="101765"/>
                  </a:lnTo>
                  <a:cubicBezTo>
                    <a:pt x="1535689" y="88268"/>
                    <a:pt x="1535475" y="70057"/>
                    <a:pt x="1517050" y="70057"/>
                  </a:cubicBezTo>
                  <a:cubicBezTo>
                    <a:pt x="1496268" y="70057"/>
                    <a:pt x="1491769" y="92553"/>
                    <a:pt x="1491769" y="106693"/>
                  </a:cubicBezTo>
                  <a:lnTo>
                    <a:pt x="1491769" y="160682"/>
                  </a:lnTo>
                  <a:lnTo>
                    <a:pt x="1463061" y="160682"/>
                  </a:lnTo>
                  <a:close/>
                  <a:moveTo>
                    <a:pt x="1640882" y="11141"/>
                  </a:moveTo>
                  <a:lnTo>
                    <a:pt x="1672375" y="11141"/>
                  </a:lnTo>
                  <a:lnTo>
                    <a:pt x="1700227" y="130688"/>
                  </a:lnTo>
                  <a:lnTo>
                    <a:pt x="1700655" y="130688"/>
                  </a:lnTo>
                  <a:lnTo>
                    <a:pt x="1726150" y="11141"/>
                  </a:lnTo>
                  <a:lnTo>
                    <a:pt x="1766856" y="11141"/>
                  </a:lnTo>
                  <a:lnTo>
                    <a:pt x="1793208" y="130688"/>
                  </a:lnTo>
                  <a:lnTo>
                    <a:pt x="1793637" y="130688"/>
                  </a:lnTo>
                  <a:lnTo>
                    <a:pt x="1821702" y="11141"/>
                  </a:lnTo>
                  <a:lnTo>
                    <a:pt x="1850839" y="11141"/>
                  </a:lnTo>
                  <a:lnTo>
                    <a:pt x="1811847" y="160682"/>
                  </a:lnTo>
                  <a:lnTo>
                    <a:pt x="1773283" y="160682"/>
                  </a:lnTo>
                  <a:lnTo>
                    <a:pt x="1746289" y="41135"/>
                  </a:lnTo>
                  <a:lnTo>
                    <a:pt x="1745860" y="41135"/>
                  </a:lnTo>
                  <a:lnTo>
                    <a:pt x="1719294" y="160682"/>
                  </a:lnTo>
                  <a:lnTo>
                    <a:pt x="1680517" y="160682"/>
                  </a:lnTo>
                  <a:close/>
                  <a:moveTo>
                    <a:pt x="1952390" y="154469"/>
                  </a:moveTo>
                  <a:cubicBezTo>
                    <a:pt x="1941892" y="160253"/>
                    <a:pt x="1929895" y="163253"/>
                    <a:pt x="1914469" y="163253"/>
                  </a:cubicBezTo>
                  <a:cubicBezTo>
                    <a:pt x="1878048" y="163253"/>
                    <a:pt x="1856838" y="142257"/>
                    <a:pt x="1856838" y="106050"/>
                  </a:cubicBezTo>
                  <a:cubicBezTo>
                    <a:pt x="1856838" y="74128"/>
                    <a:pt x="1873763" y="47776"/>
                    <a:pt x="1908042" y="47776"/>
                  </a:cubicBezTo>
                  <a:cubicBezTo>
                    <a:pt x="1948962" y="47776"/>
                    <a:pt x="1960531" y="75842"/>
                    <a:pt x="1960531" y="114405"/>
                  </a:cubicBezTo>
                  <a:lnTo>
                    <a:pt x="1884261" y="114405"/>
                  </a:lnTo>
                  <a:cubicBezTo>
                    <a:pt x="1885546" y="132187"/>
                    <a:pt x="1897972" y="142257"/>
                    <a:pt x="1915755" y="142257"/>
                  </a:cubicBezTo>
                  <a:cubicBezTo>
                    <a:pt x="1929680" y="142257"/>
                    <a:pt x="1941678" y="137115"/>
                    <a:pt x="1952390" y="131116"/>
                  </a:cubicBezTo>
                  <a:close/>
                  <a:moveTo>
                    <a:pt x="1933108" y="94695"/>
                  </a:moveTo>
                  <a:cubicBezTo>
                    <a:pt x="1932251" y="80769"/>
                    <a:pt x="1925824" y="68772"/>
                    <a:pt x="1909756" y="68772"/>
                  </a:cubicBezTo>
                  <a:cubicBezTo>
                    <a:pt x="1893688" y="68772"/>
                    <a:pt x="1885546" y="79912"/>
                    <a:pt x="1884261" y="94695"/>
                  </a:cubicBezTo>
                  <a:close/>
                  <a:moveTo>
                    <a:pt x="2048585" y="73485"/>
                  </a:moveTo>
                  <a:cubicBezTo>
                    <a:pt x="2039801" y="70486"/>
                    <a:pt x="2033374" y="68772"/>
                    <a:pt x="2022876" y="68772"/>
                  </a:cubicBezTo>
                  <a:cubicBezTo>
                    <a:pt x="2015163" y="68772"/>
                    <a:pt x="2005951" y="71557"/>
                    <a:pt x="2005951" y="80984"/>
                  </a:cubicBezTo>
                  <a:cubicBezTo>
                    <a:pt x="2005951" y="98551"/>
                    <a:pt x="2055869" y="87411"/>
                    <a:pt x="2055869" y="127260"/>
                  </a:cubicBezTo>
                  <a:cubicBezTo>
                    <a:pt x="2055869" y="152969"/>
                    <a:pt x="2032945" y="163253"/>
                    <a:pt x="2009593" y="163253"/>
                  </a:cubicBezTo>
                  <a:cubicBezTo>
                    <a:pt x="1998666" y="163253"/>
                    <a:pt x="1987526" y="161324"/>
                    <a:pt x="1977028" y="158539"/>
                  </a:cubicBezTo>
                  <a:lnTo>
                    <a:pt x="1978742" y="134973"/>
                  </a:lnTo>
                  <a:cubicBezTo>
                    <a:pt x="1987740" y="139472"/>
                    <a:pt x="1997167" y="142257"/>
                    <a:pt x="2007022" y="142257"/>
                  </a:cubicBezTo>
                  <a:cubicBezTo>
                    <a:pt x="2014306" y="142257"/>
                    <a:pt x="2025875" y="139472"/>
                    <a:pt x="2025875" y="128760"/>
                  </a:cubicBezTo>
                  <a:cubicBezTo>
                    <a:pt x="2025875" y="107121"/>
                    <a:pt x="1975957" y="121904"/>
                    <a:pt x="1975957" y="82055"/>
                  </a:cubicBezTo>
                  <a:cubicBezTo>
                    <a:pt x="1975957" y="58274"/>
                    <a:pt x="1996738" y="47776"/>
                    <a:pt x="2019234" y="47776"/>
                  </a:cubicBezTo>
                  <a:cubicBezTo>
                    <a:pt x="2032731" y="47776"/>
                    <a:pt x="2041515" y="49918"/>
                    <a:pt x="2050513" y="51847"/>
                  </a:cubicBezTo>
                  <a:close/>
                  <a:moveTo>
                    <a:pt x="2087577" y="71343"/>
                  </a:moveTo>
                  <a:lnTo>
                    <a:pt x="2066367" y="71343"/>
                  </a:lnTo>
                  <a:lnTo>
                    <a:pt x="2066367" y="50347"/>
                  </a:lnTo>
                  <a:lnTo>
                    <a:pt x="2087577" y="50347"/>
                  </a:lnTo>
                  <a:lnTo>
                    <a:pt x="2087577" y="28280"/>
                  </a:lnTo>
                  <a:lnTo>
                    <a:pt x="2116285" y="19068"/>
                  </a:lnTo>
                  <a:lnTo>
                    <a:pt x="2116285" y="50347"/>
                  </a:lnTo>
                  <a:lnTo>
                    <a:pt x="2141780" y="50347"/>
                  </a:lnTo>
                  <a:lnTo>
                    <a:pt x="2141780" y="71343"/>
                  </a:lnTo>
                  <a:lnTo>
                    <a:pt x="2116285" y="71343"/>
                  </a:lnTo>
                  <a:lnTo>
                    <a:pt x="2116285" y="122761"/>
                  </a:lnTo>
                  <a:cubicBezTo>
                    <a:pt x="2116285" y="132187"/>
                    <a:pt x="2118856" y="140971"/>
                    <a:pt x="2129783" y="140971"/>
                  </a:cubicBezTo>
                  <a:cubicBezTo>
                    <a:pt x="2134925" y="140971"/>
                    <a:pt x="2139852" y="139900"/>
                    <a:pt x="2142851" y="137972"/>
                  </a:cubicBezTo>
                  <a:lnTo>
                    <a:pt x="2143708" y="160682"/>
                  </a:lnTo>
                  <a:cubicBezTo>
                    <a:pt x="2137710" y="162396"/>
                    <a:pt x="2131068" y="163253"/>
                    <a:pt x="2122498" y="163253"/>
                  </a:cubicBezTo>
                  <a:cubicBezTo>
                    <a:pt x="2100003" y="163253"/>
                    <a:pt x="2087577" y="149327"/>
                    <a:pt x="2087577" y="127474"/>
                  </a:cubicBezTo>
                  <a:close/>
                  <a:moveTo>
                    <a:pt x="0" y="236095"/>
                  </a:moveTo>
                  <a:lnTo>
                    <a:pt x="29994" y="236095"/>
                  </a:lnTo>
                  <a:lnTo>
                    <a:pt x="29994" y="322435"/>
                  </a:lnTo>
                  <a:cubicBezTo>
                    <a:pt x="29994" y="347929"/>
                    <a:pt x="38135" y="364640"/>
                    <a:pt x="61059" y="364640"/>
                  </a:cubicBezTo>
                  <a:cubicBezTo>
                    <a:pt x="83983" y="364640"/>
                    <a:pt x="92124" y="347929"/>
                    <a:pt x="92124" y="322435"/>
                  </a:cubicBezTo>
                  <a:lnTo>
                    <a:pt x="92124" y="236095"/>
                  </a:lnTo>
                  <a:lnTo>
                    <a:pt x="122118" y="236095"/>
                  </a:lnTo>
                  <a:lnTo>
                    <a:pt x="122118" y="331647"/>
                  </a:lnTo>
                  <a:cubicBezTo>
                    <a:pt x="122118" y="371710"/>
                    <a:pt x="99408" y="388207"/>
                    <a:pt x="61059" y="388207"/>
                  </a:cubicBezTo>
                  <a:cubicBezTo>
                    <a:pt x="22710" y="388207"/>
                    <a:pt x="0" y="371710"/>
                    <a:pt x="0" y="331647"/>
                  </a:cubicBezTo>
                  <a:close/>
                  <a:moveTo>
                    <a:pt x="153183" y="275301"/>
                  </a:moveTo>
                  <a:lnTo>
                    <a:pt x="180392" y="275301"/>
                  </a:lnTo>
                  <a:lnTo>
                    <a:pt x="180392" y="290298"/>
                  </a:lnTo>
                  <a:lnTo>
                    <a:pt x="180820" y="290298"/>
                  </a:lnTo>
                  <a:cubicBezTo>
                    <a:pt x="189819" y="277658"/>
                    <a:pt x="202030" y="272730"/>
                    <a:pt x="217027" y="272730"/>
                  </a:cubicBezTo>
                  <a:cubicBezTo>
                    <a:pt x="243165" y="272730"/>
                    <a:pt x="254520" y="291155"/>
                    <a:pt x="254520" y="316007"/>
                  </a:cubicBezTo>
                  <a:lnTo>
                    <a:pt x="254520" y="385636"/>
                  </a:lnTo>
                  <a:lnTo>
                    <a:pt x="225811" y="385636"/>
                  </a:lnTo>
                  <a:lnTo>
                    <a:pt x="225811" y="326719"/>
                  </a:lnTo>
                  <a:cubicBezTo>
                    <a:pt x="225811" y="313222"/>
                    <a:pt x="225597" y="295012"/>
                    <a:pt x="207172" y="295012"/>
                  </a:cubicBezTo>
                  <a:cubicBezTo>
                    <a:pt x="186391" y="295012"/>
                    <a:pt x="181892" y="317507"/>
                    <a:pt x="181892" y="331647"/>
                  </a:cubicBezTo>
                  <a:lnTo>
                    <a:pt x="181892" y="385636"/>
                  </a:lnTo>
                  <a:lnTo>
                    <a:pt x="153183" y="385636"/>
                  </a:lnTo>
                  <a:close/>
                  <a:moveTo>
                    <a:pt x="284728" y="227739"/>
                  </a:moveTo>
                  <a:lnTo>
                    <a:pt x="313436" y="227739"/>
                  </a:lnTo>
                  <a:lnTo>
                    <a:pt x="313436" y="255162"/>
                  </a:lnTo>
                  <a:lnTo>
                    <a:pt x="284728" y="255162"/>
                  </a:lnTo>
                  <a:close/>
                  <a:moveTo>
                    <a:pt x="284728" y="275301"/>
                  </a:moveTo>
                  <a:lnTo>
                    <a:pt x="313436" y="275301"/>
                  </a:lnTo>
                  <a:lnTo>
                    <a:pt x="313436" y="385636"/>
                  </a:lnTo>
                  <a:lnTo>
                    <a:pt x="284728" y="385636"/>
                  </a:lnTo>
                  <a:close/>
                  <a:moveTo>
                    <a:pt x="331433" y="275301"/>
                  </a:moveTo>
                  <a:lnTo>
                    <a:pt x="362284" y="275301"/>
                  </a:lnTo>
                  <a:lnTo>
                    <a:pt x="389707" y="355642"/>
                  </a:lnTo>
                  <a:lnTo>
                    <a:pt x="390135" y="355642"/>
                  </a:lnTo>
                  <a:lnTo>
                    <a:pt x="416701" y="275301"/>
                  </a:lnTo>
                  <a:lnTo>
                    <a:pt x="445410" y="275301"/>
                  </a:lnTo>
                  <a:lnTo>
                    <a:pt x="404704" y="385636"/>
                  </a:lnTo>
                  <a:lnTo>
                    <a:pt x="372353" y="385636"/>
                  </a:lnTo>
                  <a:close/>
                  <a:moveTo>
                    <a:pt x="551245" y="379423"/>
                  </a:moveTo>
                  <a:cubicBezTo>
                    <a:pt x="540748" y="385208"/>
                    <a:pt x="528750" y="388207"/>
                    <a:pt x="513325" y="388207"/>
                  </a:cubicBezTo>
                  <a:cubicBezTo>
                    <a:pt x="476903" y="388207"/>
                    <a:pt x="455693" y="367211"/>
                    <a:pt x="455693" y="331004"/>
                  </a:cubicBezTo>
                  <a:cubicBezTo>
                    <a:pt x="455693" y="299082"/>
                    <a:pt x="472619" y="272730"/>
                    <a:pt x="506897" y="272730"/>
                  </a:cubicBezTo>
                  <a:cubicBezTo>
                    <a:pt x="547818" y="272730"/>
                    <a:pt x="559387" y="300796"/>
                    <a:pt x="559387" y="339360"/>
                  </a:cubicBezTo>
                  <a:lnTo>
                    <a:pt x="483116" y="339360"/>
                  </a:lnTo>
                  <a:cubicBezTo>
                    <a:pt x="484402" y="357142"/>
                    <a:pt x="496828" y="367211"/>
                    <a:pt x="514610" y="367211"/>
                  </a:cubicBezTo>
                  <a:cubicBezTo>
                    <a:pt x="528536" y="367211"/>
                    <a:pt x="540533" y="362069"/>
                    <a:pt x="551245" y="356071"/>
                  </a:cubicBezTo>
                  <a:close/>
                  <a:moveTo>
                    <a:pt x="531964" y="319649"/>
                  </a:moveTo>
                  <a:cubicBezTo>
                    <a:pt x="531107" y="305724"/>
                    <a:pt x="524679" y="293726"/>
                    <a:pt x="508611" y="293726"/>
                  </a:cubicBezTo>
                  <a:cubicBezTo>
                    <a:pt x="492543" y="293726"/>
                    <a:pt x="484402" y="304867"/>
                    <a:pt x="483116" y="319649"/>
                  </a:cubicBezTo>
                  <a:close/>
                  <a:moveTo>
                    <a:pt x="582525" y="275301"/>
                  </a:moveTo>
                  <a:lnTo>
                    <a:pt x="608020" y="275301"/>
                  </a:lnTo>
                  <a:lnTo>
                    <a:pt x="608020" y="300368"/>
                  </a:lnTo>
                  <a:lnTo>
                    <a:pt x="608448" y="300368"/>
                  </a:lnTo>
                  <a:cubicBezTo>
                    <a:pt x="609734" y="290084"/>
                    <a:pt x="621517" y="272730"/>
                    <a:pt x="638656" y="272730"/>
                  </a:cubicBezTo>
                  <a:cubicBezTo>
                    <a:pt x="641441" y="272730"/>
                    <a:pt x="644441" y="272730"/>
                    <a:pt x="647440" y="273587"/>
                  </a:cubicBezTo>
                  <a:lnTo>
                    <a:pt x="647440" y="302510"/>
                  </a:lnTo>
                  <a:cubicBezTo>
                    <a:pt x="644869" y="301010"/>
                    <a:pt x="639728" y="300153"/>
                    <a:pt x="634586" y="300153"/>
                  </a:cubicBezTo>
                  <a:cubicBezTo>
                    <a:pt x="611233" y="300153"/>
                    <a:pt x="611233" y="329290"/>
                    <a:pt x="611233" y="345144"/>
                  </a:cubicBezTo>
                  <a:lnTo>
                    <a:pt x="611233" y="385636"/>
                  </a:lnTo>
                  <a:lnTo>
                    <a:pt x="582525" y="385636"/>
                  </a:lnTo>
                  <a:close/>
                  <a:moveTo>
                    <a:pt x="730780" y="298439"/>
                  </a:moveTo>
                  <a:cubicBezTo>
                    <a:pt x="721997" y="295440"/>
                    <a:pt x="715569" y="293726"/>
                    <a:pt x="705071" y="293726"/>
                  </a:cubicBezTo>
                  <a:cubicBezTo>
                    <a:pt x="697359" y="293726"/>
                    <a:pt x="688146" y="296511"/>
                    <a:pt x="688146" y="305938"/>
                  </a:cubicBezTo>
                  <a:cubicBezTo>
                    <a:pt x="688146" y="323506"/>
                    <a:pt x="738065" y="312365"/>
                    <a:pt x="738065" y="352214"/>
                  </a:cubicBezTo>
                  <a:cubicBezTo>
                    <a:pt x="738065" y="377923"/>
                    <a:pt x="715141" y="388207"/>
                    <a:pt x="691788" y="388207"/>
                  </a:cubicBezTo>
                  <a:cubicBezTo>
                    <a:pt x="680862" y="388207"/>
                    <a:pt x="669721" y="386279"/>
                    <a:pt x="659224" y="383494"/>
                  </a:cubicBezTo>
                  <a:lnTo>
                    <a:pt x="660938" y="359927"/>
                  </a:lnTo>
                  <a:cubicBezTo>
                    <a:pt x="669936" y="364426"/>
                    <a:pt x="679362" y="367211"/>
                    <a:pt x="689217" y="367211"/>
                  </a:cubicBezTo>
                  <a:cubicBezTo>
                    <a:pt x="696502" y="367211"/>
                    <a:pt x="708071" y="364426"/>
                    <a:pt x="708071" y="353714"/>
                  </a:cubicBezTo>
                  <a:cubicBezTo>
                    <a:pt x="708071" y="332075"/>
                    <a:pt x="658152" y="346858"/>
                    <a:pt x="658152" y="307009"/>
                  </a:cubicBezTo>
                  <a:cubicBezTo>
                    <a:pt x="658152" y="283228"/>
                    <a:pt x="678934" y="272730"/>
                    <a:pt x="701429" y="272730"/>
                  </a:cubicBezTo>
                  <a:cubicBezTo>
                    <a:pt x="714927" y="272730"/>
                    <a:pt x="723710" y="274873"/>
                    <a:pt x="732709" y="276801"/>
                  </a:cubicBezTo>
                  <a:close/>
                  <a:moveTo>
                    <a:pt x="760989" y="227739"/>
                  </a:moveTo>
                  <a:lnTo>
                    <a:pt x="789697" y="227739"/>
                  </a:lnTo>
                  <a:lnTo>
                    <a:pt x="789697" y="255162"/>
                  </a:lnTo>
                  <a:lnTo>
                    <a:pt x="760989" y="255162"/>
                  </a:lnTo>
                  <a:close/>
                  <a:moveTo>
                    <a:pt x="760989" y="275301"/>
                  </a:moveTo>
                  <a:lnTo>
                    <a:pt x="789697" y="275301"/>
                  </a:lnTo>
                  <a:lnTo>
                    <a:pt x="789697" y="385636"/>
                  </a:lnTo>
                  <a:lnTo>
                    <a:pt x="760989" y="385636"/>
                  </a:lnTo>
                  <a:close/>
                  <a:moveTo>
                    <a:pt x="829332" y="296297"/>
                  </a:moveTo>
                  <a:lnTo>
                    <a:pt x="808122" y="296297"/>
                  </a:lnTo>
                  <a:lnTo>
                    <a:pt x="808122" y="275301"/>
                  </a:lnTo>
                  <a:lnTo>
                    <a:pt x="829332" y="275301"/>
                  </a:lnTo>
                  <a:lnTo>
                    <a:pt x="829332" y="253234"/>
                  </a:lnTo>
                  <a:lnTo>
                    <a:pt x="858040" y="244022"/>
                  </a:lnTo>
                  <a:lnTo>
                    <a:pt x="858040" y="275301"/>
                  </a:lnTo>
                  <a:lnTo>
                    <a:pt x="883535" y="275301"/>
                  </a:lnTo>
                  <a:lnTo>
                    <a:pt x="883535" y="296297"/>
                  </a:lnTo>
                  <a:lnTo>
                    <a:pt x="858040" y="296297"/>
                  </a:lnTo>
                  <a:lnTo>
                    <a:pt x="858040" y="347715"/>
                  </a:lnTo>
                  <a:cubicBezTo>
                    <a:pt x="858040" y="357142"/>
                    <a:pt x="860611" y="365926"/>
                    <a:pt x="871538" y="365926"/>
                  </a:cubicBezTo>
                  <a:cubicBezTo>
                    <a:pt x="876679" y="365926"/>
                    <a:pt x="881607" y="364855"/>
                    <a:pt x="884606" y="362926"/>
                  </a:cubicBezTo>
                  <a:lnTo>
                    <a:pt x="885463" y="385636"/>
                  </a:lnTo>
                  <a:cubicBezTo>
                    <a:pt x="879465" y="387350"/>
                    <a:pt x="872823" y="388207"/>
                    <a:pt x="864253" y="388207"/>
                  </a:cubicBezTo>
                  <a:cubicBezTo>
                    <a:pt x="841758" y="388207"/>
                    <a:pt x="829332" y="374281"/>
                    <a:pt x="829332" y="352428"/>
                  </a:cubicBezTo>
                  <a:close/>
                  <a:moveTo>
                    <a:pt x="949093" y="355856"/>
                  </a:moveTo>
                  <a:lnTo>
                    <a:pt x="949522" y="355856"/>
                  </a:lnTo>
                  <a:lnTo>
                    <a:pt x="976088" y="275301"/>
                  </a:lnTo>
                  <a:lnTo>
                    <a:pt x="1005225" y="275301"/>
                  </a:lnTo>
                  <a:lnTo>
                    <a:pt x="963876" y="384779"/>
                  </a:lnTo>
                  <a:cubicBezTo>
                    <a:pt x="954664" y="409203"/>
                    <a:pt x="948022" y="433198"/>
                    <a:pt x="918028" y="433198"/>
                  </a:cubicBezTo>
                  <a:cubicBezTo>
                    <a:pt x="911172" y="433198"/>
                    <a:pt x="904317" y="432127"/>
                    <a:pt x="897675" y="430198"/>
                  </a:cubicBezTo>
                  <a:lnTo>
                    <a:pt x="899603" y="408988"/>
                  </a:lnTo>
                  <a:cubicBezTo>
                    <a:pt x="903246" y="410274"/>
                    <a:pt x="907316" y="410917"/>
                    <a:pt x="914386" y="410917"/>
                  </a:cubicBezTo>
                  <a:cubicBezTo>
                    <a:pt x="925955" y="410917"/>
                    <a:pt x="933025" y="402990"/>
                    <a:pt x="933025" y="391206"/>
                  </a:cubicBezTo>
                  <a:lnTo>
                    <a:pt x="890819" y="275301"/>
                  </a:lnTo>
                  <a:lnTo>
                    <a:pt x="922527" y="275301"/>
                  </a:lnTo>
                  <a:close/>
                  <a:moveTo>
                    <a:pt x="1084495" y="236095"/>
                  </a:moveTo>
                  <a:lnTo>
                    <a:pt x="1114488" y="236095"/>
                  </a:lnTo>
                  <a:lnTo>
                    <a:pt x="1114488" y="296511"/>
                  </a:lnTo>
                  <a:lnTo>
                    <a:pt x="1174476" y="296511"/>
                  </a:lnTo>
                  <a:lnTo>
                    <a:pt x="1174476" y="236095"/>
                  </a:lnTo>
                  <a:lnTo>
                    <a:pt x="1204470" y="236095"/>
                  </a:lnTo>
                  <a:lnTo>
                    <a:pt x="1204470" y="385636"/>
                  </a:lnTo>
                  <a:lnTo>
                    <a:pt x="1174476" y="385636"/>
                  </a:lnTo>
                  <a:lnTo>
                    <a:pt x="1174476" y="320078"/>
                  </a:lnTo>
                  <a:lnTo>
                    <a:pt x="1114488" y="320078"/>
                  </a:lnTo>
                  <a:lnTo>
                    <a:pt x="1114488" y="385636"/>
                  </a:lnTo>
                  <a:lnTo>
                    <a:pt x="1084495" y="385636"/>
                  </a:lnTo>
                  <a:close/>
                  <a:moveTo>
                    <a:pt x="1325089" y="379423"/>
                  </a:moveTo>
                  <a:cubicBezTo>
                    <a:pt x="1314591" y="385208"/>
                    <a:pt x="1302593" y="388207"/>
                    <a:pt x="1287168" y="388207"/>
                  </a:cubicBezTo>
                  <a:cubicBezTo>
                    <a:pt x="1250747" y="388207"/>
                    <a:pt x="1229537" y="367211"/>
                    <a:pt x="1229537" y="331004"/>
                  </a:cubicBezTo>
                  <a:cubicBezTo>
                    <a:pt x="1229537" y="299082"/>
                    <a:pt x="1246462" y="272730"/>
                    <a:pt x="1280740" y="272730"/>
                  </a:cubicBezTo>
                  <a:cubicBezTo>
                    <a:pt x="1321661" y="272730"/>
                    <a:pt x="1333230" y="300796"/>
                    <a:pt x="1333230" y="339360"/>
                  </a:cubicBezTo>
                  <a:lnTo>
                    <a:pt x="1256960" y="339360"/>
                  </a:lnTo>
                  <a:cubicBezTo>
                    <a:pt x="1258245" y="357142"/>
                    <a:pt x="1270671" y="367211"/>
                    <a:pt x="1288453" y="367211"/>
                  </a:cubicBezTo>
                  <a:cubicBezTo>
                    <a:pt x="1302379" y="367211"/>
                    <a:pt x="1314377" y="362069"/>
                    <a:pt x="1325089" y="356071"/>
                  </a:cubicBezTo>
                  <a:close/>
                  <a:moveTo>
                    <a:pt x="1305807" y="319649"/>
                  </a:moveTo>
                  <a:cubicBezTo>
                    <a:pt x="1304950" y="305724"/>
                    <a:pt x="1298523" y="293726"/>
                    <a:pt x="1282454" y="293726"/>
                  </a:cubicBezTo>
                  <a:cubicBezTo>
                    <a:pt x="1266386" y="293726"/>
                    <a:pt x="1258245" y="304867"/>
                    <a:pt x="1256960" y="319649"/>
                  </a:cubicBezTo>
                  <a:close/>
                  <a:moveTo>
                    <a:pt x="1360653" y="281086"/>
                  </a:moveTo>
                  <a:cubicBezTo>
                    <a:pt x="1371793" y="275944"/>
                    <a:pt x="1386790" y="272730"/>
                    <a:pt x="1399002" y="272730"/>
                  </a:cubicBezTo>
                  <a:cubicBezTo>
                    <a:pt x="1432638" y="272730"/>
                    <a:pt x="1446564" y="286656"/>
                    <a:pt x="1446564" y="319221"/>
                  </a:cubicBezTo>
                  <a:lnTo>
                    <a:pt x="1446564" y="333361"/>
                  </a:lnTo>
                  <a:cubicBezTo>
                    <a:pt x="1446564" y="344501"/>
                    <a:pt x="1446778" y="352857"/>
                    <a:pt x="1446992" y="360998"/>
                  </a:cubicBezTo>
                  <a:cubicBezTo>
                    <a:pt x="1447207" y="369354"/>
                    <a:pt x="1447635" y="377066"/>
                    <a:pt x="1448278" y="385636"/>
                  </a:cubicBezTo>
                  <a:lnTo>
                    <a:pt x="1422997" y="385636"/>
                  </a:lnTo>
                  <a:cubicBezTo>
                    <a:pt x="1421926" y="379851"/>
                    <a:pt x="1421926" y="372567"/>
                    <a:pt x="1421712" y="369139"/>
                  </a:cubicBezTo>
                  <a:lnTo>
                    <a:pt x="1421283" y="369139"/>
                  </a:lnTo>
                  <a:cubicBezTo>
                    <a:pt x="1414642" y="381351"/>
                    <a:pt x="1400288" y="388207"/>
                    <a:pt x="1387219" y="388207"/>
                  </a:cubicBezTo>
                  <a:cubicBezTo>
                    <a:pt x="1367723" y="388207"/>
                    <a:pt x="1348655" y="376424"/>
                    <a:pt x="1348655" y="355428"/>
                  </a:cubicBezTo>
                  <a:cubicBezTo>
                    <a:pt x="1348655" y="338931"/>
                    <a:pt x="1356582" y="329290"/>
                    <a:pt x="1367509" y="323934"/>
                  </a:cubicBezTo>
                  <a:cubicBezTo>
                    <a:pt x="1378435" y="318578"/>
                    <a:pt x="1392575" y="317507"/>
                    <a:pt x="1404572" y="317507"/>
                  </a:cubicBezTo>
                  <a:lnTo>
                    <a:pt x="1420426" y="317507"/>
                  </a:lnTo>
                  <a:cubicBezTo>
                    <a:pt x="1420426" y="299725"/>
                    <a:pt x="1412499" y="293726"/>
                    <a:pt x="1395574" y="293726"/>
                  </a:cubicBezTo>
                  <a:cubicBezTo>
                    <a:pt x="1383363" y="293726"/>
                    <a:pt x="1371151" y="298439"/>
                    <a:pt x="1361510" y="305724"/>
                  </a:cubicBezTo>
                  <a:close/>
                  <a:moveTo>
                    <a:pt x="1394289" y="367211"/>
                  </a:moveTo>
                  <a:cubicBezTo>
                    <a:pt x="1403073" y="367211"/>
                    <a:pt x="1409929" y="363355"/>
                    <a:pt x="1414428" y="357356"/>
                  </a:cubicBezTo>
                  <a:cubicBezTo>
                    <a:pt x="1419141" y="351143"/>
                    <a:pt x="1420426" y="343216"/>
                    <a:pt x="1420426" y="334646"/>
                  </a:cubicBezTo>
                  <a:lnTo>
                    <a:pt x="1408000" y="334646"/>
                  </a:lnTo>
                  <a:cubicBezTo>
                    <a:pt x="1395146" y="334646"/>
                    <a:pt x="1376078" y="336789"/>
                    <a:pt x="1376078" y="353714"/>
                  </a:cubicBezTo>
                  <a:cubicBezTo>
                    <a:pt x="1376078" y="363141"/>
                    <a:pt x="1384005" y="367211"/>
                    <a:pt x="1394289" y="367211"/>
                  </a:cubicBezTo>
                  <a:close/>
                  <a:moveTo>
                    <a:pt x="1475487" y="224954"/>
                  </a:moveTo>
                  <a:lnTo>
                    <a:pt x="1504195" y="224954"/>
                  </a:lnTo>
                  <a:lnTo>
                    <a:pt x="1504195" y="385636"/>
                  </a:lnTo>
                  <a:lnTo>
                    <a:pt x="1475487" y="385636"/>
                  </a:lnTo>
                  <a:close/>
                  <a:moveTo>
                    <a:pt x="1543830" y="296297"/>
                  </a:moveTo>
                  <a:lnTo>
                    <a:pt x="1522620" y="296297"/>
                  </a:lnTo>
                  <a:lnTo>
                    <a:pt x="1522620" y="275301"/>
                  </a:lnTo>
                  <a:lnTo>
                    <a:pt x="1543830" y="275301"/>
                  </a:lnTo>
                  <a:lnTo>
                    <a:pt x="1543830" y="253234"/>
                  </a:lnTo>
                  <a:lnTo>
                    <a:pt x="1572538" y="244022"/>
                  </a:lnTo>
                  <a:lnTo>
                    <a:pt x="1572538" y="275301"/>
                  </a:lnTo>
                  <a:lnTo>
                    <a:pt x="1598033" y="275301"/>
                  </a:lnTo>
                  <a:lnTo>
                    <a:pt x="1598033" y="296297"/>
                  </a:lnTo>
                  <a:lnTo>
                    <a:pt x="1572538" y="296297"/>
                  </a:lnTo>
                  <a:lnTo>
                    <a:pt x="1572538" y="347715"/>
                  </a:lnTo>
                  <a:cubicBezTo>
                    <a:pt x="1572538" y="357142"/>
                    <a:pt x="1575109" y="365926"/>
                    <a:pt x="1586036" y="365926"/>
                  </a:cubicBezTo>
                  <a:cubicBezTo>
                    <a:pt x="1591178" y="365926"/>
                    <a:pt x="1596105" y="364855"/>
                    <a:pt x="1599104" y="362926"/>
                  </a:cubicBezTo>
                  <a:lnTo>
                    <a:pt x="1599961" y="385636"/>
                  </a:lnTo>
                  <a:cubicBezTo>
                    <a:pt x="1593963" y="387350"/>
                    <a:pt x="1587321" y="388207"/>
                    <a:pt x="1578752" y="388207"/>
                  </a:cubicBezTo>
                  <a:cubicBezTo>
                    <a:pt x="1556256" y="388207"/>
                    <a:pt x="1543830" y="374281"/>
                    <a:pt x="1543830" y="352428"/>
                  </a:cubicBezTo>
                  <a:close/>
                  <a:moveTo>
                    <a:pt x="1617744" y="224954"/>
                  </a:moveTo>
                  <a:lnTo>
                    <a:pt x="1646452" y="224954"/>
                  </a:lnTo>
                  <a:lnTo>
                    <a:pt x="1646452" y="290298"/>
                  </a:lnTo>
                  <a:lnTo>
                    <a:pt x="1646881" y="290298"/>
                  </a:lnTo>
                  <a:cubicBezTo>
                    <a:pt x="1654165" y="279586"/>
                    <a:pt x="1666591" y="272730"/>
                    <a:pt x="1681588" y="272730"/>
                  </a:cubicBezTo>
                  <a:cubicBezTo>
                    <a:pt x="1707725" y="272730"/>
                    <a:pt x="1719080" y="291155"/>
                    <a:pt x="1719080" y="316007"/>
                  </a:cubicBezTo>
                  <a:lnTo>
                    <a:pt x="1719080" y="385636"/>
                  </a:lnTo>
                  <a:lnTo>
                    <a:pt x="1690372" y="385636"/>
                  </a:lnTo>
                  <a:lnTo>
                    <a:pt x="1690372" y="326719"/>
                  </a:lnTo>
                  <a:cubicBezTo>
                    <a:pt x="1690372" y="313222"/>
                    <a:pt x="1690157" y="295012"/>
                    <a:pt x="1671733" y="295012"/>
                  </a:cubicBezTo>
                  <a:cubicBezTo>
                    <a:pt x="1650951" y="295012"/>
                    <a:pt x="1646452" y="317507"/>
                    <a:pt x="1646452" y="331647"/>
                  </a:cubicBezTo>
                  <a:lnTo>
                    <a:pt x="1646452" y="385636"/>
                  </a:lnTo>
                  <a:lnTo>
                    <a:pt x="1617744" y="385636"/>
                  </a:lnTo>
                  <a:close/>
                  <a:moveTo>
                    <a:pt x="1820167" y="299082"/>
                  </a:moveTo>
                  <a:cubicBezTo>
                    <a:pt x="1815025" y="296725"/>
                    <a:pt x="1809455" y="295012"/>
                    <a:pt x="1800671" y="295012"/>
                  </a:cubicBezTo>
                  <a:cubicBezTo>
                    <a:pt x="1782889" y="295012"/>
                    <a:pt x="1771534" y="309152"/>
                    <a:pt x="1771534" y="329933"/>
                  </a:cubicBezTo>
                  <a:cubicBezTo>
                    <a:pt x="1771534" y="350286"/>
                    <a:pt x="1781175" y="365926"/>
                    <a:pt x="1801314" y="365926"/>
                  </a:cubicBezTo>
                  <a:cubicBezTo>
                    <a:pt x="1809455" y="365926"/>
                    <a:pt x="1818453" y="362926"/>
                    <a:pt x="1823380" y="360784"/>
                  </a:cubicBezTo>
                  <a:lnTo>
                    <a:pt x="1824666" y="384565"/>
                  </a:lnTo>
                  <a:cubicBezTo>
                    <a:pt x="1816311" y="387136"/>
                    <a:pt x="1807741" y="388207"/>
                    <a:pt x="1795957" y="388207"/>
                  </a:cubicBezTo>
                  <a:cubicBezTo>
                    <a:pt x="1759750" y="388207"/>
                    <a:pt x="1741540" y="363569"/>
                    <a:pt x="1741540" y="329933"/>
                  </a:cubicBezTo>
                  <a:cubicBezTo>
                    <a:pt x="1741540" y="298011"/>
                    <a:pt x="1760393" y="272730"/>
                    <a:pt x="1794886" y="272730"/>
                  </a:cubicBezTo>
                  <a:cubicBezTo>
                    <a:pt x="1806455" y="272730"/>
                    <a:pt x="1814811" y="274016"/>
                    <a:pt x="1822738" y="276372"/>
                  </a:cubicBezTo>
                  <a:close/>
                  <a:moveTo>
                    <a:pt x="1848661" y="281086"/>
                  </a:moveTo>
                  <a:cubicBezTo>
                    <a:pt x="1859802" y="275944"/>
                    <a:pt x="1874799" y="272730"/>
                    <a:pt x="1887010" y="272730"/>
                  </a:cubicBezTo>
                  <a:cubicBezTo>
                    <a:pt x="1920647" y="272730"/>
                    <a:pt x="1934572" y="286656"/>
                    <a:pt x="1934572" y="319221"/>
                  </a:cubicBezTo>
                  <a:lnTo>
                    <a:pt x="1934572" y="333361"/>
                  </a:lnTo>
                  <a:cubicBezTo>
                    <a:pt x="1934572" y="344501"/>
                    <a:pt x="1934786" y="352857"/>
                    <a:pt x="1935001" y="360998"/>
                  </a:cubicBezTo>
                  <a:cubicBezTo>
                    <a:pt x="1935215" y="369354"/>
                    <a:pt x="1935644" y="377066"/>
                    <a:pt x="1936286" y="385636"/>
                  </a:cubicBezTo>
                  <a:lnTo>
                    <a:pt x="1911006" y="385636"/>
                  </a:lnTo>
                  <a:cubicBezTo>
                    <a:pt x="1909934" y="379851"/>
                    <a:pt x="1909934" y="372567"/>
                    <a:pt x="1909720" y="369139"/>
                  </a:cubicBezTo>
                  <a:lnTo>
                    <a:pt x="1909292" y="369139"/>
                  </a:lnTo>
                  <a:cubicBezTo>
                    <a:pt x="1902650" y="381351"/>
                    <a:pt x="1888296" y="388207"/>
                    <a:pt x="1875227" y="388207"/>
                  </a:cubicBezTo>
                  <a:cubicBezTo>
                    <a:pt x="1855731" y="388207"/>
                    <a:pt x="1836663" y="376424"/>
                    <a:pt x="1836663" y="355428"/>
                  </a:cubicBezTo>
                  <a:cubicBezTo>
                    <a:pt x="1836663" y="338931"/>
                    <a:pt x="1844591" y="329290"/>
                    <a:pt x="1855517" y="323934"/>
                  </a:cubicBezTo>
                  <a:cubicBezTo>
                    <a:pt x="1866443" y="318578"/>
                    <a:pt x="1880583" y="317507"/>
                    <a:pt x="1892581" y="317507"/>
                  </a:cubicBezTo>
                  <a:lnTo>
                    <a:pt x="1908435" y="317507"/>
                  </a:lnTo>
                  <a:cubicBezTo>
                    <a:pt x="1908435" y="299725"/>
                    <a:pt x="1900508" y="293726"/>
                    <a:pt x="1883583" y="293726"/>
                  </a:cubicBezTo>
                  <a:cubicBezTo>
                    <a:pt x="1871371" y="293726"/>
                    <a:pt x="1859159" y="298439"/>
                    <a:pt x="1849518" y="305724"/>
                  </a:cubicBezTo>
                  <a:close/>
                  <a:moveTo>
                    <a:pt x="1882297" y="367211"/>
                  </a:moveTo>
                  <a:cubicBezTo>
                    <a:pt x="1891081" y="367211"/>
                    <a:pt x="1897937" y="363355"/>
                    <a:pt x="1902436" y="357356"/>
                  </a:cubicBezTo>
                  <a:cubicBezTo>
                    <a:pt x="1907149" y="351143"/>
                    <a:pt x="1908435" y="343216"/>
                    <a:pt x="1908435" y="334646"/>
                  </a:cubicBezTo>
                  <a:lnTo>
                    <a:pt x="1896009" y="334646"/>
                  </a:lnTo>
                  <a:cubicBezTo>
                    <a:pt x="1883154" y="334646"/>
                    <a:pt x="1864086" y="336789"/>
                    <a:pt x="1864086" y="353714"/>
                  </a:cubicBezTo>
                  <a:cubicBezTo>
                    <a:pt x="1864086" y="363141"/>
                    <a:pt x="1872014" y="367211"/>
                    <a:pt x="1882297" y="367211"/>
                  </a:cubicBezTo>
                  <a:close/>
                  <a:moveTo>
                    <a:pt x="1963495" y="275301"/>
                  </a:moveTo>
                  <a:lnTo>
                    <a:pt x="1988990" y="275301"/>
                  </a:lnTo>
                  <a:lnTo>
                    <a:pt x="1988990" y="300368"/>
                  </a:lnTo>
                  <a:lnTo>
                    <a:pt x="1989418" y="300368"/>
                  </a:lnTo>
                  <a:cubicBezTo>
                    <a:pt x="1990704" y="290084"/>
                    <a:pt x="2002487" y="272730"/>
                    <a:pt x="2019626" y="272730"/>
                  </a:cubicBezTo>
                  <a:cubicBezTo>
                    <a:pt x="2022412" y="272730"/>
                    <a:pt x="2025411" y="272730"/>
                    <a:pt x="2028410" y="273587"/>
                  </a:cubicBezTo>
                  <a:lnTo>
                    <a:pt x="2028410" y="302510"/>
                  </a:lnTo>
                  <a:cubicBezTo>
                    <a:pt x="2025839" y="301010"/>
                    <a:pt x="2020698" y="300153"/>
                    <a:pt x="2015556" y="300153"/>
                  </a:cubicBezTo>
                  <a:cubicBezTo>
                    <a:pt x="1992203" y="300153"/>
                    <a:pt x="1992203" y="329290"/>
                    <a:pt x="1992203" y="345144"/>
                  </a:cubicBezTo>
                  <a:lnTo>
                    <a:pt x="1992203" y="385636"/>
                  </a:lnTo>
                  <a:lnTo>
                    <a:pt x="1963495" y="385636"/>
                  </a:lnTo>
                  <a:close/>
                  <a:moveTo>
                    <a:pt x="2130818" y="379423"/>
                  </a:moveTo>
                  <a:cubicBezTo>
                    <a:pt x="2120320" y="385208"/>
                    <a:pt x="2108323" y="388207"/>
                    <a:pt x="2092897" y="388207"/>
                  </a:cubicBezTo>
                  <a:cubicBezTo>
                    <a:pt x="2056476" y="388207"/>
                    <a:pt x="2035266" y="367211"/>
                    <a:pt x="2035266" y="331004"/>
                  </a:cubicBezTo>
                  <a:cubicBezTo>
                    <a:pt x="2035266" y="299082"/>
                    <a:pt x="2052191" y="272730"/>
                    <a:pt x="2086470" y="272730"/>
                  </a:cubicBezTo>
                  <a:cubicBezTo>
                    <a:pt x="2127390" y="272730"/>
                    <a:pt x="2138960" y="300796"/>
                    <a:pt x="2138960" y="339360"/>
                  </a:cubicBezTo>
                  <a:lnTo>
                    <a:pt x="2062689" y="339360"/>
                  </a:lnTo>
                  <a:cubicBezTo>
                    <a:pt x="2063975" y="357142"/>
                    <a:pt x="2076401" y="367211"/>
                    <a:pt x="2094183" y="367211"/>
                  </a:cubicBezTo>
                  <a:cubicBezTo>
                    <a:pt x="2108109" y="367211"/>
                    <a:pt x="2120106" y="362069"/>
                    <a:pt x="2130818" y="356071"/>
                  </a:cubicBezTo>
                  <a:close/>
                  <a:moveTo>
                    <a:pt x="2111536" y="319649"/>
                  </a:moveTo>
                  <a:cubicBezTo>
                    <a:pt x="2110679" y="305724"/>
                    <a:pt x="2104252" y="293726"/>
                    <a:pt x="2088184" y="293726"/>
                  </a:cubicBezTo>
                  <a:cubicBezTo>
                    <a:pt x="2072116" y="293726"/>
                    <a:pt x="2063975" y="304867"/>
                    <a:pt x="2062689" y="319649"/>
                  </a:cubicBezTo>
                  <a:close/>
                </a:path>
              </a:pathLst>
            </a:custGeom>
            <a:solidFill>
              <a:srgbClr val="231F20"/>
            </a:solidFill>
            <a:ln w="357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B0FFE0E9-D940-4DF6-9EC9-606F482EB179}"/>
                </a:ext>
              </a:extLst>
            </p:cNvPr>
            <p:cNvSpPr/>
            <p:nvPr/>
          </p:nvSpPr>
          <p:spPr>
            <a:xfrm>
              <a:off x="11092855" y="343946"/>
              <a:ext cx="754061" cy="303652"/>
            </a:xfrm>
            <a:custGeom>
              <a:avLst/>
              <a:gdLst>
                <a:gd name="connsiteX0" fmla="*/ 754061 w 754061"/>
                <a:gd name="connsiteY0" fmla="*/ 303653 h 303652"/>
                <a:gd name="connsiteX1" fmla="*/ 754061 w 754061"/>
                <a:gd name="connsiteY1" fmla="*/ 0 h 303652"/>
                <a:gd name="connsiteX2" fmla="*/ 0 w 754061"/>
                <a:gd name="connsiteY2" fmla="*/ 0 h 303652"/>
                <a:gd name="connsiteX3" fmla="*/ 0 w 754061"/>
                <a:gd name="connsiteY3" fmla="*/ 303653 h 303652"/>
                <a:gd name="connsiteX4" fmla="*/ 303153 w 754061"/>
                <a:gd name="connsiteY4" fmla="*/ 29315 h 303652"/>
                <a:gd name="connsiteX5" fmla="*/ 251092 w 754061"/>
                <a:gd name="connsiteY5" fmla="*/ 273730 h 303652"/>
                <a:gd name="connsiteX6" fmla="*/ 169394 w 754061"/>
                <a:gd name="connsiteY6" fmla="*/ 273730 h 303652"/>
                <a:gd name="connsiteX7" fmla="*/ 118047 w 754061"/>
                <a:gd name="connsiteY7" fmla="*/ 104622 h 303652"/>
                <a:gd name="connsiteX8" fmla="*/ 117333 w 754061"/>
                <a:gd name="connsiteY8" fmla="*/ 104622 h 303652"/>
                <a:gd name="connsiteX9" fmla="*/ 83162 w 754061"/>
                <a:gd name="connsiteY9" fmla="*/ 273730 h 303652"/>
                <a:gd name="connsiteX10" fmla="*/ 21210 w 754061"/>
                <a:gd name="connsiteY10" fmla="*/ 273730 h 303652"/>
                <a:gd name="connsiteX11" fmla="*/ 73699 w 754061"/>
                <a:gd name="connsiteY11" fmla="*/ 29315 h 303652"/>
                <a:gd name="connsiteX12" fmla="*/ 155683 w 754061"/>
                <a:gd name="connsiteY12" fmla="*/ 29315 h 303652"/>
                <a:gd name="connsiteX13" fmla="*/ 206030 w 754061"/>
                <a:gd name="connsiteY13" fmla="*/ 198817 h 303652"/>
                <a:gd name="connsiteX14" fmla="*/ 206708 w 754061"/>
                <a:gd name="connsiteY14" fmla="*/ 198817 h 303652"/>
                <a:gd name="connsiteX15" fmla="*/ 241201 w 754061"/>
                <a:gd name="connsiteY15" fmla="*/ 29315 h 303652"/>
                <a:gd name="connsiteX16" fmla="*/ 536820 w 754061"/>
                <a:gd name="connsiteY16" fmla="*/ 29315 h 303652"/>
                <a:gd name="connsiteX17" fmla="*/ 485794 w 754061"/>
                <a:gd name="connsiteY17" fmla="*/ 273730 h 303652"/>
                <a:gd name="connsiteX18" fmla="*/ 420022 w 754061"/>
                <a:gd name="connsiteY18" fmla="*/ 273730 h 303652"/>
                <a:gd name="connsiteX19" fmla="*/ 441839 w 754061"/>
                <a:gd name="connsiteY19" fmla="*/ 169037 h 303652"/>
                <a:gd name="connsiteX20" fmla="*/ 364033 w 754061"/>
                <a:gd name="connsiteY20" fmla="*/ 169037 h 303652"/>
                <a:gd name="connsiteX21" fmla="*/ 342216 w 754061"/>
                <a:gd name="connsiteY21" fmla="*/ 273730 h 303652"/>
                <a:gd name="connsiteX22" fmla="*/ 276444 w 754061"/>
                <a:gd name="connsiteY22" fmla="*/ 273730 h 303652"/>
                <a:gd name="connsiteX23" fmla="*/ 327469 w 754061"/>
                <a:gd name="connsiteY23" fmla="*/ 29315 h 303652"/>
                <a:gd name="connsiteX24" fmla="*/ 393242 w 754061"/>
                <a:gd name="connsiteY24" fmla="*/ 29315 h 303652"/>
                <a:gd name="connsiteX25" fmla="*/ 373924 w 754061"/>
                <a:gd name="connsiteY25" fmla="*/ 122832 h 303652"/>
                <a:gd name="connsiteX26" fmla="*/ 451694 w 754061"/>
                <a:gd name="connsiteY26" fmla="*/ 122832 h 303652"/>
                <a:gd name="connsiteX27" fmla="*/ 471047 w 754061"/>
                <a:gd name="connsiteY27" fmla="*/ 29315 h 303652"/>
                <a:gd name="connsiteX28" fmla="*/ 725817 w 754061"/>
                <a:gd name="connsiteY28" fmla="*/ 35957 h 303652"/>
                <a:gd name="connsiteX29" fmla="*/ 709963 w 754061"/>
                <a:gd name="connsiteY29" fmla="*/ 84626 h 303652"/>
                <a:gd name="connsiteX30" fmla="*/ 655796 w 754061"/>
                <a:gd name="connsiteY30" fmla="*/ 73449 h 303652"/>
                <a:gd name="connsiteX31" fmla="*/ 608627 w 754061"/>
                <a:gd name="connsiteY31" fmla="*/ 96909 h 303652"/>
                <a:gd name="connsiteX32" fmla="*/ 704000 w 754061"/>
                <a:gd name="connsiteY32" fmla="*/ 192854 h 303652"/>
                <a:gd name="connsiteX33" fmla="*/ 583989 w 754061"/>
                <a:gd name="connsiteY33" fmla="*/ 277944 h 303652"/>
                <a:gd name="connsiteX34" fmla="*/ 508004 w 754061"/>
                <a:gd name="connsiteY34" fmla="*/ 265303 h 303652"/>
                <a:gd name="connsiteX35" fmla="*/ 523501 w 754061"/>
                <a:gd name="connsiteY35" fmla="*/ 215599 h 303652"/>
                <a:gd name="connsiteX36" fmla="*/ 584024 w 754061"/>
                <a:gd name="connsiteY36" fmla="*/ 229632 h 303652"/>
                <a:gd name="connsiteX37" fmla="*/ 636442 w 754061"/>
                <a:gd name="connsiteY37" fmla="*/ 200566 h 303652"/>
                <a:gd name="connsiteX38" fmla="*/ 541069 w 754061"/>
                <a:gd name="connsiteY38" fmla="*/ 107121 h 303652"/>
                <a:gd name="connsiteX39" fmla="*/ 650547 w 754061"/>
                <a:gd name="connsiteY39" fmla="*/ 25173 h 303652"/>
                <a:gd name="connsiteX40" fmla="*/ 725817 w 754061"/>
                <a:gd name="connsiteY40" fmla="*/ 35957 h 30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061" h="303652">
                  <a:moveTo>
                    <a:pt x="754061" y="303653"/>
                  </a:moveTo>
                  <a:lnTo>
                    <a:pt x="754061" y="0"/>
                  </a:lnTo>
                  <a:lnTo>
                    <a:pt x="0" y="0"/>
                  </a:lnTo>
                  <a:lnTo>
                    <a:pt x="0" y="303653"/>
                  </a:lnTo>
                  <a:close/>
                  <a:moveTo>
                    <a:pt x="303153" y="29315"/>
                  </a:moveTo>
                  <a:lnTo>
                    <a:pt x="251092" y="273730"/>
                  </a:lnTo>
                  <a:lnTo>
                    <a:pt x="169394" y="273730"/>
                  </a:lnTo>
                  <a:lnTo>
                    <a:pt x="118047" y="104622"/>
                  </a:lnTo>
                  <a:lnTo>
                    <a:pt x="117333" y="104622"/>
                  </a:lnTo>
                  <a:lnTo>
                    <a:pt x="83162" y="273730"/>
                  </a:lnTo>
                  <a:lnTo>
                    <a:pt x="21210" y="273730"/>
                  </a:lnTo>
                  <a:lnTo>
                    <a:pt x="73699" y="29315"/>
                  </a:lnTo>
                  <a:lnTo>
                    <a:pt x="155683" y="29315"/>
                  </a:lnTo>
                  <a:lnTo>
                    <a:pt x="206030" y="198817"/>
                  </a:lnTo>
                  <a:lnTo>
                    <a:pt x="206708" y="198817"/>
                  </a:lnTo>
                  <a:lnTo>
                    <a:pt x="241201" y="29315"/>
                  </a:lnTo>
                  <a:close/>
                  <a:moveTo>
                    <a:pt x="536820" y="29315"/>
                  </a:moveTo>
                  <a:lnTo>
                    <a:pt x="485794" y="273730"/>
                  </a:lnTo>
                  <a:lnTo>
                    <a:pt x="420022" y="273730"/>
                  </a:lnTo>
                  <a:lnTo>
                    <a:pt x="441839" y="169037"/>
                  </a:lnTo>
                  <a:lnTo>
                    <a:pt x="364033" y="169037"/>
                  </a:lnTo>
                  <a:lnTo>
                    <a:pt x="342216" y="273730"/>
                  </a:lnTo>
                  <a:lnTo>
                    <a:pt x="276444" y="273730"/>
                  </a:lnTo>
                  <a:lnTo>
                    <a:pt x="327469" y="29315"/>
                  </a:lnTo>
                  <a:lnTo>
                    <a:pt x="393242" y="29315"/>
                  </a:lnTo>
                  <a:lnTo>
                    <a:pt x="373924" y="122832"/>
                  </a:lnTo>
                  <a:lnTo>
                    <a:pt x="451694" y="122832"/>
                  </a:lnTo>
                  <a:lnTo>
                    <a:pt x="471047" y="29315"/>
                  </a:lnTo>
                  <a:close/>
                  <a:moveTo>
                    <a:pt x="725817" y="35957"/>
                  </a:moveTo>
                  <a:lnTo>
                    <a:pt x="709963" y="84626"/>
                  </a:lnTo>
                  <a:cubicBezTo>
                    <a:pt x="697287" y="78698"/>
                    <a:pt x="680041" y="73449"/>
                    <a:pt x="655796" y="73449"/>
                  </a:cubicBezTo>
                  <a:cubicBezTo>
                    <a:pt x="629765" y="73449"/>
                    <a:pt x="608627" y="77270"/>
                    <a:pt x="608627" y="96909"/>
                  </a:cubicBezTo>
                  <a:cubicBezTo>
                    <a:pt x="608627" y="131545"/>
                    <a:pt x="704000" y="118619"/>
                    <a:pt x="704000" y="192854"/>
                  </a:cubicBezTo>
                  <a:cubicBezTo>
                    <a:pt x="704000" y="260411"/>
                    <a:pt x="640977" y="277944"/>
                    <a:pt x="583989" y="277944"/>
                  </a:cubicBezTo>
                  <a:cubicBezTo>
                    <a:pt x="558637" y="277944"/>
                    <a:pt x="529428" y="271980"/>
                    <a:pt x="508004" y="265303"/>
                  </a:cubicBezTo>
                  <a:lnTo>
                    <a:pt x="523501" y="215599"/>
                  </a:lnTo>
                  <a:cubicBezTo>
                    <a:pt x="536498" y="224026"/>
                    <a:pt x="562564" y="229632"/>
                    <a:pt x="584024" y="229632"/>
                  </a:cubicBezTo>
                  <a:cubicBezTo>
                    <a:pt x="604449" y="229632"/>
                    <a:pt x="636442" y="225776"/>
                    <a:pt x="636442" y="200566"/>
                  </a:cubicBezTo>
                  <a:cubicBezTo>
                    <a:pt x="636442" y="161324"/>
                    <a:pt x="541069" y="176036"/>
                    <a:pt x="541069" y="107121"/>
                  </a:cubicBezTo>
                  <a:cubicBezTo>
                    <a:pt x="541069" y="44062"/>
                    <a:pt x="596701" y="25173"/>
                    <a:pt x="650547" y="25173"/>
                  </a:cubicBezTo>
                  <a:cubicBezTo>
                    <a:pt x="680791" y="25102"/>
                    <a:pt x="709249" y="28280"/>
                    <a:pt x="725817" y="35957"/>
                  </a:cubicBezTo>
                  <a:close/>
                </a:path>
              </a:pathLst>
            </a:custGeom>
            <a:solidFill>
              <a:srgbClr val="005EB8"/>
            </a:solidFill>
            <a:ln w="3570" cap="flat">
              <a:noFill/>
              <a:prstDash val="solid"/>
              <a:miter/>
            </a:ln>
          </p:spPr>
          <p:txBody>
            <a:bodyPr rtlCol="0" anchor="ctr"/>
            <a:lstStyle/>
            <a:p>
              <a:endParaRPr lang="en-GB"/>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2"/>
            <a:stretch>
              <a:fillRect t="-422398" b="-22958"/>
            </a:stretch>
          </a:blipFill>
        </p:spPr>
        <p:txBody>
          <a:bodyPr/>
          <a:lstStyle/>
          <a:p>
            <a:endParaRPr lang="en-GB"/>
          </a:p>
        </p:txBody>
      </p:sp>
      <p:sp>
        <p:nvSpPr>
          <p:cNvPr id="4" name="Freeform 4"/>
          <p:cNvSpPr>
            <a:spLocks noGrp="1" noRot="1" noMove="1" noResize="1" noEditPoints="1" noAdjustHandles="1" noChangeArrowheads="1" noChangeShapeType="1"/>
          </p:cNvSpPr>
          <p:nvPr/>
        </p:nvSpPr>
        <p:spPr>
          <a:xfrm>
            <a:off x="1028700" y="416654"/>
            <a:ext cx="2258829" cy="592480"/>
          </a:xfrm>
          <a:custGeom>
            <a:avLst/>
            <a:gdLst/>
            <a:ahLst/>
            <a:cxnLst/>
            <a:rect l="l" t="t" r="r" b="b"/>
            <a:pathLst>
              <a:path w="2258829" h="592480">
                <a:moveTo>
                  <a:pt x="0" y="0"/>
                </a:moveTo>
                <a:lnTo>
                  <a:pt x="2258829" y="0"/>
                </a:lnTo>
                <a:lnTo>
                  <a:pt x="2258829" y="592480"/>
                </a:lnTo>
                <a:lnTo>
                  <a:pt x="0" y="592480"/>
                </a:lnTo>
                <a:lnTo>
                  <a:pt x="0" y="0"/>
                </a:lnTo>
                <a:close/>
              </a:path>
            </a:pathLst>
          </a:custGeom>
          <a:blipFill>
            <a:blip r:embed="rId3"/>
            <a:stretch>
              <a:fillRect/>
            </a:stretch>
          </a:blipFill>
        </p:spPr>
        <p:txBody>
          <a:bodyPr/>
          <a:lstStyle/>
          <a:p>
            <a:endParaRPr lang="en-GB"/>
          </a:p>
        </p:txBody>
      </p:sp>
      <p:sp>
        <p:nvSpPr>
          <p:cNvPr id="5" name="TextBox 5"/>
          <p:cNvSpPr txBox="1">
            <a:spLocks noGrp="1" noRot="1" noMove="1" noResize="1" noEditPoints="1" noAdjustHandles="1" noChangeArrowheads="1" noChangeShapeType="1"/>
          </p:cNvSpPr>
          <p:nvPr/>
        </p:nvSpPr>
        <p:spPr>
          <a:xfrm>
            <a:off x="1901244" y="1818188"/>
            <a:ext cx="9412650" cy="613377"/>
          </a:xfrm>
          <a:prstGeom prst="rect">
            <a:avLst/>
          </a:prstGeom>
        </p:spPr>
        <p:txBody>
          <a:bodyPr lIns="0" tIns="0" rIns="0" bIns="0" rtlCol="0" anchor="t">
            <a:spAutoFit/>
          </a:bodyPr>
          <a:lstStyle/>
          <a:p>
            <a:pPr algn="l">
              <a:lnSpc>
                <a:spcPts val="5040"/>
              </a:lnSpc>
            </a:pPr>
            <a:r>
              <a:rPr lang="en-US" sz="3600" b="1" spc="-7" dirty="0">
                <a:solidFill>
                  <a:srgbClr val="242853"/>
                </a:solidFill>
                <a:latin typeface="Encode Sans Bold"/>
                <a:ea typeface="Encode Sans Bold"/>
                <a:cs typeface="Encode Sans Bold"/>
                <a:sym typeface="Encode Sans Bold"/>
              </a:rPr>
              <a:t>FAQs: ChatHealth Messaging Service </a:t>
            </a:r>
          </a:p>
        </p:txBody>
      </p:sp>
      <p:sp>
        <p:nvSpPr>
          <p:cNvPr id="6" name="TextBox 6"/>
          <p:cNvSpPr txBox="1">
            <a:spLocks noGrp="1" noRot="1" noMove="1" noResize="1" noEditPoints="1" noAdjustHandles="1" noChangeArrowheads="1" noChangeShapeType="1"/>
          </p:cNvSpPr>
          <p:nvPr/>
        </p:nvSpPr>
        <p:spPr>
          <a:xfrm>
            <a:off x="1901244" y="3393374"/>
            <a:ext cx="7416361" cy="3077766"/>
          </a:xfrm>
          <a:prstGeom prst="rect">
            <a:avLst/>
          </a:prstGeom>
        </p:spPr>
        <p:txBody>
          <a:bodyPr lIns="0" tIns="0" rIns="0" bIns="0" rtlCol="0" anchor="t">
            <a:spAutoFit/>
          </a:bodyPr>
          <a:lstStyle/>
          <a:p>
            <a:pPr algn="l">
              <a:lnSpc>
                <a:spcPts val="2400"/>
              </a:lnSpc>
            </a:pPr>
            <a:r>
              <a:rPr lang="en-US" sz="2000" spc="-4" dirty="0">
                <a:solidFill>
                  <a:srgbClr val="242853"/>
                </a:solidFill>
                <a:latin typeface="Encode Sans"/>
                <a:ea typeface="Encode Sans"/>
                <a:cs typeface="Encode Sans"/>
                <a:sym typeface="Encode Sans"/>
              </a:rPr>
              <a:t>“</a:t>
            </a:r>
            <a:r>
              <a:rPr lang="en-US" sz="2000" b="1" spc="-4" dirty="0">
                <a:solidFill>
                  <a:srgbClr val="242853"/>
                </a:solidFill>
                <a:latin typeface="Encode Sans Bold"/>
                <a:ea typeface="Encode Sans Bold"/>
                <a:cs typeface="Encode Sans Bold"/>
                <a:sym typeface="Encode Sans Bold"/>
              </a:rPr>
              <a:t>Our school/college has a ‘no phones’ policy. Can we still use the service?”</a:t>
            </a:r>
          </a:p>
          <a:p>
            <a:pPr algn="l">
              <a:lnSpc>
                <a:spcPts val="2400"/>
              </a:lnSpc>
            </a:pPr>
            <a:r>
              <a:rPr lang="en-US" sz="2000" spc="-4" dirty="0">
                <a:solidFill>
                  <a:srgbClr val="242853"/>
                </a:solidFill>
                <a:latin typeface="Encode Sans Light" pitchFamily="2" charset="0"/>
                <a:ea typeface="Encode Sans"/>
                <a:cs typeface="Encode Sans"/>
                <a:sym typeface="Encode Sans"/>
              </a:rPr>
              <a:t>Yes, our marketing materials encourage you to respect school phone use policies, and many students use the service outside of school hours and lesson times.</a:t>
            </a:r>
          </a:p>
          <a:p>
            <a:pPr algn="l">
              <a:lnSpc>
                <a:spcPts val="2400"/>
              </a:lnSpc>
            </a:pPr>
            <a:endParaRPr lang="en-US" sz="2000" spc="-4" dirty="0">
              <a:solidFill>
                <a:srgbClr val="242853"/>
              </a:solidFill>
              <a:latin typeface="Encode Sans Light" pitchFamily="2" charset="0"/>
              <a:ea typeface="Encode Sans"/>
              <a:cs typeface="Encode Sans"/>
              <a:sym typeface="Encode Sans"/>
            </a:endParaRPr>
          </a:p>
          <a:p>
            <a:pPr algn="l">
              <a:lnSpc>
                <a:spcPts val="2400"/>
              </a:lnSpc>
            </a:pPr>
            <a:r>
              <a:rPr lang="en-US" sz="2000" b="1" spc="-4" dirty="0">
                <a:solidFill>
                  <a:srgbClr val="242853"/>
                </a:solidFill>
                <a:latin typeface="Encode Sans Bold"/>
                <a:ea typeface="Encode Sans Bold"/>
                <a:cs typeface="Encode Sans Bold"/>
                <a:sym typeface="Encode Sans Bold"/>
              </a:rPr>
              <a:t>“Is the service free?”</a:t>
            </a:r>
          </a:p>
          <a:p>
            <a:pPr algn="l">
              <a:lnSpc>
                <a:spcPts val="2400"/>
              </a:lnSpc>
            </a:pPr>
            <a:r>
              <a:rPr lang="en-US" sz="2000" spc="-4" dirty="0">
                <a:solidFill>
                  <a:srgbClr val="242853"/>
                </a:solidFill>
                <a:latin typeface="Encode Sans Light" pitchFamily="2" charset="0"/>
                <a:ea typeface="Encode Sans"/>
                <a:cs typeface="Encode Sans"/>
                <a:sym typeface="Encode Sans"/>
              </a:rPr>
              <a:t>Yes, we provide the service free of charge. Any SMS messages sent whilst using the service may incur the usual network provider charges. </a:t>
            </a:r>
          </a:p>
        </p:txBody>
      </p:sp>
      <p:sp>
        <p:nvSpPr>
          <p:cNvPr id="7" name="TextBox 7"/>
          <p:cNvSpPr txBox="1">
            <a:spLocks noGrp="1" noRot="1" noMove="1" noResize="1" noEditPoints="1" noAdjustHandles="1" noChangeArrowheads="1" noChangeShapeType="1"/>
          </p:cNvSpPr>
          <p:nvPr/>
        </p:nvSpPr>
        <p:spPr>
          <a:xfrm>
            <a:off x="9842939" y="3393374"/>
            <a:ext cx="7416361" cy="2769989"/>
          </a:xfrm>
          <a:prstGeom prst="rect">
            <a:avLst/>
          </a:prstGeom>
        </p:spPr>
        <p:txBody>
          <a:bodyPr lIns="0" tIns="0" rIns="0" bIns="0" rtlCol="0" anchor="t">
            <a:spAutoFit/>
          </a:bodyPr>
          <a:lstStyle/>
          <a:p>
            <a:pPr algn="l">
              <a:lnSpc>
                <a:spcPts val="2400"/>
              </a:lnSpc>
            </a:pPr>
            <a:r>
              <a:rPr lang="en-US" sz="2000" b="1" spc="-4" dirty="0">
                <a:solidFill>
                  <a:srgbClr val="242853"/>
                </a:solidFill>
                <a:latin typeface="Encode Sans Bold"/>
                <a:ea typeface="Encode Sans Bold"/>
                <a:cs typeface="Encode Sans Bold"/>
                <a:sym typeface="Encode Sans Bold"/>
              </a:rPr>
              <a:t>“Is the service compatible with all mobile phones?”</a:t>
            </a:r>
          </a:p>
          <a:p>
            <a:pPr algn="l">
              <a:lnSpc>
                <a:spcPts val="2400"/>
              </a:lnSpc>
            </a:pPr>
            <a:r>
              <a:rPr lang="en-US" sz="2000" spc="-4" dirty="0">
                <a:solidFill>
                  <a:srgbClr val="242853"/>
                </a:solidFill>
                <a:latin typeface="Encode Sans Light" pitchFamily="2" charset="0"/>
                <a:ea typeface="Encode Sans"/>
                <a:cs typeface="Encode Sans"/>
                <a:sym typeface="Encode Sans"/>
              </a:rPr>
              <a:t>SMS text messages can be sent to the service from any kind of mobile phone which has sufficient credit and network signal. </a:t>
            </a:r>
          </a:p>
          <a:p>
            <a:pPr algn="l">
              <a:lnSpc>
                <a:spcPts val="2400"/>
              </a:lnSpc>
            </a:pPr>
            <a:endParaRPr lang="en-US" sz="2000" spc="-4" dirty="0">
              <a:solidFill>
                <a:srgbClr val="242853"/>
              </a:solidFill>
              <a:latin typeface="Encode Sans"/>
              <a:ea typeface="Encode Sans"/>
              <a:cs typeface="Encode Sans"/>
              <a:sym typeface="Encode Sans"/>
            </a:endParaRPr>
          </a:p>
          <a:p>
            <a:pPr algn="l">
              <a:lnSpc>
                <a:spcPts val="2400"/>
              </a:lnSpc>
            </a:pPr>
            <a:r>
              <a:rPr lang="en-US" sz="2000" b="1" spc="-4" dirty="0">
                <a:solidFill>
                  <a:srgbClr val="242853"/>
                </a:solidFill>
                <a:latin typeface="Encode Sans Bold"/>
                <a:ea typeface="Encode Sans Bold"/>
                <a:cs typeface="Encode Sans Bold"/>
                <a:sym typeface="Encode Sans Bold"/>
              </a:rPr>
              <a:t>“Who provides the service?”</a:t>
            </a:r>
          </a:p>
          <a:p>
            <a:pPr algn="l">
              <a:lnSpc>
                <a:spcPts val="2400"/>
              </a:lnSpc>
            </a:pPr>
            <a:r>
              <a:rPr lang="en-US" sz="2000" spc="-4" dirty="0">
                <a:solidFill>
                  <a:srgbClr val="242853"/>
                </a:solidFill>
                <a:latin typeface="Encode Sans Light" pitchFamily="2" charset="0"/>
                <a:ea typeface="Encode Sans"/>
                <a:cs typeface="Encode Sans"/>
                <a:sym typeface="Encode Sans"/>
              </a:rPr>
              <a:t>The ChatHealth messaging service is provided by </a:t>
            </a:r>
          </a:p>
          <a:p>
            <a:pPr algn="l">
              <a:lnSpc>
                <a:spcPts val="2400"/>
              </a:lnSpc>
            </a:pPr>
            <a:r>
              <a:rPr lang="en-US" sz="2000" spc="-4" dirty="0">
                <a:solidFill>
                  <a:srgbClr val="242853"/>
                </a:solidFill>
                <a:latin typeface="Encode Sans Bold" pitchFamily="2" charset="0"/>
                <a:ea typeface="Encode Sans Bold"/>
                <a:cs typeface="Encode Sans Bold"/>
                <a:sym typeface="Encode Sans Bold"/>
              </a:rPr>
              <a:t>London North West University Healthcare NHS Trust</a:t>
            </a:r>
          </a:p>
          <a:p>
            <a:pPr algn="l">
              <a:lnSpc>
                <a:spcPts val="2400"/>
              </a:lnSpc>
            </a:pPr>
            <a:r>
              <a:rPr lang="en-US" sz="2000" spc="-4" dirty="0">
                <a:solidFill>
                  <a:srgbClr val="242853"/>
                </a:solidFill>
                <a:latin typeface="Encode Sans Light" pitchFamily="2" charset="0"/>
                <a:ea typeface="Encode Sans"/>
                <a:cs typeface="Encode Sans"/>
                <a:sym typeface="Encode Sans"/>
              </a:rPr>
              <a:t>and is a registered trademark of Leicestershire Partnership NHS Trust which is the operating body.</a:t>
            </a:r>
          </a:p>
        </p:txBody>
      </p:sp>
      <p:sp>
        <p:nvSpPr>
          <p:cNvPr id="8" name="TextBox 6">
            <a:extLst>
              <a:ext uri="{FF2B5EF4-FFF2-40B4-BE49-F238E27FC236}">
                <a16:creationId xmlns:a16="http://schemas.microsoft.com/office/drawing/2014/main" id="{82248411-DE78-8B6C-6D10-9174866CEF4A}"/>
              </a:ext>
            </a:extLst>
          </p:cNvPr>
          <p:cNvSpPr txBox="1">
            <a:spLocks noGrp="1" noRot="1" noMove="1" noResize="1" noEditPoints="1" noAdjustHandles="1" noChangeArrowheads="1" noChangeShapeType="1"/>
          </p:cNvSpPr>
          <p:nvPr/>
        </p:nvSpPr>
        <p:spPr>
          <a:xfrm>
            <a:off x="1901244" y="8648700"/>
            <a:ext cx="7416361" cy="590483"/>
          </a:xfrm>
          <a:prstGeom prst="rect">
            <a:avLst/>
          </a:prstGeom>
        </p:spPr>
        <p:txBody>
          <a:bodyPr lIns="0" tIns="0" rIns="0" bIns="0" rtlCol="0" anchor="t">
            <a:spAutoFit/>
          </a:bodyPr>
          <a:lstStyle/>
          <a:p>
            <a:pPr algn="l">
              <a:lnSpc>
                <a:spcPts val="2400"/>
              </a:lnSpc>
            </a:pPr>
            <a:r>
              <a:rPr lang="en-GB" sz="1800" b="0" i="0" dirty="0">
                <a:solidFill>
                  <a:srgbClr val="333333"/>
                </a:solidFill>
                <a:effectLst/>
                <a:highlight>
                  <a:srgbClr val="FFFFFF"/>
                </a:highlight>
                <a:latin typeface="Encode Sans Light" pitchFamily="2" charset="0"/>
              </a:rPr>
              <a:t>For more information about ChatHealth Terms of Service, go to </a:t>
            </a:r>
            <a:r>
              <a:rPr lang="en-GB" sz="1800" b="0" i="0" u="sng" strike="noStrike" dirty="0">
                <a:solidFill>
                  <a:srgbClr val="0563C1"/>
                </a:solidFill>
                <a:effectLst/>
                <a:highlight>
                  <a:srgbClr val="FFFFFF"/>
                </a:highlight>
                <a:latin typeface="Encode Sans Light" pitchFamily="2" charset="0"/>
                <a:hlinkClick r:id="rId4"/>
              </a:rPr>
              <a:t>chathealth.nhs.uk/privacy</a:t>
            </a:r>
            <a:r>
              <a:rPr lang="en-GB" sz="1800" b="0" i="0" dirty="0">
                <a:solidFill>
                  <a:srgbClr val="333333"/>
                </a:solidFill>
                <a:effectLst/>
                <a:highlight>
                  <a:srgbClr val="FFFFFF"/>
                </a:highlight>
                <a:latin typeface="Encode Sans Light" pitchFamily="2" charset="0"/>
              </a:rPr>
              <a:t>  </a:t>
            </a:r>
            <a:endParaRPr lang="en-US" sz="2000" spc="-4" dirty="0">
              <a:solidFill>
                <a:srgbClr val="242853"/>
              </a:solidFill>
              <a:latin typeface="Encode Sans Light" pitchFamily="2" charset="0"/>
              <a:ea typeface="Encode Sans"/>
              <a:cs typeface="Encode Sans"/>
              <a:sym typeface="Encode Sans"/>
            </a:endParaRPr>
          </a:p>
        </p:txBody>
      </p:sp>
      <p:grpSp>
        <p:nvGrpSpPr>
          <p:cNvPr id="10" name="Group 9">
            <a:extLst>
              <a:ext uri="{FF2B5EF4-FFF2-40B4-BE49-F238E27FC236}">
                <a16:creationId xmlns:a16="http://schemas.microsoft.com/office/drawing/2014/main" id="{6E523F25-F1C3-45C4-8E99-6A134DD7B801}"/>
              </a:ext>
            </a:extLst>
          </p:cNvPr>
          <p:cNvGrpSpPr/>
          <p:nvPr/>
        </p:nvGrpSpPr>
        <p:grpSpPr>
          <a:xfrm>
            <a:off x="14536819" y="190500"/>
            <a:ext cx="2722481" cy="1188889"/>
            <a:chOff x="9693425" y="343946"/>
            <a:chExt cx="2153491" cy="940415"/>
          </a:xfrm>
        </p:grpSpPr>
        <p:sp>
          <p:nvSpPr>
            <p:cNvPr id="11" name="Freeform: Shape 10">
              <a:extLst>
                <a:ext uri="{FF2B5EF4-FFF2-40B4-BE49-F238E27FC236}">
                  <a16:creationId xmlns:a16="http://schemas.microsoft.com/office/drawing/2014/main" id="{627BBD5C-21DA-4692-9D28-D4BFC77A16CA}"/>
                </a:ext>
              </a:extLst>
            </p:cNvPr>
            <p:cNvSpPr/>
            <p:nvPr/>
          </p:nvSpPr>
          <p:spPr>
            <a:xfrm>
              <a:off x="11200905" y="1181240"/>
              <a:ext cx="640870" cy="103121"/>
            </a:xfrm>
            <a:custGeom>
              <a:avLst/>
              <a:gdLst>
                <a:gd name="connsiteX0" fmla="*/ 0 w 640870"/>
                <a:gd name="connsiteY0" fmla="*/ 1714 h 103121"/>
                <a:gd name="connsiteX1" fmla="*/ 24566 w 640870"/>
                <a:gd name="connsiteY1" fmla="*/ 1714 h 103121"/>
                <a:gd name="connsiteX2" fmla="*/ 62559 w 640870"/>
                <a:gd name="connsiteY2" fmla="*/ 76270 h 103121"/>
                <a:gd name="connsiteX3" fmla="*/ 62844 w 640870"/>
                <a:gd name="connsiteY3" fmla="*/ 76270 h 103121"/>
                <a:gd name="connsiteX4" fmla="*/ 62844 w 640870"/>
                <a:gd name="connsiteY4" fmla="*/ 1714 h 103121"/>
                <a:gd name="connsiteX5" fmla="*/ 81983 w 640870"/>
                <a:gd name="connsiteY5" fmla="*/ 1714 h 103121"/>
                <a:gd name="connsiteX6" fmla="*/ 81983 w 640870"/>
                <a:gd name="connsiteY6" fmla="*/ 101408 h 103121"/>
                <a:gd name="connsiteX7" fmla="*/ 57560 w 640870"/>
                <a:gd name="connsiteY7" fmla="*/ 101408 h 103121"/>
                <a:gd name="connsiteX8" fmla="*/ 19425 w 640870"/>
                <a:gd name="connsiteY8" fmla="*/ 26852 h 103121"/>
                <a:gd name="connsiteX9" fmla="*/ 19139 w 640870"/>
                <a:gd name="connsiteY9" fmla="*/ 26852 h 103121"/>
                <a:gd name="connsiteX10" fmla="*/ 19139 w 640870"/>
                <a:gd name="connsiteY10" fmla="*/ 101408 h 103121"/>
                <a:gd name="connsiteX11" fmla="*/ 0 w 640870"/>
                <a:gd name="connsiteY11" fmla="*/ 101408 h 103121"/>
                <a:gd name="connsiteX12" fmla="*/ 104122 w 640870"/>
                <a:gd name="connsiteY12" fmla="*/ 1714 h 103121"/>
                <a:gd name="connsiteX13" fmla="*/ 124118 w 640870"/>
                <a:gd name="connsiteY13" fmla="*/ 1714 h 103121"/>
                <a:gd name="connsiteX14" fmla="*/ 124118 w 640870"/>
                <a:gd name="connsiteY14" fmla="*/ 41991 h 103121"/>
                <a:gd name="connsiteX15" fmla="*/ 164110 w 640870"/>
                <a:gd name="connsiteY15" fmla="*/ 41991 h 103121"/>
                <a:gd name="connsiteX16" fmla="*/ 164110 w 640870"/>
                <a:gd name="connsiteY16" fmla="*/ 1714 h 103121"/>
                <a:gd name="connsiteX17" fmla="*/ 184106 w 640870"/>
                <a:gd name="connsiteY17" fmla="*/ 1714 h 103121"/>
                <a:gd name="connsiteX18" fmla="*/ 184106 w 640870"/>
                <a:gd name="connsiteY18" fmla="*/ 101408 h 103121"/>
                <a:gd name="connsiteX19" fmla="*/ 164110 w 640870"/>
                <a:gd name="connsiteY19" fmla="*/ 101408 h 103121"/>
                <a:gd name="connsiteX20" fmla="*/ 164110 w 640870"/>
                <a:gd name="connsiteY20" fmla="*/ 57703 h 103121"/>
                <a:gd name="connsiteX21" fmla="*/ 124118 w 640870"/>
                <a:gd name="connsiteY21" fmla="*/ 57703 h 103121"/>
                <a:gd name="connsiteX22" fmla="*/ 124118 w 640870"/>
                <a:gd name="connsiteY22" fmla="*/ 101408 h 103121"/>
                <a:gd name="connsiteX23" fmla="*/ 104122 w 640870"/>
                <a:gd name="connsiteY23" fmla="*/ 101408 h 103121"/>
                <a:gd name="connsiteX24" fmla="*/ 260804 w 640870"/>
                <a:gd name="connsiteY24" fmla="*/ 19996 h 103121"/>
                <a:gd name="connsiteX25" fmla="*/ 240523 w 640870"/>
                <a:gd name="connsiteY25" fmla="*/ 15711 h 103121"/>
                <a:gd name="connsiteX26" fmla="*/ 224812 w 640870"/>
                <a:gd name="connsiteY26" fmla="*/ 29565 h 103121"/>
                <a:gd name="connsiteX27" fmla="*/ 268517 w 640870"/>
                <a:gd name="connsiteY27" fmla="*/ 72985 h 103121"/>
                <a:gd name="connsiteX28" fmla="*/ 231096 w 640870"/>
                <a:gd name="connsiteY28" fmla="*/ 103122 h 103121"/>
                <a:gd name="connsiteX29" fmla="*/ 205530 w 640870"/>
                <a:gd name="connsiteY29" fmla="*/ 99266 h 103121"/>
                <a:gd name="connsiteX30" fmla="*/ 207387 w 640870"/>
                <a:gd name="connsiteY30" fmla="*/ 81269 h 103121"/>
                <a:gd name="connsiteX31" fmla="*/ 229953 w 640870"/>
                <a:gd name="connsiteY31" fmla="*/ 87411 h 103121"/>
                <a:gd name="connsiteX32" fmla="*/ 247664 w 640870"/>
                <a:gd name="connsiteY32" fmla="*/ 74556 h 103121"/>
                <a:gd name="connsiteX33" fmla="*/ 203959 w 640870"/>
                <a:gd name="connsiteY33" fmla="*/ 30422 h 103121"/>
                <a:gd name="connsiteX34" fmla="*/ 238809 w 640870"/>
                <a:gd name="connsiteY34" fmla="*/ 0 h 103121"/>
                <a:gd name="connsiteX35" fmla="*/ 262661 w 640870"/>
                <a:gd name="connsiteY35" fmla="*/ 3571 h 103121"/>
                <a:gd name="connsiteX36" fmla="*/ 344502 w 640870"/>
                <a:gd name="connsiteY36" fmla="*/ 17425 h 103121"/>
                <a:gd name="connsiteX37" fmla="*/ 315936 w 640870"/>
                <a:gd name="connsiteY37" fmla="*/ 17425 h 103121"/>
                <a:gd name="connsiteX38" fmla="*/ 315936 w 640870"/>
                <a:gd name="connsiteY38" fmla="*/ 1714 h 103121"/>
                <a:gd name="connsiteX39" fmla="*/ 393063 w 640870"/>
                <a:gd name="connsiteY39" fmla="*/ 1714 h 103121"/>
                <a:gd name="connsiteX40" fmla="*/ 393063 w 640870"/>
                <a:gd name="connsiteY40" fmla="*/ 17425 h 103121"/>
                <a:gd name="connsiteX41" fmla="*/ 364498 w 640870"/>
                <a:gd name="connsiteY41" fmla="*/ 17425 h 103121"/>
                <a:gd name="connsiteX42" fmla="*/ 364498 w 640870"/>
                <a:gd name="connsiteY42" fmla="*/ 101408 h 103121"/>
                <a:gd name="connsiteX43" fmla="*/ 344502 w 640870"/>
                <a:gd name="connsiteY43" fmla="*/ 101408 h 103121"/>
                <a:gd name="connsiteX44" fmla="*/ 391349 w 640870"/>
                <a:gd name="connsiteY44" fmla="*/ 27851 h 103121"/>
                <a:gd name="connsiteX45" fmla="*/ 408346 w 640870"/>
                <a:gd name="connsiteY45" fmla="*/ 27851 h 103121"/>
                <a:gd name="connsiteX46" fmla="*/ 408346 w 640870"/>
                <a:gd name="connsiteY46" fmla="*/ 44562 h 103121"/>
                <a:gd name="connsiteX47" fmla="*/ 408631 w 640870"/>
                <a:gd name="connsiteY47" fmla="*/ 44562 h 103121"/>
                <a:gd name="connsiteX48" fmla="*/ 428770 w 640870"/>
                <a:gd name="connsiteY48" fmla="*/ 26138 h 103121"/>
                <a:gd name="connsiteX49" fmla="*/ 434626 w 640870"/>
                <a:gd name="connsiteY49" fmla="*/ 26709 h 103121"/>
                <a:gd name="connsiteX50" fmla="*/ 434626 w 640870"/>
                <a:gd name="connsiteY50" fmla="*/ 45991 h 103121"/>
                <a:gd name="connsiteX51" fmla="*/ 426057 w 640870"/>
                <a:gd name="connsiteY51" fmla="*/ 44420 h 103121"/>
                <a:gd name="connsiteX52" fmla="*/ 410488 w 640870"/>
                <a:gd name="connsiteY52" fmla="*/ 74413 h 103121"/>
                <a:gd name="connsiteX53" fmla="*/ 410488 w 640870"/>
                <a:gd name="connsiteY53" fmla="*/ 101408 h 103121"/>
                <a:gd name="connsiteX54" fmla="*/ 391349 w 640870"/>
                <a:gd name="connsiteY54" fmla="*/ 101408 h 103121"/>
                <a:gd name="connsiteX55" fmla="*/ 514039 w 640870"/>
                <a:gd name="connsiteY55" fmla="*/ 101372 h 103121"/>
                <a:gd name="connsiteX56" fmla="*/ 495900 w 640870"/>
                <a:gd name="connsiteY56" fmla="*/ 101372 h 103121"/>
                <a:gd name="connsiteX57" fmla="*/ 495900 w 640870"/>
                <a:gd name="connsiteY57" fmla="*/ 91374 h 103121"/>
                <a:gd name="connsiteX58" fmla="*/ 495614 w 640870"/>
                <a:gd name="connsiteY58" fmla="*/ 91374 h 103121"/>
                <a:gd name="connsiteX59" fmla="*/ 471476 w 640870"/>
                <a:gd name="connsiteY59" fmla="*/ 103086 h 103121"/>
                <a:gd name="connsiteX60" fmla="*/ 446481 w 640870"/>
                <a:gd name="connsiteY60" fmla="*/ 74235 h 103121"/>
                <a:gd name="connsiteX61" fmla="*/ 446481 w 640870"/>
                <a:gd name="connsiteY61" fmla="*/ 27816 h 103121"/>
                <a:gd name="connsiteX62" fmla="*/ 465620 w 640870"/>
                <a:gd name="connsiteY62" fmla="*/ 27816 h 103121"/>
                <a:gd name="connsiteX63" fmla="*/ 465620 w 640870"/>
                <a:gd name="connsiteY63" fmla="*/ 67093 h 103121"/>
                <a:gd name="connsiteX64" fmla="*/ 478046 w 640870"/>
                <a:gd name="connsiteY64" fmla="*/ 88232 h 103121"/>
                <a:gd name="connsiteX65" fmla="*/ 494900 w 640870"/>
                <a:gd name="connsiteY65" fmla="*/ 63808 h 103121"/>
                <a:gd name="connsiteX66" fmla="*/ 494900 w 640870"/>
                <a:gd name="connsiteY66" fmla="*/ 27816 h 103121"/>
                <a:gd name="connsiteX67" fmla="*/ 514039 w 640870"/>
                <a:gd name="connsiteY67" fmla="*/ 27816 h 103121"/>
                <a:gd name="connsiteX68" fmla="*/ 577455 w 640870"/>
                <a:gd name="connsiteY68" fmla="*/ 43277 h 103121"/>
                <a:gd name="connsiteX69" fmla="*/ 560315 w 640870"/>
                <a:gd name="connsiteY69" fmla="*/ 40135 h 103121"/>
                <a:gd name="connsiteX70" fmla="*/ 549032 w 640870"/>
                <a:gd name="connsiteY70" fmla="*/ 48276 h 103121"/>
                <a:gd name="connsiteX71" fmla="*/ 582311 w 640870"/>
                <a:gd name="connsiteY71" fmla="*/ 79127 h 103121"/>
                <a:gd name="connsiteX72" fmla="*/ 551460 w 640870"/>
                <a:gd name="connsiteY72" fmla="*/ 103122 h 103121"/>
                <a:gd name="connsiteX73" fmla="*/ 529750 w 640870"/>
                <a:gd name="connsiteY73" fmla="*/ 99980 h 103121"/>
                <a:gd name="connsiteX74" fmla="*/ 530892 w 640870"/>
                <a:gd name="connsiteY74" fmla="*/ 84269 h 103121"/>
                <a:gd name="connsiteX75" fmla="*/ 549746 w 640870"/>
                <a:gd name="connsiteY75" fmla="*/ 89125 h 103121"/>
                <a:gd name="connsiteX76" fmla="*/ 562315 w 640870"/>
                <a:gd name="connsiteY76" fmla="*/ 80127 h 103121"/>
                <a:gd name="connsiteX77" fmla="*/ 529036 w 640870"/>
                <a:gd name="connsiteY77" fmla="*/ 48990 h 103121"/>
                <a:gd name="connsiteX78" fmla="*/ 557887 w 640870"/>
                <a:gd name="connsiteY78" fmla="*/ 26138 h 103121"/>
                <a:gd name="connsiteX79" fmla="*/ 578740 w 640870"/>
                <a:gd name="connsiteY79" fmla="*/ 28851 h 103121"/>
                <a:gd name="connsiteX80" fmla="*/ 603449 w 640870"/>
                <a:gd name="connsiteY80" fmla="*/ 41849 h 103121"/>
                <a:gd name="connsiteX81" fmla="*/ 589309 w 640870"/>
                <a:gd name="connsiteY81" fmla="*/ 41849 h 103121"/>
                <a:gd name="connsiteX82" fmla="*/ 589309 w 640870"/>
                <a:gd name="connsiteY82" fmla="*/ 27851 h 103121"/>
                <a:gd name="connsiteX83" fmla="*/ 603449 w 640870"/>
                <a:gd name="connsiteY83" fmla="*/ 27851 h 103121"/>
                <a:gd name="connsiteX84" fmla="*/ 603449 w 640870"/>
                <a:gd name="connsiteY84" fmla="*/ 13140 h 103121"/>
                <a:gd name="connsiteX85" fmla="*/ 622588 w 640870"/>
                <a:gd name="connsiteY85" fmla="*/ 6999 h 103121"/>
                <a:gd name="connsiteX86" fmla="*/ 622588 w 640870"/>
                <a:gd name="connsiteY86" fmla="*/ 27851 h 103121"/>
                <a:gd name="connsiteX87" fmla="*/ 639585 w 640870"/>
                <a:gd name="connsiteY87" fmla="*/ 27851 h 103121"/>
                <a:gd name="connsiteX88" fmla="*/ 639585 w 640870"/>
                <a:gd name="connsiteY88" fmla="*/ 41849 h 103121"/>
                <a:gd name="connsiteX89" fmla="*/ 622588 w 640870"/>
                <a:gd name="connsiteY89" fmla="*/ 41849 h 103121"/>
                <a:gd name="connsiteX90" fmla="*/ 622588 w 640870"/>
                <a:gd name="connsiteY90" fmla="*/ 76127 h 103121"/>
                <a:gd name="connsiteX91" fmla="*/ 631586 w 640870"/>
                <a:gd name="connsiteY91" fmla="*/ 88268 h 103121"/>
                <a:gd name="connsiteX92" fmla="*/ 640299 w 640870"/>
                <a:gd name="connsiteY92" fmla="*/ 86268 h 103121"/>
                <a:gd name="connsiteX93" fmla="*/ 640870 w 640870"/>
                <a:gd name="connsiteY93" fmla="*/ 101408 h 103121"/>
                <a:gd name="connsiteX94" fmla="*/ 626730 w 640870"/>
                <a:gd name="connsiteY94" fmla="*/ 103122 h 103121"/>
                <a:gd name="connsiteX95" fmla="*/ 603449 w 640870"/>
                <a:gd name="connsiteY95" fmla="*/ 79270 h 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40870" h="103121">
                  <a:moveTo>
                    <a:pt x="0" y="1714"/>
                  </a:moveTo>
                  <a:lnTo>
                    <a:pt x="24566" y="1714"/>
                  </a:lnTo>
                  <a:lnTo>
                    <a:pt x="62559" y="76270"/>
                  </a:lnTo>
                  <a:lnTo>
                    <a:pt x="62844" y="76270"/>
                  </a:lnTo>
                  <a:lnTo>
                    <a:pt x="62844" y="1714"/>
                  </a:lnTo>
                  <a:lnTo>
                    <a:pt x="81983" y="1714"/>
                  </a:lnTo>
                  <a:lnTo>
                    <a:pt x="81983" y="101408"/>
                  </a:lnTo>
                  <a:lnTo>
                    <a:pt x="57560" y="101408"/>
                  </a:lnTo>
                  <a:lnTo>
                    <a:pt x="19425" y="26852"/>
                  </a:lnTo>
                  <a:lnTo>
                    <a:pt x="19139" y="26852"/>
                  </a:lnTo>
                  <a:lnTo>
                    <a:pt x="19139" y="101408"/>
                  </a:lnTo>
                  <a:lnTo>
                    <a:pt x="0" y="101408"/>
                  </a:lnTo>
                  <a:close/>
                  <a:moveTo>
                    <a:pt x="104122" y="1714"/>
                  </a:moveTo>
                  <a:lnTo>
                    <a:pt x="124118" y="1714"/>
                  </a:lnTo>
                  <a:lnTo>
                    <a:pt x="124118" y="41991"/>
                  </a:lnTo>
                  <a:lnTo>
                    <a:pt x="164110" y="41991"/>
                  </a:lnTo>
                  <a:lnTo>
                    <a:pt x="164110" y="1714"/>
                  </a:lnTo>
                  <a:lnTo>
                    <a:pt x="184106" y="1714"/>
                  </a:lnTo>
                  <a:lnTo>
                    <a:pt x="184106" y="101408"/>
                  </a:lnTo>
                  <a:lnTo>
                    <a:pt x="164110" y="101408"/>
                  </a:lnTo>
                  <a:lnTo>
                    <a:pt x="164110" y="57703"/>
                  </a:lnTo>
                  <a:lnTo>
                    <a:pt x="124118" y="57703"/>
                  </a:lnTo>
                  <a:lnTo>
                    <a:pt x="124118" y="101408"/>
                  </a:lnTo>
                  <a:lnTo>
                    <a:pt x="104122" y="101408"/>
                  </a:lnTo>
                  <a:close/>
                  <a:moveTo>
                    <a:pt x="260804" y="19996"/>
                  </a:moveTo>
                  <a:cubicBezTo>
                    <a:pt x="254520" y="17282"/>
                    <a:pt x="247521" y="15711"/>
                    <a:pt x="240523" y="15711"/>
                  </a:cubicBezTo>
                  <a:cubicBezTo>
                    <a:pt x="233667" y="15711"/>
                    <a:pt x="224812" y="18710"/>
                    <a:pt x="224812" y="29565"/>
                  </a:cubicBezTo>
                  <a:cubicBezTo>
                    <a:pt x="224812" y="46848"/>
                    <a:pt x="268517" y="39563"/>
                    <a:pt x="268517" y="72985"/>
                  </a:cubicBezTo>
                  <a:cubicBezTo>
                    <a:pt x="268517" y="94838"/>
                    <a:pt x="251235" y="103122"/>
                    <a:pt x="231096" y="103122"/>
                  </a:cubicBezTo>
                  <a:cubicBezTo>
                    <a:pt x="220241" y="103122"/>
                    <a:pt x="215385" y="101694"/>
                    <a:pt x="205530" y="99266"/>
                  </a:cubicBezTo>
                  <a:lnTo>
                    <a:pt x="207387" y="81269"/>
                  </a:lnTo>
                  <a:cubicBezTo>
                    <a:pt x="214242" y="84983"/>
                    <a:pt x="222098" y="87411"/>
                    <a:pt x="229953" y="87411"/>
                  </a:cubicBezTo>
                  <a:cubicBezTo>
                    <a:pt x="237523" y="87411"/>
                    <a:pt x="247664" y="83554"/>
                    <a:pt x="247664" y="74556"/>
                  </a:cubicBezTo>
                  <a:cubicBezTo>
                    <a:pt x="247664" y="55560"/>
                    <a:pt x="203959" y="63416"/>
                    <a:pt x="203959" y="30422"/>
                  </a:cubicBezTo>
                  <a:cubicBezTo>
                    <a:pt x="203959" y="8141"/>
                    <a:pt x="221241" y="0"/>
                    <a:pt x="238809" y="0"/>
                  </a:cubicBezTo>
                  <a:cubicBezTo>
                    <a:pt x="247378" y="0"/>
                    <a:pt x="255377" y="1143"/>
                    <a:pt x="262661" y="3571"/>
                  </a:cubicBezTo>
                  <a:close/>
                  <a:moveTo>
                    <a:pt x="344502" y="17425"/>
                  </a:moveTo>
                  <a:lnTo>
                    <a:pt x="315936" y="17425"/>
                  </a:lnTo>
                  <a:lnTo>
                    <a:pt x="315936" y="1714"/>
                  </a:lnTo>
                  <a:lnTo>
                    <a:pt x="393063" y="1714"/>
                  </a:lnTo>
                  <a:lnTo>
                    <a:pt x="393063" y="17425"/>
                  </a:lnTo>
                  <a:lnTo>
                    <a:pt x="364498" y="17425"/>
                  </a:lnTo>
                  <a:lnTo>
                    <a:pt x="364498" y="101408"/>
                  </a:lnTo>
                  <a:lnTo>
                    <a:pt x="344502" y="101408"/>
                  </a:lnTo>
                  <a:close/>
                  <a:moveTo>
                    <a:pt x="391349" y="27851"/>
                  </a:moveTo>
                  <a:lnTo>
                    <a:pt x="408346" y="27851"/>
                  </a:lnTo>
                  <a:lnTo>
                    <a:pt x="408346" y="44562"/>
                  </a:lnTo>
                  <a:lnTo>
                    <a:pt x="408631" y="44562"/>
                  </a:lnTo>
                  <a:cubicBezTo>
                    <a:pt x="409488" y="37707"/>
                    <a:pt x="417344" y="26138"/>
                    <a:pt x="428770" y="26138"/>
                  </a:cubicBezTo>
                  <a:cubicBezTo>
                    <a:pt x="430627" y="26138"/>
                    <a:pt x="432627" y="26138"/>
                    <a:pt x="434626" y="26709"/>
                  </a:cubicBezTo>
                  <a:lnTo>
                    <a:pt x="434626" y="45991"/>
                  </a:lnTo>
                  <a:cubicBezTo>
                    <a:pt x="432912" y="44991"/>
                    <a:pt x="429484" y="44420"/>
                    <a:pt x="426057" y="44420"/>
                  </a:cubicBezTo>
                  <a:cubicBezTo>
                    <a:pt x="410488" y="44420"/>
                    <a:pt x="410488" y="63844"/>
                    <a:pt x="410488" y="74413"/>
                  </a:cubicBezTo>
                  <a:lnTo>
                    <a:pt x="410488" y="101408"/>
                  </a:lnTo>
                  <a:lnTo>
                    <a:pt x="391349" y="101408"/>
                  </a:lnTo>
                  <a:close/>
                  <a:moveTo>
                    <a:pt x="514039" y="101372"/>
                  </a:moveTo>
                  <a:lnTo>
                    <a:pt x="495900" y="101372"/>
                  </a:lnTo>
                  <a:lnTo>
                    <a:pt x="495900" y="91374"/>
                  </a:lnTo>
                  <a:lnTo>
                    <a:pt x="495614" y="91374"/>
                  </a:lnTo>
                  <a:cubicBezTo>
                    <a:pt x="489758" y="98516"/>
                    <a:pt x="481474" y="103086"/>
                    <a:pt x="471476" y="103086"/>
                  </a:cubicBezTo>
                  <a:cubicBezTo>
                    <a:pt x="454051" y="103086"/>
                    <a:pt x="446481" y="90803"/>
                    <a:pt x="446481" y="74235"/>
                  </a:cubicBezTo>
                  <a:lnTo>
                    <a:pt x="446481" y="27816"/>
                  </a:lnTo>
                  <a:lnTo>
                    <a:pt x="465620" y="27816"/>
                  </a:lnTo>
                  <a:lnTo>
                    <a:pt x="465620" y="67093"/>
                  </a:lnTo>
                  <a:cubicBezTo>
                    <a:pt x="465620" y="76092"/>
                    <a:pt x="465763" y="88232"/>
                    <a:pt x="478046" y="88232"/>
                  </a:cubicBezTo>
                  <a:cubicBezTo>
                    <a:pt x="491900" y="88232"/>
                    <a:pt x="494900" y="73235"/>
                    <a:pt x="494900" y="63808"/>
                  </a:cubicBezTo>
                  <a:lnTo>
                    <a:pt x="494900" y="27816"/>
                  </a:lnTo>
                  <a:lnTo>
                    <a:pt x="514039" y="27816"/>
                  </a:lnTo>
                  <a:close/>
                  <a:moveTo>
                    <a:pt x="577455" y="43277"/>
                  </a:moveTo>
                  <a:cubicBezTo>
                    <a:pt x="571599" y="41277"/>
                    <a:pt x="567314" y="40135"/>
                    <a:pt x="560315" y="40135"/>
                  </a:cubicBezTo>
                  <a:cubicBezTo>
                    <a:pt x="555173" y="40135"/>
                    <a:pt x="549032" y="41991"/>
                    <a:pt x="549032" y="48276"/>
                  </a:cubicBezTo>
                  <a:cubicBezTo>
                    <a:pt x="549032" y="59988"/>
                    <a:pt x="582311" y="52561"/>
                    <a:pt x="582311" y="79127"/>
                  </a:cubicBezTo>
                  <a:cubicBezTo>
                    <a:pt x="582311" y="96266"/>
                    <a:pt x="567028" y="103122"/>
                    <a:pt x="551460" y="103122"/>
                  </a:cubicBezTo>
                  <a:cubicBezTo>
                    <a:pt x="544176" y="103122"/>
                    <a:pt x="536748" y="101836"/>
                    <a:pt x="529750" y="99980"/>
                  </a:cubicBezTo>
                  <a:lnTo>
                    <a:pt x="530892" y="84269"/>
                  </a:lnTo>
                  <a:cubicBezTo>
                    <a:pt x="536891" y="87268"/>
                    <a:pt x="543176" y="89125"/>
                    <a:pt x="549746" y="89125"/>
                  </a:cubicBezTo>
                  <a:cubicBezTo>
                    <a:pt x="554602" y="89125"/>
                    <a:pt x="562315" y="87268"/>
                    <a:pt x="562315" y="80127"/>
                  </a:cubicBezTo>
                  <a:cubicBezTo>
                    <a:pt x="562315" y="65701"/>
                    <a:pt x="529036" y="75556"/>
                    <a:pt x="529036" y="48990"/>
                  </a:cubicBezTo>
                  <a:cubicBezTo>
                    <a:pt x="529036" y="33136"/>
                    <a:pt x="542890" y="26138"/>
                    <a:pt x="557887" y="26138"/>
                  </a:cubicBezTo>
                  <a:cubicBezTo>
                    <a:pt x="566885" y="26138"/>
                    <a:pt x="572741" y="27566"/>
                    <a:pt x="578740" y="28851"/>
                  </a:cubicBezTo>
                  <a:close/>
                  <a:moveTo>
                    <a:pt x="603449" y="41849"/>
                  </a:moveTo>
                  <a:lnTo>
                    <a:pt x="589309" y="41849"/>
                  </a:lnTo>
                  <a:lnTo>
                    <a:pt x="589309" y="27851"/>
                  </a:lnTo>
                  <a:lnTo>
                    <a:pt x="603449" y="27851"/>
                  </a:lnTo>
                  <a:lnTo>
                    <a:pt x="603449" y="13140"/>
                  </a:lnTo>
                  <a:lnTo>
                    <a:pt x="622588" y="6999"/>
                  </a:lnTo>
                  <a:lnTo>
                    <a:pt x="622588" y="27851"/>
                  </a:lnTo>
                  <a:lnTo>
                    <a:pt x="639585" y="27851"/>
                  </a:lnTo>
                  <a:lnTo>
                    <a:pt x="639585" y="41849"/>
                  </a:lnTo>
                  <a:lnTo>
                    <a:pt x="622588" y="41849"/>
                  </a:lnTo>
                  <a:lnTo>
                    <a:pt x="622588" y="76127"/>
                  </a:lnTo>
                  <a:cubicBezTo>
                    <a:pt x="622588" y="82412"/>
                    <a:pt x="624302" y="88268"/>
                    <a:pt x="631586" y="88268"/>
                  </a:cubicBezTo>
                  <a:cubicBezTo>
                    <a:pt x="635014" y="88268"/>
                    <a:pt x="638299" y="87554"/>
                    <a:pt x="640299" y="86268"/>
                  </a:cubicBezTo>
                  <a:lnTo>
                    <a:pt x="640870" y="101408"/>
                  </a:lnTo>
                  <a:cubicBezTo>
                    <a:pt x="636871" y="102551"/>
                    <a:pt x="632443" y="103122"/>
                    <a:pt x="626730" y="103122"/>
                  </a:cubicBezTo>
                  <a:cubicBezTo>
                    <a:pt x="611733" y="103122"/>
                    <a:pt x="603449" y="93838"/>
                    <a:pt x="603449" y="79270"/>
                  </a:cubicBezTo>
                  <a:close/>
                </a:path>
              </a:pathLst>
            </a:custGeom>
            <a:solidFill>
              <a:srgbClr val="005EB8"/>
            </a:solidFill>
            <a:ln w="357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FFB6D4D5-1452-4064-8339-0E5A57806260}"/>
                </a:ext>
              </a:extLst>
            </p:cNvPr>
            <p:cNvSpPr/>
            <p:nvPr/>
          </p:nvSpPr>
          <p:spPr>
            <a:xfrm>
              <a:off x="9693425" y="720262"/>
              <a:ext cx="2143708" cy="433197"/>
            </a:xfrm>
            <a:custGeom>
              <a:avLst/>
              <a:gdLst>
                <a:gd name="connsiteX0" fmla="*/ 192175 w 2143708"/>
                <a:gd name="connsiteY0" fmla="*/ 11141 h 433197"/>
                <a:gd name="connsiteX1" fmla="*/ 222169 w 2143708"/>
                <a:gd name="connsiteY1" fmla="*/ 11141 h 433197"/>
                <a:gd name="connsiteX2" fmla="*/ 222169 w 2143708"/>
                <a:gd name="connsiteY2" fmla="*/ 137115 h 433197"/>
                <a:gd name="connsiteX3" fmla="*/ 280229 w 2143708"/>
                <a:gd name="connsiteY3" fmla="*/ 137115 h 433197"/>
                <a:gd name="connsiteX4" fmla="*/ 280229 w 2143708"/>
                <a:gd name="connsiteY4" fmla="*/ 160682 h 433197"/>
                <a:gd name="connsiteX5" fmla="*/ 192175 w 2143708"/>
                <a:gd name="connsiteY5" fmla="*/ 160682 h 433197"/>
                <a:gd name="connsiteX6" fmla="*/ 347287 w 2143708"/>
                <a:gd name="connsiteY6" fmla="*/ 47776 h 433197"/>
                <a:gd name="connsiteX7" fmla="*/ 405132 w 2143708"/>
                <a:gd name="connsiteY7" fmla="*/ 106264 h 433197"/>
                <a:gd name="connsiteX8" fmla="*/ 347287 w 2143708"/>
                <a:gd name="connsiteY8" fmla="*/ 163253 h 433197"/>
                <a:gd name="connsiteX9" fmla="*/ 289656 w 2143708"/>
                <a:gd name="connsiteY9" fmla="*/ 106264 h 433197"/>
                <a:gd name="connsiteX10" fmla="*/ 347287 w 2143708"/>
                <a:gd name="connsiteY10" fmla="*/ 47776 h 433197"/>
                <a:gd name="connsiteX11" fmla="*/ 347287 w 2143708"/>
                <a:gd name="connsiteY11" fmla="*/ 140971 h 433197"/>
                <a:gd name="connsiteX12" fmla="*/ 375138 w 2143708"/>
                <a:gd name="connsiteY12" fmla="*/ 102836 h 433197"/>
                <a:gd name="connsiteX13" fmla="*/ 347287 w 2143708"/>
                <a:gd name="connsiteY13" fmla="*/ 70057 h 433197"/>
                <a:gd name="connsiteX14" fmla="*/ 319649 w 2143708"/>
                <a:gd name="connsiteY14" fmla="*/ 102836 h 433197"/>
                <a:gd name="connsiteX15" fmla="*/ 347287 w 2143708"/>
                <a:gd name="connsiteY15" fmla="*/ 140971 h 433197"/>
                <a:gd name="connsiteX16" fmla="*/ 427628 w 2143708"/>
                <a:gd name="connsiteY16" fmla="*/ 50347 h 433197"/>
                <a:gd name="connsiteX17" fmla="*/ 454836 w 2143708"/>
                <a:gd name="connsiteY17" fmla="*/ 50347 h 433197"/>
                <a:gd name="connsiteX18" fmla="*/ 454836 w 2143708"/>
                <a:gd name="connsiteY18" fmla="*/ 65344 h 433197"/>
                <a:gd name="connsiteX19" fmla="*/ 455265 w 2143708"/>
                <a:gd name="connsiteY19" fmla="*/ 65344 h 433197"/>
                <a:gd name="connsiteX20" fmla="*/ 491472 w 2143708"/>
                <a:gd name="connsiteY20" fmla="*/ 47776 h 433197"/>
                <a:gd name="connsiteX21" fmla="*/ 528964 w 2143708"/>
                <a:gd name="connsiteY21" fmla="*/ 91053 h 433197"/>
                <a:gd name="connsiteX22" fmla="*/ 528964 w 2143708"/>
                <a:gd name="connsiteY22" fmla="*/ 160682 h 433197"/>
                <a:gd name="connsiteX23" fmla="*/ 500256 w 2143708"/>
                <a:gd name="connsiteY23" fmla="*/ 160682 h 433197"/>
                <a:gd name="connsiteX24" fmla="*/ 500256 w 2143708"/>
                <a:gd name="connsiteY24" fmla="*/ 101765 h 433197"/>
                <a:gd name="connsiteX25" fmla="*/ 481617 w 2143708"/>
                <a:gd name="connsiteY25" fmla="*/ 70057 h 433197"/>
                <a:gd name="connsiteX26" fmla="*/ 456336 w 2143708"/>
                <a:gd name="connsiteY26" fmla="*/ 106693 h 433197"/>
                <a:gd name="connsiteX27" fmla="*/ 456336 w 2143708"/>
                <a:gd name="connsiteY27" fmla="*/ 160682 h 433197"/>
                <a:gd name="connsiteX28" fmla="*/ 427628 w 2143708"/>
                <a:gd name="connsiteY28" fmla="*/ 160682 h 433197"/>
                <a:gd name="connsiteX29" fmla="*/ 632015 w 2143708"/>
                <a:gd name="connsiteY29" fmla="*/ 148256 h 433197"/>
                <a:gd name="connsiteX30" fmla="*/ 631586 w 2143708"/>
                <a:gd name="connsiteY30" fmla="*/ 148256 h 433197"/>
                <a:gd name="connsiteX31" fmla="*/ 597736 w 2143708"/>
                <a:gd name="connsiteY31" fmla="*/ 163253 h 433197"/>
                <a:gd name="connsiteX32" fmla="*/ 551460 w 2143708"/>
                <a:gd name="connsiteY32" fmla="*/ 105193 h 433197"/>
                <a:gd name="connsiteX33" fmla="*/ 597736 w 2143708"/>
                <a:gd name="connsiteY33" fmla="*/ 47776 h 433197"/>
                <a:gd name="connsiteX34" fmla="*/ 630729 w 2143708"/>
                <a:gd name="connsiteY34" fmla="*/ 63201 h 433197"/>
                <a:gd name="connsiteX35" fmla="*/ 631158 w 2143708"/>
                <a:gd name="connsiteY35" fmla="*/ 63201 h 433197"/>
                <a:gd name="connsiteX36" fmla="*/ 631158 w 2143708"/>
                <a:gd name="connsiteY36" fmla="*/ 0 h 433197"/>
                <a:gd name="connsiteX37" fmla="*/ 659866 w 2143708"/>
                <a:gd name="connsiteY37" fmla="*/ 0 h 433197"/>
                <a:gd name="connsiteX38" fmla="*/ 659866 w 2143708"/>
                <a:gd name="connsiteY38" fmla="*/ 160682 h 433197"/>
                <a:gd name="connsiteX39" fmla="*/ 632015 w 2143708"/>
                <a:gd name="connsiteY39" fmla="*/ 160682 h 433197"/>
                <a:gd name="connsiteX40" fmla="*/ 605663 w 2143708"/>
                <a:gd name="connsiteY40" fmla="*/ 140971 h 433197"/>
                <a:gd name="connsiteX41" fmla="*/ 630944 w 2143708"/>
                <a:gd name="connsiteY41" fmla="*/ 105193 h 433197"/>
                <a:gd name="connsiteX42" fmla="*/ 605234 w 2143708"/>
                <a:gd name="connsiteY42" fmla="*/ 70057 h 433197"/>
                <a:gd name="connsiteX43" fmla="*/ 581454 w 2143708"/>
                <a:gd name="connsiteY43" fmla="*/ 105193 h 433197"/>
                <a:gd name="connsiteX44" fmla="*/ 605663 w 2143708"/>
                <a:gd name="connsiteY44" fmla="*/ 140971 h 433197"/>
                <a:gd name="connsiteX45" fmla="*/ 739993 w 2143708"/>
                <a:gd name="connsiteY45" fmla="*/ 47776 h 433197"/>
                <a:gd name="connsiteX46" fmla="*/ 797838 w 2143708"/>
                <a:gd name="connsiteY46" fmla="*/ 106264 h 433197"/>
                <a:gd name="connsiteX47" fmla="*/ 739993 w 2143708"/>
                <a:gd name="connsiteY47" fmla="*/ 163253 h 433197"/>
                <a:gd name="connsiteX48" fmla="*/ 682362 w 2143708"/>
                <a:gd name="connsiteY48" fmla="*/ 106264 h 433197"/>
                <a:gd name="connsiteX49" fmla="*/ 739993 w 2143708"/>
                <a:gd name="connsiteY49" fmla="*/ 47776 h 433197"/>
                <a:gd name="connsiteX50" fmla="*/ 739993 w 2143708"/>
                <a:gd name="connsiteY50" fmla="*/ 140971 h 433197"/>
                <a:gd name="connsiteX51" fmla="*/ 767844 w 2143708"/>
                <a:gd name="connsiteY51" fmla="*/ 102836 h 433197"/>
                <a:gd name="connsiteX52" fmla="*/ 739993 w 2143708"/>
                <a:gd name="connsiteY52" fmla="*/ 70057 h 433197"/>
                <a:gd name="connsiteX53" fmla="*/ 712356 w 2143708"/>
                <a:gd name="connsiteY53" fmla="*/ 102836 h 433197"/>
                <a:gd name="connsiteX54" fmla="*/ 739993 w 2143708"/>
                <a:gd name="connsiteY54" fmla="*/ 140971 h 433197"/>
                <a:gd name="connsiteX55" fmla="*/ 820334 w 2143708"/>
                <a:gd name="connsiteY55" fmla="*/ 50347 h 433197"/>
                <a:gd name="connsiteX56" fmla="*/ 847543 w 2143708"/>
                <a:gd name="connsiteY56" fmla="*/ 50347 h 433197"/>
                <a:gd name="connsiteX57" fmla="*/ 847543 w 2143708"/>
                <a:gd name="connsiteY57" fmla="*/ 65344 h 433197"/>
                <a:gd name="connsiteX58" fmla="*/ 847971 w 2143708"/>
                <a:gd name="connsiteY58" fmla="*/ 65344 h 433197"/>
                <a:gd name="connsiteX59" fmla="*/ 884178 w 2143708"/>
                <a:gd name="connsiteY59" fmla="*/ 47776 h 433197"/>
                <a:gd name="connsiteX60" fmla="*/ 921670 w 2143708"/>
                <a:gd name="connsiteY60" fmla="*/ 91053 h 433197"/>
                <a:gd name="connsiteX61" fmla="*/ 921670 w 2143708"/>
                <a:gd name="connsiteY61" fmla="*/ 160682 h 433197"/>
                <a:gd name="connsiteX62" fmla="*/ 892962 w 2143708"/>
                <a:gd name="connsiteY62" fmla="*/ 160682 h 433197"/>
                <a:gd name="connsiteX63" fmla="*/ 892962 w 2143708"/>
                <a:gd name="connsiteY63" fmla="*/ 101765 h 433197"/>
                <a:gd name="connsiteX64" fmla="*/ 874323 w 2143708"/>
                <a:gd name="connsiteY64" fmla="*/ 70057 h 433197"/>
                <a:gd name="connsiteX65" fmla="*/ 849042 w 2143708"/>
                <a:gd name="connsiteY65" fmla="*/ 106693 h 433197"/>
                <a:gd name="connsiteX66" fmla="*/ 849042 w 2143708"/>
                <a:gd name="connsiteY66" fmla="*/ 160682 h 433197"/>
                <a:gd name="connsiteX67" fmla="*/ 820334 w 2143708"/>
                <a:gd name="connsiteY67" fmla="*/ 160682 h 433197"/>
                <a:gd name="connsiteX68" fmla="*/ 1011866 w 2143708"/>
                <a:gd name="connsiteY68" fmla="*/ 11141 h 433197"/>
                <a:gd name="connsiteX69" fmla="*/ 1048716 w 2143708"/>
                <a:gd name="connsiteY69" fmla="*/ 11141 h 433197"/>
                <a:gd name="connsiteX70" fmla="*/ 1105705 w 2143708"/>
                <a:gd name="connsiteY70" fmla="*/ 122975 h 433197"/>
                <a:gd name="connsiteX71" fmla="*/ 1106133 w 2143708"/>
                <a:gd name="connsiteY71" fmla="*/ 122975 h 433197"/>
                <a:gd name="connsiteX72" fmla="*/ 1106133 w 2143708"/>
                <a:gd name="connsiteY72" fmla="*/ 11141 h 433197"/>
                <a:gd name="connsiteX73" fmla="*/ 1134841 w 2143708"/>
                <a:gd name="connsiteY73" fmla="*/ 11141 h 433197"/>
                <a:gd name="connsiteX74" fmla="*/ 1134841 w 2143708"/>
                <a:gd name="connsiteY74" fmla="*/ 160682 h 433197"/>
                <a:gd name="connsiteX75" fmla="*/ 1098206 w 2143708"/>
                <a:gd name="connsiteY75" fmla="*/ 160682 h 433197"/>
                <a:gd name="connsiteX76" fmla="*/ 1041003 w 2143708"/>
                <a:gd name="connsiteY76" fmla="*/ 48847 h 433197"/>
                <a:gd name="connsiteX77" fmla="*/ 1040575 w 2143708"/>
                <a:gd name="connsiteY77" fmla="*/ 48847 h 433197"/>
                <a:gd name="connsiteX78" fmla="*/ 1040575 w 2143708"/>
                <a:gd name="connsiteY78" fmla="*/ 160682 h 433197"/>
                <a:gd name="connsiteX79" fmla="*/ 1011866 w 2143708"/>
                <a:gd name="connsiteY79" fmla="*/ 160682 h 433197"/>
                <a:gd name="connsiteX80" fmla="*/ 1216039 w 2143708"/>
                <a:gd name="connsiteY80" fmla="*/ 47776 h 433197"/>
                <a:gd name="connsiteX81" fmla="*/ 1273885 w 2143708"/>
                <a:gd name="connsiteY81" fmla="*/ 106264 h 433197"/>
                <a:gd name="connsiteX82" fmla="*/ 1216039 w 2143708"/>
                <a:gd name="connsiteY82" fmla="*/ 163253 h 433197"/>
                <a:gd name="connsiteX83" fmla="*/ 1158408 w 2143708"/>
                <a:gd name="connsiteY83" fmla="*/ 106264 h 433197"/>
                <a:gd name="connsiteX84" fmla="*/ 1216039 w 2143708"/>
                <a:gd name="connsiteY84" fmla="*/ 47776 h 433197"/>
                <a:gd name="connsiteX85" fmla="*/ 1216039 w 2143708"/>
                <a:gd name="connsiteY85" fmla="*/ 140971 h 433197"/>
                <a:gd name="connsiteX86" fmla="*/ 1243891 w 2143708"/>
                <a:gd name="connsiteY86" fmla="*/ 102836 h 433197"/>
                <a:gd name="connsiteX87" fmla="*/ 1216039 w 2143708"/>
                <a:gd name="connsiteY87" fmla="*/ 70057 h 433197"/>
                <a:gd name="connsiteX88" fmla="*/ 1188402 w 2143708"/>
                <a:gd name="connsiteY88" fmla="*/ 102836 h 433197"/>
                <a:gd name="connsiteX89" fmla="*/ 1216039 w 2143708"/>
                <a:gd name="connsiteY89" fmla="*/ 140971 h 433197"/>
                <a:gd name="connsiteX90" fmla="*/ 1297023 w 2143708"/>
                <a:gd name="connsiteY90" fmla="*/ 50347 h 433197"/>
                <a:gd name="connsiteX91" fmla="*/ 1322518 w 2143708"/>
                <a:gd name="connsiteY91" fmla="*/ 50347 h 433197"/>
                <a:gd name="connsiteX92" fmla="*/ 1322518 w 2143708"/>
                <a:gd name="connsiteY92" fmla="*/ 75413 h 433197"/>
                <a:gd name="connsiteX93" fmla="*/ 1322946 w 2143708"/>
                <a:gd name="connsiteY93" fmla="*/ 75413 h 433197"/>
                <a:gd name="connsiteX94" fmla="*/ 1353154 w 2143708"/>
                <a:gd name="connsiteY94" fmla="*/ 47776 h 433197"/>
                <a:gd name="connsiteX95" fmla="*/ 1361938 w 2143708"/>
                <a:gd name="connsiteY95" fmla="*/ 48633 h 433197"/>
                <a:gd name="connsiteX96" fmla="*/ 1361938 w 2143708"/>
                <a:gd name="connsiteY96" fmla="*/ 77556 h 433197"/>
                <a:gd name="connsiteX97" fmla="*/ 1349084 w 2143708"/>
                <a:gd name="connsiteY97" fmla="*/ 75199 h 433197"/>
                <a:gd name="connsiteX98" fmla="*/ 1325731 w 2143708"/>
                <a:gd name="connsiteY98" fmla="*/ 120190 h 433197"/>
                <a:gd name="connsiteX99" fmla="*/ 1325731 w 2143708"/>
                <a:gd name="connsiteY99" fmla="*/ 160682 h 433197"/>
                <a:gd name="connsiteX100" fmla="*/ 1297023 w 2143708"/>
                <a:gd name="connsiteY100" fmla="*/ 160682 h 433197"/>
                <a:gd name="connsiteX101" fmla="*/ 1389147 w 2143708"/>
                <a:gd name="connsiteY101" fmla="*/ 71343 h 433197"/>
                <a:gd name="connsiteX102" fmla="*/ 1367937 w 2143708"/>
                <a:gd name="connsiteY102" fmla="*/ 71343 h 433197"/>
                <a:gd name="connsiteX103" fmla="*/ 1367937 w 2143708"/>
                <a:gd name="connsiteY103" fmla="*/ 50347 h 433197"/>
                <a:gd name="connsiteX104" fmla="*/ 1389147 w 2143708"/>
                <a:gd name="connsiteY104" fmla="*/ 50347 h 433197"/>
                <a:gd name="connsiteX105" fmla="*/ 1389147 w 2143708"/>
                <a:gd name="connsiteY105" fmla="*/ 28280 h 433197"/>
                <a:gd name="connsiteX106" fmla="*/ 1417855 w 2143708"/>
                <a:gd name="connsiteY106" fmla="*/ 19068 h 433197"/>
                <a:gd name="connsiteX107" fmla="*/ 1417855 w 2143708"/>
                <a:gd name="connsiteY107" fmla="*/ 50347 h 433197"/>
                <a:gd name="connsiteX108" fmla="*/ 1443350 w 2143708"/>
                <a:gd name="connsiteY108" fmla="*/ 50347 h 433197"/>
                <a:gd name="connsiteX109" fmla="*/ 1443350 w 2143708"/>
                <a:gd name="connsiteY109" fmla="*/ 71343 h 433197"/>
                <a:gd name="connsiteX110" fmla="*/ 1417855 w 2143708"/>
                <a:gd name="connsiteY110" fmla="*/ 71343 h 433197"/>
                <a:gd name="connsiteX111" fmla="*/ 1417855 w 2143708"/>
                <a:gd name="connsiteY111" fmla="*/ 122761 h 433197"/>
                <a:gd name="connsiteX112" fmla="*/ 1431353 w 2143708"/>
                <a:gd name="connsiteY112" fmla="*/ 140971 h 433197"/>
                <a:gd name="connsiteX113" fmla="*/ 1444422 w 2143708"/>
                <a:gd name="connsiteY113" fmla="*/ 137972 h 433197"/>
                <a:gd name="connsiteX114" fmla="*/ 1445279 w 2143708"/>
                <a:gd name="connsiteY114" fmla="*/ 160682 h 433197"/>
                <a:gd name="connsiteX115" fmla="*/ 1424069 w 2143708"/>
                <a:gd name="connsiteY115" fmla="*/ 163253 h 433197"/>
                <a:gd name="connsiteX116" fmla="*/ 1389147 w 2143708"/>
                <a:gd name="connsiteY116" fmla="*/ 127474 h 433197"/>
                <a:gd name="connsiteX117" fmla="*/ 1463061 w 2143708"/>
                <a:gd name="connsiteY117" fmla="*/ 0 h 433197"/>
                <a:gd name="connsiteX118" fmla="*/ 1491769 w 2143708"/>
                <a:gd name="connsiteY118" fmla="*/ 0 h 433197"/>
                <a:gd name="connsiteX119" fmla="*/ 1491769 w 2143708"/>
                <a:gd name="connsiteY119" fmla="*/ 65344 h 433197"/>
                <a:gd name="connsiteX120" fmla="*/ 1492198 w 2143708"/>
                <a:gd name="connsiteY120" fmla="*/ 65344 h 433197"/>
                <a:gd name="connsiteX121" fmla="*/ 1526905 w 2143708"/>
                <a:gd name="connsiteY121" fmla="*/ 47776 h 433197"/>
                <a:gd name="connsiteX122" fmla="*/ 1564397 w 2143708"/>
                <a:gd name="connsiteY122" fmla="*/ 91053 h 433197"/>
                <a:gd name="connsiteX123" fmla="*/ 1564397 w 2143708"/>
                <a:gd name="connsiteY123" fmla="*/ 160682 h 433197"/>
                <a:gd name="connsiteX124" fmla="*/ 1535689 w 2143708"/>
                <a:gd name="connsiteY124" fmla="*/ 160682 h 433197"/>
                <a:gd name="connsiteX125" fmla="*/ 1535689 w 2143708"/>
                <a:gd name="connsiteY125" fmla="*/ 101765 h 433197"/>
                <a:gd name="connsiteX126" fmla="*/ 1517050 w 2143708"/>
                <a:gd name="connsiteY126" fmla="*/ 70057 h 433197"/>
                <a:gd name="connsiteX127" fmla="*/ 1491769 w 2143708"/>
                <a:gd name="connsiteY127" fmla="*/ 106693 h 433197"/>
                <a:gd name="connsiteX128" fmla="*/ 1491769 w 2143708"/>
                <a:gd name="connsiteY128" fmla="*/ 160682 h 433197"/>
                <a:gd name="connsiteX129" fmla="*/ 1463061 w 2143708"/>
                <a:gd name="connsiteY129" fmla="*/ 160682 h 433197"/>
                <a:gd name="connsiteX130" fmla="*/ 1640882 w 2143708"/>
                <a:gd name="connsiteY130" fmla="*/ 11141 h 433197"/>
                <a:gd name="connsiteX131" fmla="*/ 1672375 w 2143708"/>
                <a:gd name="connsiteY131" fmla="*/ 11141 h 433197"/>
                <a:gd name="connsiteX132" fmla="*/ 1700227 w 2143708"/>
                <a:gd name="connsiteY132" fmla="*/ 130688 h 433197"/>
                <a:gd name="connsiteX133" fmla="*/ 1700655 w 2143708"/>
                <a:gd name="connsiteY133" fmla="*/ 130688 h 433197"/>
                <a:gd name="connsiteX134" fmla="*/ 1726150 w 2143708"/>
                <a:gd name="connsiteY134" fmla="*/ 11141 h 433197"/>
                <a:gd name="connsiteX135" fmla="*/ 1766856 w 2143708"/>
                <a:gd name="connsiteY135" fmla="*/ 11141 h 433197"/>
                <a:gd name="connsiteX136" fmla="*/ 1793208 w 2143708"/>
                <a:gd name="connsiteY136" fmla="*/ 130688 h 433197"/>
                <a:gd name="connsiteX137" fmla="*/ 1793637 w 2143708"/>
                <a:gd name="connsiteY137" fmla="*/ 130688 h 433197"/>
                <a:gd name="connsiteX138" fmla="*/ 1821702 w 2143708"/>
                <a:gd name="connsiteY138" fmla="*/ 11141 h 433197"/>
                <a:gd name="connsiteX139" fmla="*/ 1850839 w 2143708"/>
                <a:gd name="connsiteY139" fmla="*/ 11141 h 433197"/>
                <a:gd name="connsiteX140" fmla="*/ 1811847 w 2143708"/>
                <a:gd name="connsiteY140" fmla="*/ 160682 h 433197"/>
                <a:gd name="connsiteX141" fmla="*/ 1773283 w 2143708"/>
                <a:gd name="connsiteY141" fmla="*/ 160682 h 433197"/>
                <a:gd name="connsiteX142" fmla="*/ 1746289 w 2143708"/>
                <a:gd name="connsiteY142" fmla="*/ 41135 h 433197"/>
                <a:gd name="connsiteX143" fmla="*/ 1745860 w 2143708"/>
                <a:gd name="connsiteY143" fmla="*/ 41135 h 433197"/>
                <a:gd name="connsiteX144" fmla="*/ 1719294 w 2143708"/>
                <a:gd name="connsiteY144" fmla="*/ 160682 h 433197"/>
                <a:gd name="connsiteX145" fmla="*/ 1680517 w 2143708"/>
                <a:gd name="connsiteY145" fmla="*/ 160682 h 433197"/>
                <a:gd name="connsiteX146" fmla="*/ 1952390 w 2143708"/>
                <a:gd name="connsiteY146" fmla="*/ 154469 h 433197"/>
                <a:gd name="connsiteX147" fmla="*/ 1914469 w 2143708"/>
                <a:gd name="connsiteY147" fmla="*/ 163253 h 433197"/>
                <a:gd name="connsiteX148" fmla="*/ 1856838 w 2143708"/>
                <a:gd name="connsiteY148" fmla="*/ 106050 h 433197"/>
                <a:gd name="connsiteX149" fmla="*/ 1908042 w 2143708"/>
                <a:gd name="connsiteY149" fmla="*/ 47776 h 433197"/>
                <a:gd name="connsiteX150" fmla="*/ 1960531 w 2143708"/>
                <a:gd name="connsiteY150" fmla="*/ 114405 h 433197"/>
                <a:gd name="connsiteX151" fmla="*/ 1884261 w 2143708"/>
                <a:gd name="connsiteY151" fmla="*/ 114405 h 433197"/>
                <a:gd name="connsiteX152" fmla="*/ 1915755 w 2143708"/>
                <a:gd name="connsiteY152" fmla="*/ 142257 h 433197"/>
                <a:gd name="connsiteX153" fmla="*/ 1952390 w 2143708"/>
                <a:gd name="connsiteY153" fmla="*/ 131116 h 433197"/>
                <a:gd name="connsiteX154" fmla="*/ 1933108 w 2143708"/>
                <a:gd name="connsiteY154" fmla="*/ 94695 h 433197"/>
                <a:gd name="connsiteX155" fmla="*/ 1909756 w 2143708"/>
                <a:gd name="connsiteY155" fmla="*/ 68772 h 433197"/>
                <a:gd name="connsiteX156" fmla="*/ 1884261 w 2143708"/>
                <a:gd name="connsiteY156" fmla="*/ 94695 h 433197"/>
                <a:gd name="connsiteX157" fmla="*/ 2048585 w 2143708"/>
                <a:gd name="connsiteY157" fmla="*/ 73485 h 433197"/>
                <a:gd name="connsiteX158" fmla="*/ 2022876 w 2143708"/>
                <a:gd name="connsiteY158" fmla="*/ 68772 h 433197"/>
                <a:gd name="connsiteX159" fmla="*/ 2005951 w 2143708"/>
                <a:gd name="connsiteY159" fmla="*/ 80984 h 433197"/>
                <a:gd name="connsiteX160" fmla="*/ 2055869 w 2143708"/>
                <a:gd name="connsiteY160" fmla="*/ 127260 h 433197"/>
                <a:gd name="connsiteX161" fmla="*/ 2009593 w 2143708"/>
                <a:gd name="connsiteY161" fmla="*/ 163253 h 433197"/>
                <a:gd name="connsiteX162" fmla="*/ 1977028 w 2143708"/>
                <a:gd name="connsiteY162" fmla="*/ 158539 h 433197"/>
                <a:gd name="connsiteX163" fmla="*/ 1978742 w 2143708"/>
                <a:gd name="connsiteY163" fmla="*/ 134973 h 433197"/>
                <a:gd name="connsiteX164" fmla="*/ 2007022 w 2143708"/>
                <a:gd name="connsiteY164" fmla="*/ 142257 h 433197"/>
                <a:gd name="connsiteX165" fmla="*/ 2025875 w 2143708"/>
                <a:gd name="connsiteY165" fmla="*/ 128760 h 433197"/>
                <a:gd name="connsiteX166" fmla="*/ 1975957 w 2143708"/>
                <a:gd name="connsiteY166" fmla="*/ 82055 h 433197"/>
                <a:gd name="connsiteX167" fmla="*/ 2019234 w 2143708"/>
                <a:gd name="connsiteY167" fmla="*/ 47776 h 433197"/>
                <a:gd name="connsiteX168" fmla="*/ 2050513 w 2143708"/>
                <a:gd name="connsiteY168" fmla="*/ 51847 h 433197"/>
                <a:gd name="connsiteX169" fmla="*/ 2087577 w 2143708"/>
                <a:gd name="connsiteY169" fmla="*/ 71343 h 433197"/>
                <a:gd name="connsiteX170" fmla="*/ 2066367 w 2143708"/>
                <a:gd name="connsiteY170" fmla="*/ 71343 h 433197"/>
                <a:gd name="connsiteX171" fmla="*/ 2066367 w 2143708"/>
                <a:gd name="connsiteY171" fmla="*/ 50347 h 433197"/>
                <a:gd name="connsiteX172" fmla="*/ 2087577 w 2143708"/>
                <a:gd name="connsiteY172" fmla="*/ 50347 h 433197"/>
                <a:gd name="connsiteX173" fmla="*/ 2087577 w 2143708"/>
                <a:gd name="connsiteY173" fmla="*/ 28280 h 433197"/>
                <a:gd name="connsiteX174" fmla="*/ 2116285 w 2143708"/>
                <a:gd name="connsiteY174" fmla="*/ 19068 h 433197"/>
                <a:gd name="connsiteX175" fmla="*/ 2116285 w 2143708"/>
                <a:gd name="connsiteY175" fmla="*/ 50347 h 433197"/>
                <a:gd name="connsiteX176" fmla="*/ 2141780 w 2143708"/>
                <a:gd name="connsiteY176" fmla="*/ 50347 h 433197"/>
                <a:gd name="connsiteX177" fmla="*/ 2141780 w 2143708"/>
                <a:gd name="connsiteY177" fmla="*/ 71343 h 433197"/>
                <a:gd name="connsiteX178" fmla="*/ 2116285 w 2143708"/>
                <a:gd name="connsiteY178" fmla="*/ 71343 h 433197"/>
                <a:gd name="connsiteX179" fmla="*/ 2116285 w 2143708"/>
                <a:gd name="connsiteY179" fmla="*/ 122761 h 433197"/>
                <a:gd name="connsiteX180" fmla="*/ 2129783 w 2143708"/>
                <a:gd name="connsiteY180" fmla="*/ 140971 h 433197"/>
                <a:gd name="connsiteX181" fmla="*/ 2142851 w 2143708"/>
                <a:gd name="connsiteY181" fmla="*/ 137972 h 433197"/>
                <a:gd name="connsiteX182" fmla="*/ 2143708 w 2143708"/>
                <a:gd name="connsiteY182" fmla="*/ 160682 h 433197"/>
                <a:gd name="connsiteX183" fmla="*/ 2122498 w 2143708"/>
                <a:gd name="connsiteY183" fmla="*/ 163253 h 433197"/>
                <a:gd name="connsiteX184" fmla="*/ 2087577 w 2143708"/>
                <a:gd name="connsiteY184" fmla="*/ 127474 h 433197"/>
                <a:gd name="connsiteX185" fmla="*/ 0 w 2143708"/>
                <a:gd name="connsiteY185" fmla="*/ 236095 h 433197"/>
                <a:gd name="connsiteX186" fmla="*/ 29994 w 2143708"/>
                <a:gd name="connsiteY186" fmla="*/ 236095 h 433197"/>
                <a:gd name="connsiteX187" fmla="*/ 29994 w 2143708"/>
                <a:gd name="connsiteY187" fmla="*/ 322435 h 433197"/>
                <a:gd name="connsiteX188" fmla="*/ 61059 w 2143708"/>
                <a:gd name="connsiteY188" fmla="*/ 364640 h 433197"/>
                <a:gd name="connsiteX189" fmla="*/ 92124 w 2143708"/>
                <a:gd name="connsiteY189" fmla="*/ 322435 h 433197"/>
                <a:gd name="connsiteX190" fmla="*/ 92124 w 2143708"/>
                <a:gd name="connsiteY190" fmla="*/ 236095 h 433197"/>
                <a:gd name="connsiteX191" fmla="*/ 122118 w 2143708"/>
                <a:gd name="connsiteY191" fmla="*/ 236095 h 433197"/>
                <a:gd name="connsiteX192" fmla="*/ 122118 w 2143708"/>
                <a:gd name="connsiteY192" fmla="*/ 331647 h 433197"/>
                <a:gd name="connsiteX193" fmla="*/ 61059 w 2143708"/>
                <a:gd name="connsiteY193" fmla="*/ 388207 h 433197"/>
                <a:gd name="connsiteX194" fmla="*/ 0 w 2143708"/>
                <a:gd name="connsiteY194" fmla="*/ 331647 h 433197"/>
                <a:gd name="connsiteX195" fmla="*/ 153183 w 2143708"/>
                <a:gd name="connsiteY195" fmla="*/ 275301 h 433197"/>
                <a:gd name="connsiteX196" fmla="*/ 180392 w 2143708"/>
                <a:gd name="connsiteY196" fmla="*/ 275301 h 433197"/>
                <a:gd name="connsiteX197" fmla="*/ 180392 w 2143708"/>
                <a:gd name="connsiteY197" fmla="*/ 290298 h 433197"/>
                <a:gd name="connsiteX198" fmla="*/ 180820 w 2143708"/>
                <a:gd name="connsiteY198" fmla="*/ 290298 h 433197"/>
                <a:gd name="connsiteX199" fmla="*/ 217027 w 2143708"/>
                <a:gd name="connsiteY199" fmla="*/ 272730 h 433197"/>
                <a:gd name="connsiteX200" fmla="*/ 254520 w 2143708"/>
                <a:gd name="connsiteY200" fmla="*/ 316007 h 433197"/>
                <a:gd name="connsiteX201" fmla="*/ 254520 w 2143708"/>
                <a:gd name="connsiteY201" fmla="*/ 385636 h 433197"/>
                <a:gd name="connsiteX202" fmla="*/ 225811 w 2143708"/>
                <a:gd name="connsiteY202" fmla="*/ 385636 h 433197"/>
                <a:gd name="connsiteX203" fmla="*/ 225811 w 2143708"/>
                <a:gd name="connsiteY203" fmla="*/ 326719 h 433197"/>
                <a:gd name="connsiteX204" fmla="*/ 207172 w 2143708"/>
                <a:gd name="connsiteY204" fmla="*/ 295012 h 433197"/>
                <a:gd name="connsiteX205" fmla="*/ 181892 w 2143708"/>
                <a:gd name="connsiteY205" fmla="*/ 331647 h 433197"/>
                <a:gd name="connsiteX206" fmla="*/ 181892 w 2143708"/>
                <a:gd name="connsiteY206" fmla="*/ 385636 h 433197"/>
                <a:gd name="connsiteX207" fmla="*/ 153183 w 2143708"/>
                <a:gd name="connsiteY207" fmla="*/ 385636 h 433197"/>
                <a:gd name="connsiteX208" fmla="*/ 284728 w 2143708"/>
                <a:gd name="connsiteY208" fmla="*/ 227739 h 433197"/>
                <a:gd name="connsiteX209" fmla="*/ 313436 w 2143708"/>
                <a:gd name="connsiteY209" fmla="*/ 227739 h 433197"/>
                <a:gd name="connsiteX210" fmla="*/ 313436 w 2143708"/>
                <a:gd name="connsiteY210" fmla="*/ 255162 h 433197"/>
                <a:gd name="connsiteX211" fmla="*/ 284728 w 2143708"/>
                <a:gd name="connsiteY211" fmla="*/ 255162 h 433197"/>
                <a:gd name="connsiteX212" fmla="*/ 284728 w 2143708"/>
                <a:gd name="connsiteY212" fmla="*/ 275301 h 433197"/>
                <a:gd name="connsiteX213" fmla="*/ 313436 w 2143708"/>
                <a:gd name="connsiteY213" fmla="*/ 275301 h 433197"/>
                <a:gd name="connsiteX214" fmla="*/ 313436 w 2143708"/>
                <a:gd name="connsiteY214" fmla="*/ 385636 h 433197"/>
                <a:gd name="connsiteX215" fmla="*/ 284728 w 2143708"/>
                <a:gd name="connsiteY215" fmla="*/ 385636 h 433197"/>
                <a:gd name="connsiteX216" fmla="*/ 331433 w 2143708"/>
                <a:gd name="connsiteY216" fmla="*/ 275301 h 433197"/>
                <a:gd name="connsiteX217" fmla="*/ 362284 w 2143708"/>
                <a:gd name="connsiteY217" fmla="*/ 275301 h 433197"/>
                <a:gd name="connsiteX218" fmla="*/ 389707 w 2143708"/>
                <a:gd name="connsiteY218" fmla="*/ 355642 h 433197"/>
                <a:gd name="connsiteX219" fmla="*/ 390135 w 2143708"/>
                <a:gd name="connsiteY219" fmla="*/ 355642 h 433197"/>
                <a:gd name="connsiteX220" fmla="*/ 416701 w 2143708"/>
                <a:gd name="connsiteY220" fmla="*/ 275301 h 433197"/>
                <a:gd name="connsiteX221" fmla="*/ 445410 w 2143708"/>
                <a:gd name="connsiteY221" fmla="*/ 275301 h 433197"/>
                <a:gd name="connsiteX222" fmla="*/ 404704 w 2143708"/>
                <a:gd name="connsiteY222" fmla="*/ 385636 h 433197"/>
                <a:gd name="connsiteX223" fmla="*/ 372353 w 2143708"/>
                <a:gd name="connsiteY223" fmla="*/ 385636 h 433197"/>
                <a:gd name="connsiteX224" fmla="*/ 551245 w 2143708"/>
                <a:gd name="connsiteY224" fmla="*/ 379423 h 433197"/>
                <a:gd name="connsiteX225" fmla="*/ 513325 w 2143708"/>
                <a:gd name="connsiteY225" fmla="*/ 388207 h 433197"/>
                <a:gd name="connsiteX226" fmla="*/ 455693 w 2143708"/>
                <a:gd name="connsiteY226" fmla="*/ 331004 h 433197"/>
                <a:gd name="connsiteX227" fmla="*/ 506897 w 2143708"/>
                <a:gd name="connsiteY227" fmla="*/ 272730 h 433197"/>
                <a:gd name="connsiteX228" fmla="*/ 559387 w 2143708"/>
                <a:gd name="connsiteY228" fmla="*/ 339360 h 433197"/>
                <a:gd name="connsiteX229" fmla="*/ 483116 w 2143708"/>
                <a:gd name="connsiteY229" fmla="*/ 339360 h 433197"/>
                <a:gd name="connsiteX230" fmla="*/ 514610 w 2143708"/>
                <a:gd name="connsiteY230" fmla="*/ 367211 h 433197"/>
                <a:gd name="connsiteX231" fmla="*/ 551245 w 2143708"/>
                <a:gd name="connsiteY231" fmla="*/ 356071 h 433197"/>
                <a:gd name="connsiteX232" fmla="*/ 531964 w 2143708"/>
                <a:gd name="connsiteY232" fmla="*/ 319649 h 433197"/>
                <a:gd name="connsiteX233" fmla="*/ 508611 w 2143708"/>
                <a:gd name="connsiteY233" fmla="*/ 293726 h 433197"/>
                <a:gd name="connsiteX234" fmla="*/ 483116 w 2143708"/>
                <a:gd name="connsiteY234" fmla="*/ 319649 h 433197"/>
                <a:gd name="connsiteX235" fmla="*/ 582525 w 2143708"/>
                <a:gd name="connsiteY235" fmla="*/ 275301 h 433197"/>
                <a:gd name="connsiteX236" fmla="*/ 608020 w 2143708"/>
                <a:gd name="connsiteY236" fmla="*/ 275301 h 433197"/>
                <a:gd name="connsiteX237" fmla="*/ 608020 w 2143708"/>
                <a:gd name="connsiteY237" fmla="*/ 300368 h 433197"/>
                <a:gd name="connsiteX238" fmla="*/ 608448 w 2143708"/>
                <a:gd name="connsiteY238" fmla="*/ 300368 h 433197"/>
                <a:gd name="connsiteX239" fmla="*/ 638656 w 2143708"/>
                <a:gd name="connsiteY239" fmla="*/ 272730 h 433197"/>
                <a:gd name="connsiteX240" fmla="*/ 647440 w 2143708"/>
                <a:gd name="connsiteY240" fmla="*/ 273587 h 433197"/>
                <a:gd name="connsiteX241" fmla="*/ 647440 w 2143708"/>
                <a:gd name="connsiteY241" fmla="*/ 302510 h 433197"/>
                <a:gd name="connsiteX242" fmla="*/ 634586 w 2143708"/>
                <a:gd name="connsiteY242" fmla="*/ 300153 h 433197"/>
                <a:gd name="connsiteX243" fmla="*/ 611233 w 2143708"/>
                <a:gd name="connsiteY243" fmla="*/ 345144 h 433197"/>
                <a:gd name="connsiteX244" fmla="*/ 611233 w 2143708"/>
                <a:gd name="connsiteY244" fmla="*/ 385636 h 433197"/>
                <a:gd name="connsiteX245" fmla="*/ 582525 w 2143708"/>
                <a:gd name="connsiteY245" fmla="*/ 385636 h 433197"/>
                <a:gd name="connsiteX246" fmla="*/ 730780 w 2143708"/>
                <a:gd name="connsiteY246" fmla="*/ 298439 h 433197"/>
                <a:gd name="connsiteX247" fmla="*/ 705071 w 2143708"/>
                <a:gd name="connsiteY247" fmla="*/ 293726 h 433197"/>
                <a:gd name="connsiteX248" fmla="*/ 688146 w 2143708"/>
                <a:gd name="connsiteY248" fmla="*/ 305938 h 433197"/>
                <a:gd name="connsiteX249" fmla="*/ 738065 w 2143708"/>
                <a:gd name="connsiteY249" fmla="*/ 352214 h 433197"/>
                <a:gd name="connsiteX250" fmla="*/ 691788 w 2143708"/>
                <a:gd name="connsiteY250" fmla="*/ 388207 h 433197"/>
                <a:gd name="connsiteX251" fmla="*/ 659224 w 2143708"/>
                <a:gd name="connsiteY251" fmla="*/ 383494 h 433197"/>
                <a:gd name="connsiteX252" fmla="*/ 660938 w 2143708"/>
                <a:gd name="connsiteY252" fmla="*/ 359927 h 433197"/>
                <a:gd name="connsiteX253" fmla="*/ 689217 w 2143708"/>
                <a:gd name="connsiteY253" fmla="*/ 367211 h 433197"/>
                <a:gd name="connsiteX254" fmla="*/ 708071 w 2143708"/>
                <a:gd name="connsiteY254" fmla="*/ 353714 h 433197"/>
                <a:gd name="connsiteX255" fmla="*/ 658152 w 2143708"/>
                <a:gd name="connsiteY255" fmla="*/ 307009 h 433197"/>
                <a:gd name="connsiteX256" fmla="*/ 701429 w 2143708"/>
                <a:gd name="connsiteY256" fmla="*/ 272730 h 433197"/>
                <a:gd name="connsiteX257" fmla="*/ 732709 w 2143708"/>
                <a:gd name="connsiteY257" fmla="*/ 276801 h 433197"/>
                <a:gd name="connsiteX258" fmla="*/ 760989 w 2143708"/>
                <a:gd name="connsiteY258" fmla="*/ 227739 h 433197"/>
                <a:gd name="connsiteX259" fmla="*/ 789697 w 2143708"/>
                <a:gd name="connsiteY259" fmla="*/ 227739 h 433197"/>
                <a:gd name="connsiteX260" fmla="*/ 789697 w 2143708"/>
                <a:gd name="connsiteY260" fmla="*/ 255162 h 433197"/>
                <a:gd name="connsiteX261" fmla="*/ 760989 w 2143708"/>
                <a:gd name="connsiteY261" fmla="*/ 255162 h 433197"/>
                <a:gd name="connsiteX262" fmla="*/ 760989 w 2143708"/>
                <a:gd name="connsiteY262" fmla="*/ 275301 h 433197"/>
                <a:gd name="connsiteX263" fmla="*/ 789697 w 2143708"/>
                <a:gd name="connsiteY263" fmla="*/ 275301 h 433197"/>
                <a:gd name="connsiteX264" fmla="*/ 789697 w 2143708"/>
                <a:gd name="connsiteY264" fmla="*/ 385636 h 433197"/>
                <a:gd name="connsiteX265" fmla="*/ 760989 w 2143708"/>
                <a:gd name="connsiteY265" fmla="*/ 385636 h 433197"/>
                <a:gd name="connsiteX266" fmla="*/ 829332 w 2143708"/>
                <a:gd name="connsiteY266" fmla="*/ 296297 h 433197"/>
                <a:gd name="connsiteX267" fmla="*/ 808122 w 2143708"/>
                <a:gd name="connsiteY267" fmla="*/ 296297 h 433197"/>
                <a:gd name="connsiteX268" fmla="*/ 808122 w 2143708"/>
                <a:gd name="connsiteY268" fmla="*/ 275301 h 433197"/>
                <a:gd name="connsiteX269" fmla="*/ 829332 w 2143708"/>
                <a:gd name="connsiteY269" fmla="*/ 275301 h 433197"/>
                <a:gd name="connsiteX270" fmla="*/ 829332 w 2143708"/>
                <a:gd name="connsiteY270" fmla="*/ 253234 h 433197"/>
                <a:gd name="connsiteX271" fmla="*/ 858040 w 2143708"/>
                <a:gd name="connsiteY271" fmla="*/ 244022 h 433197"/>
                <a:gd name="connsiteX272" fmla="*/ 858040 w 2143708"/>
                <a:gd name="connsiteY272" fmla="*/ 275301 h 433197"/>
                <a:gd name="connsiteX273" fmla="*/ 883535 w 2143708"/>
                <a:gd name="connsiteY273" fmla="*/ 275301 h 433197"/>
                <a:gd name="connsiteX274" fmla="*/ 883535 w 2143708"/>
                <a:gd name="connsiteY274" fmla="*/ 296297 h 433197"/>
                <a:gd name="connsiteX275" fmla="*/ 858040 w 2143708"/>
                <a:gd name="connsiteY275" fmla="*/ 296297 h 433197"/>
                <a:gd name="connsiteX276" fmla="*/ 858040 w 2143708"/>
                <a:gd name="connsiteY276" fmla="*/ 347715 h 433197"/>
                <a:gd name="connsiteX277" fmla="*/ 871538 w 2143708"/>
                <a:gd name="connsiteY277" fmla="*/ 365926 h 433197"/>
                <a:gd name="connsiteX278" fmla="*/ 884606 w 2143708"/>
                <a:gd name="connsiteY278" fmla="*/ 362926 h 433197"/>
                <a:gd name="connsiteX279" fmla="*/ 885463 w 2143708"/>
                <a:gd name="connsiteY279" fmla="*/ 385636 h 433197"/>
                <a:gd name="connsiteX280" fmla="*/ 864253 w 2143708"/>
                <a:gd name="connsiteY280" fmla="*/ 388207 h 433197"/>
                <a:gd name="connsiteX281" fmla="*/ 829332 w 2143708"/>
                <a:gd name="connsiteY281" fmla="*/ 352428 h 433197"/>
                <a:gd name="connsiteX282" fmla="*/ 949093 w 2143708"/>
                <a:gd name="connsiteY282" fmla="*/ 355856 h 433197"/>
                <a:gd name="connsiteX283" fmla="*/ 949522 w 2143708"/>
                <a:gd name="connsiteY283" fmla="*/ 355856 h 433197"/>
                <a:gd name="connsiteX284" fmla="*/ 976088 w 2143708"/>
                <a:gd name="connsiteY284" fmla="*/ 275301 h 433197"/>
                <a:gd name="connsiteX285" fmla="*/ 1005225 w 2143708"/>
                <a:gd name="connsiteY285" fmla="*/ 275301 h 433197"/>
                <a:gd name="connsiteX286" fmla="*/ 963876 w 2143708"/>
                <a:gd name="connsiteY286" fmla="*/ 384779 h 433197"/>
                <a:gd name="connsiteX287" fmla="*/ 918028 w 2143708"/>
                <a:gd name="connsiteY287" fmla="*/ 433198 h 433197"/>
                <a:gd name="connsiteX288" fmla="*/ 897675 w 2143708"/>
                <a:gd name="connsiteY288" fmla="*/ 430198 h 433197"/>
                <a:gd name="connsiteX289" fmla="*/ 899603 w 2143708"/>
                <a:gd name="connsiteY289" fmla="*/ 408988 h 433197"/>
                <a:gd name="connsiteX290" fmla="*/ 914386 w 2143708"/>
                <a:gd name="connsiteY290" fmla="*/ 410917 h 433197"/>
                <a:gd name="connsiteX291" fmla="*/ 933025 w 2143708"/>
                <a:gd name="connsiteY291" fmla="*/ 391206 h 433197"/>
                <a:gd name="connsiteX292" fmla="*/ 890819 w 2143708"/>
                <a:gd name="connsiteY292" fmla="*/ 275301 h 433197"/>
                <a:gd name="connsiteX293" fmla="*/ 922527 w 2143708"/>
                <a:gd name="connsiteY293" fmla="*/ 275301 h 433197"/>
                <a:gd name="connsiteX294" fmla="*/ 1084495 w 2143708"/>
                <a:gd name="connsiteY294" fmla="*/ 236095 h 433197"/>
                <a:gd name="connsiteX295" fmla="*/ 1114488 w 2143708"/>
                <a:gd name="connsiteY295" fmla="*/ 236095 h 433197"/>
                <a:gd name="connsiteX296" fmla="*/ 1114488 w 2143708"/>
                <a:gd name="connsiteY296" fmla="*/ 296511 h 433197"/>
                <a:gd name="connsiteX297" fmla="*/ 1174476 w 2143708"/>
                <a:gd name="connsiteY297" fmla="*/ 296511 h 433197"/>
                <a:gd name="connsiteX298" fmla="*/ 1174476 w 2143708"/>
                <a:gd name="connsiteY298" fmla="*/ 236095 h 433197"/>
                <a:gd name="connsiteX299" fmla="*/ 1204470 w 2143708"/>
                <a:gd name="connsiteY299" fmla="*/ 236095 h 433197"/>
                <a:gd name="connsiteX300" fmla="*/ 1204470 w 2143708"/>
                <a:gd name="connsiteY300" fmla="*/ 385636 h 433197"/>
                <a:gd name="connsiteX301" fmla="*/ 1174476 w 2143708"/>
                <a:gd name="connsiteY301" fmla="*/ 385636 h 433197"/>
                <a:gd name="connsiteX302" fmla="*/ 1174476 w 2143708"/>
                <a:gd name="connsiteY302" fmla="*/ 320078 h 433197"/>
                <a:gd name="connsiteX303" fmla="*/ 1114488 w 2143708"/>
                <a:gd name="connsiteY303" fmla="*/ 320078 h 433197"/>
                <a:gd name="connsiteX304" fmla="*/ 1114488 w 2143708"/>
                <a:gd name="connsiteY304" fmla="*/ 385636 h 433197"/>
                <a:gd name="connsiteX305" fmla="*/ 1084495 w 2143708"/>
                <a:gd name="connsiteY305" fmla="*/ 385636 h 433197"/>
                <a:gd name="connsiteX306" fmla="*/ 1325089 w 2143708"/>
                <a:gd name="connsiteY306" fmla="*/ 379423 h 433197"/>
                <a:gd name="connsiteX307" fmla="*/ 1287168 w 2143708"/>
                <a:gd name="connsiteY307" fmla="*/ 388207 h 433197"/>
                <a:gd name="connsiteX308" fmla="*/ 1229537 w 2143708"/>
                <a:gd name="connsiteY308" fmla="*/ 331004 h 433197"/>
                <a:gd name="connsiteX309" fmla="*/ 1280740 w 2143708"/>
                <a:gd name="connsiteY309" fmla="*/ 272730 h 433197"/>
                <a:gd name="connsiteX310" fmla="*/ 1333230 w 2143708"/>
                <a:gd name="connsiteY310" fmla="*/ 339360 h 433197"/>
                <a:gd name="connsiteX311" fmla="*/ 1256960 w 2143708"/>
                <a:gd name="connsiteY311" fmla="*/ 339360 h 433197"/>
                <a:gd name="connsiteX312" fmla="*/ 1288453 w 2143708"/>
                <a:gd name="connsiteY312" fmla="*/ 367211 h 433197"/>
                <a:gd name="connsiteX313" fmla="*/ 1325089 w 2143708"/>
                <a:gd name="connsiteY313" fmla="*/ 356071 h 433197"/>
                <a:gd name="connsiteX314" fmla="*/ 1305807 w 2143708"/>
                <a:gd name="connsiteY314" fmla="*/ 319649 h 433197"/>
                <a:gd name="connsiteX315" fmla="*/ 1282454 w 2143708"/>
                <a:gd name="connsiteY315" fmla="*/ 293726 h 433197"/>
                <a:gd name="connsiteX316" fmla="*/ 1256960 w 2143708"/>
                <a:gd name="connsiteY316" fmla="*/ 319649 h 433197"/>
                <a:gd name="connsiteX317" fmla="*/ 1360653 w 2143708"/>
                <a:gd name="connsiteY317" fmla="*/ 281086 h 433197"/>
                <a:gd name="connsiteX318" fmla="*/ 1399002 w 2143708"/>
                <a:gd name="connsiteY318" fmla="*/ 272730 h 433197"/>
                <a:gd name="connsiteX319" fmla="*/ 1446564 w 2143708"/>
                <a:gd name="connsiteY319" fmla="*/ 319221 h 433197"/>
                <a:gd name="connsiteX320" fmla="*/ 1446564 w 2143708"/>
                <a:gd name="connsiteY320" fmla="*/ 333361 h 433197"/>
                <a:gd name="connsiteX321" fmla="*/ 1446992 w 2143708"/>
                <a:gd name="connsiteY321" fmla="*/ 360998 h 433197"/>
                <a:gd name="connsiteX322" fmla="*/ 1448278 w 2143708"/>
                <a:gd name="connsiteY322" fmla="*/ 385636 h 433197"/>
                <a:gd name="connsiteX323" fmla="*/ 1422997 w 2143708"/>
                <a:gd name="connsiteY323" fmla="*/ 385636 h 433197"/>
                <a:gd name="connsiteX324" fmla="*/ 1421712 w 2143708"/>
                <a:gd name="connsiteY324" fmla="*/ 369139 h 433197"/>
                <a:gd name="connsiteX325" fmla="*/ 1421283 w 2143708"/>
                <a:gd name="connsiteY325" fmla="*/ 369139 h 433197"/>
                <a:gd name="connsiteX326" fmla="*/ 1387219 w 2143708"/>
                <a:gd name="connsiteY326" fmla="*/ 388207 h 433197"/>
                <a:gd name="connsiteX327" fmla="*/ 1348655 w 2143708"/>
                <a:gd name="connsiteY327" fmla="*/ 355428 h 433197"/>
                <a:gd name="connsiteX328" fmla="*/ 1367509 w 2143708"/>
                <a:gd name="connsiteY328" fmla="*/ 323934 h 433197"/>
                <a:gd name="connsiteX329" fmla="*/ 1404572 w 2143708"/>
                <a:gd name="connsiteY329" fmla="*/ 317507 h 433197"/>
                <a:gd name="connsiteX330" fmla="*/ 1420426 w 2143708"/>
                <a:gd name="connsiteY330" fmla="*/ 317507 h 433197"/>
                <a:gd name="connsiteX331" fmla="*/ 1395574 w 2143708"/>
                <a:gd name="connsiteY331" fmla="*/ 293726 h 433197"/>
                <a:gd name="connsiteX332" fmla="*/ 1361510 w 2143708"/>
                <a:gd name="connsiteY332" fmla="*/ 305724 h 433197"/>
                <a:gd name="connsiteX333" fmla="*/ 1394289 w 2143708"/>
                <a:gd name="connsiteY333" fmla="*/ 367211 h 433197"/>
                <a:gd name="connsiteX334" fmla="*/ 1414428 w 2143708"/>
                <a:gd name="connsiteY334" fmla="*/ 357356 h 433197"/>
                <a:gd name="connsiteX335" fmla="*/ 1420426 w 2143708"/>
                <a:gd name="connsiteY335" fmla="*/ 334646 h 433197"/>
                <a:gd name="connsiteX336" fmla="*/ 1408000 w 2143708"/>
                <a:gd name="connsiteY336" fmla="*/ 334646 h 433197"/>
                <a:gd name="connsiteX337" fmla="*/ 1376078 w 2143708"/>
                <a:gd name="connsiteY337" fmla="*/ 353714 h 433197"/>
                <a:gd name="connsiteX338" fmla="*/ 1394289 w 2143708"/>
                <a:gd name="connsiteY338" fmla="*/ 367211 h 433197"/>
                <a:gd name="connsiteX339" fmla="*/ 1475487 w 2143708"/>
                <a:gd name="connsiteY339" fmla="*/ 224954 h 433197"/>
                <a:gd name="connsiteX340" fmla="*/ 1504195 w 2143708"/>
                <a:gd name="connsiteY340" fmla="*/ 224954 h 433197"/>
                <a:gd name="connsiteX341" fmla="*/ 1504195 w 2143708"/>
                <a:gd name="connsiteY341" fmla="*/ 385636 h 433197"/>
                <a:gd name="connsiteX342" fmla="*/ 1475487 w 2143708"/>
                <a:gd name="connsiteY342" fmla="*/ 385636 h 433197"/>
                <a:gd name="connsiteX343" fmla="*/ 1543830 w 2143708"/>
                <a:gd name="connsiteY343" fmla="*/ 296297 h 433197"/>
                <a:gd name="connsiteX344" fmla="*/ 1522620 w 2143708"/>
                <a:gd name="connsiteY344" fmla="*/ 296297 h 433197"/>
                <a:gd name="connsiteX345" fmla="*/ 1522620 w 2143708"/>
                <a:gd name="connsiteY345" fmla="*/ 275301 h 433197"/>
                <a:gd name="connsiteX346" fmla="*/ 1543830 w 2143708"/>
                <a:gd name="connsiteY346" fmla="*/ 275301 h 433197"/>
                <a:gd name="connsiteX347" fmla="*/ 1543830 w 2143708"/>
                <a:gd name="connsiteY347" fmla="*/ 253234 h 433197"/>
                <a:gd name="connsiteX348" fmla="*/ 1572538 w 2143708"/>
                <a:gd name="connsiteY348" fmla="*/ 244022 h 433197"/>
                <a:gd name="connsiteX349" fmla="*/ 1572538 w 2143708"/>
                <a:gd name="connsiteY349" fmla="*/ 275301 h 433197"/>
                <a:gd name="connsiteX350" fmla="*/ 1598033 w 2143708"/>
                <a:gd name="connsiteY350" fmla="*/ 275301 h 433197"/>
                <a:gd name="connsiteX351" fmla="*/ 1598033 w 2143708"/>
                <a:gd name="connsiteY351" fmla="*/ 296297 h 433197"/>
                <a:gd name="connsiteX352" fmla="*/ 1572538 w 2143708"/>
                <a:gd name="connsiteY352" fmla="*/ 296297 h 433197"/>
                <a:gd name="connsiteX353" fmla="*/ 1572538 w 2143708"/>
                <a:gd name="connsiteY353" fmla="*/ 347715 h 433197"/>
                <a:gd name="connsiteX354" fmla="*/ 1586036 w 2143708"/>
                <a:gd name="connsiteY354" fmla="*/ 365926 h 433197"/>
                <a:gd name="connsiteX355" fmla="*/ 1599104 w 2143708"/>
                <a:gd name="connsiteY355" fmla="*/ 362926 h 433197"/>
                <a:gd name="connsiteX356" fmla="*/ 1599961 w 2143708"/>
                <a:gd name="connsiteY356" fmla="*/ 385636 h 433197"/>
                <a:gd name="connsiteX357" fmla="*/ 1578752 w 2143708"/>
                <a:gd name="connsiteY357" fmla="*/ 388207 h 433197"/>
                <a:gd name="connsiteX358" fmla="*/ 1543830 w 2143708"/>
                <a:gd name="connsiteY358" fmla="*/ 352428 h 433197"/>
                <a:gd name="connsiteX359" fmla="*/ 1617744 w 2143708"/>
                <a:gd name="connsiteY359" fmla="*/ 224954 h 433197"/>
                <a:gd name="connsiteX360" fmla="*/ 1646452 w 2143708"/>
                <a:gd name="connsiteY360" fmla="*/ 224954 h 433197"/>
                <a:gd name="connsiteX361" fmla="*/ 1646452 w 2143708"/>
                <a:gd name="connsiteY361" fmla="*/ 290298 h 433197"/>
                <a:gd name="connsiteX362" fmla="*/ 1646881 w 2143708"/>
                <a:gd name="connsiteY362" fmla="*/ 290298 h 433197"/>
                <a:gd name="connsiteX363" fmla="*/ 1681588 w 2143708"/>
                <a:gd name="connsiteY363" fmla="*/ 272730 h 433197"/>
                <a:gd name="connsiteX364" fmla="*/ 1719080 w 2143708"/>
                <a:gd name="connsiteY364" fmla="*/ 316007 h 433197"/>
                <a:gd name="connsiteX365" fmla="*/ 1719080 w 2143708"/>
                <a:gd name="connsiteY365" fmla="*/ 385636 h 433197"/>
                <a:gd name="connsiteX366" fmla="*/ 1690372 w 2143708"/>
                <a:gd name="connsiteY366" fmla="*/ 385636 h 433197"/>
                <a:gd name="connsiteX367" fmla="*/ 1690372 w 2143708"/>
                <a:gd name="connsiteY367" fmla="*/ 326719 h 433197"/>
                <a:gd name="connsiteX368" fmla="*/ 1671733 w 2143708"/>
                <a:gd name="connsiteY368" fmla="*/ 295012 h 433197"/>
                <a:gd name="connsiteX369" fmla="*/ 1646452 w 2143708"/>
                <a:gd name="connsiteY369" fmla="*/ 331647 h 433197"/>
                <a:gd name="connsiteX370" fmla="*/ 1646452 w 2143708"/>
                <a:gd name="connsiteY370" fmla="*/ 385636 h 433197"/>
                <a:gd name="connsiteX371" fmla="*/ 1617744 w 2143708"/>
                <a:gd name="connsiteY371" fmla="*/ 385636 h 433197"/>
                <a:gd name="connsiteX372" fmla="*/ 1820167 w 2143708"/>
                <a:gd name="connsiteY372" fmla="*/ 299082 h 433197"/>
                <a:gd name="connsiteX373" fmla="*/ 1800671 w 2143708"/>
                <a:gd name="connsiteY373" fmla="*/ 295012 h 433197"/>
                <a:gd name="connsiteX374" fmla="*/ 1771534 w 2143708"/>
                <a:gd name="connsiteY374" fmla="*/ 329933 h 433197"/>
                <a:gd name="connsiteX375" fmla="*/ 1801314 w 2143708"/>
                <a:gd name="connsiteY375" fmla="*/ 365926 h 433197"/>
                <a:gd name="connsiteX376" fmla="*/ 1823380 w 2143708"/>
                <a:gd name="connsiteY376" fmla="*/ 360784 h 433197"/>
                <a:gd name="connsiteX377" fmla="*/ 1824666 w 2143708"/>
                <a:gd name="connsiteY377" fmla="*/ 384565 h 433197"/>
                <a:gd name="connsiteX378" fmla="*/ 1795957 w 2143708"/>
                <a:gd name="connsiteY378" fmla="*/ 388207 h 433197"/>
                <a:gd name="connsiteX379" fmla="*/ 1741540 w 2143708"/>
                <a:gd name="connsiteY379" fmla="*/ 329933 h 433197"/>
                <a:gd name="connsiteX380" fmla="*/ 1794886 w 2143708"/>
                <a:gd name="connsiteY380" fmla="*/ 272730 h 433197"/>
                <a:gd name="connsiteX381" fmla="*/ 1822738 w 2143708"/>
                <a:gd name="connsiteY381" fmla="*/ 276372 h 433197"/>
                <a:gd name="connsiteX382" fmla="*/ 1848661 w 2143708"/>
                <a:gd name="connsiteY382" fmla="*/ 281086 h 433197"/>
                <a:gd name="connsiteX383" fmla="*/ 1887010 w 2143708"/>
                <a:gd name="connsiteY383" fmla="*/ 272730 h 433197"/>
                <a:gd name="connsiteX384" fmla="*/ 1934572 w 2143708"/>
                <a:gd name="connsiteY384" fmla="*/ 319221 h 433197"/>
                <a:gd name="connsiteX385" fmla="*/ 1934572 w 2143708"/>
                <a:gd name="connsiteY385" fmla="*/ 333361 h 433197"/>
                <a:gd name="connsiteX386" fmla="*/ 1935001 w 2143708"/>
                <a:gd name="connsiteY386" fmla="*/ 360998 h 433197"/>
                <a:gd name="connsiteX387" fmla="*/ 1936286 w 2143708"/>
                <a:gd name="connsiteY387" fmla="*/ 385636 h 433197"/>
                <a:gd name="connsiteX388" fmla="*/ 1911006 w 2143708"/>
                <a:gd name="connsiteY388" fmla="*/ 385636 h 433197"/>
                <a:gd name="connsiteX389" fmla="*/ 1909720 w 2143708"/>
                <a:gd name="connsiteY389" fmla="*/ 369139 h 433197"/>
                <a:gd name="connsiteX390" fmla="*/ 1909292 w 2143708"/>
                <a:gd name="connsiteY390" fmla="*/ 369139 h 433197"/>
                <a:gd name="connsiteX391" fmla="*/ 1875227 w 2143708"/>
                <a:gd name="connsiteY391" fmla="*/ 388207 h 433197"/>
                <a:gd name="connsiteX392" fmla="*/ 1836663 w 2143708"/>
                <a:gd name="connsiteY392" fmla="*/ 355428 h 433197"/>
                <a:gd name="connsiteX393" fmla="*/ 1855517 w 2143708"/>
                <a:gd name="connsiteY393" fmla="*/ 323934 h 433197"/>
                <a:gd name="connsiteX394" fmla="*/ 1892581 w 2143708"/>
                <a:gd name="connsiteY394" fmla="*/ 317507 h 433197"/>
                <a:gd name="connsiteX395" fmla="*/ 1908435 w 2143708"/>
                <a:gd name="connsiteY395" fmla="*/ 317507 h 433197"/>
                <a:gd name="connsiteX396" fmla="*/ 1883583 w 2143708"/>
                <a:gd name="connsiteY396" fmla="*/ 293726 h 433197"/>
                <a:gd name="connsiteX397" fmla="*/ 1849518 w 2143708"/>
                <a:gd name="connsiteY397" fmla="*/ 305724 h 433197"/>
                <a:gd name="connsiteX398" fmla="*/ 1882297 w 2143708"/>
                <a:gd name="connsiteY398" fmla="*/ 367211 h 433197"/>
                <a:gd name="connsiteX399" fmla="*/ 1902436 w 2143708"/>
                <a:gd name="connsiteY399" fmla="*/ 357356 h 433197"/>
                <a:gd name="connsiteX400" fmla="*/ 1908435 w 2143708"/>
                <a:gd name="connsiteY400" fmla="*/ 334646 h 433197"/>
                <a:gd name="connsiteX401" fmla="*/ 1896009 w 2143708"/>
                <a:gd name="connsiteY401" fmla="*/ 334646 h 433197"/>
                <a:gd name="connsiteX402" fmla="*/ 1864086 w 2143708"/>
                <a:gd name="connsiteY402" fmla="*/ 353714 h 433197"/>
                <a:gd name="connsiteX403" fmla="*/ 1882297 w 2143708"/>
                <a:gd name="connsiteY403" fmla="*/ 367211 h 433197"/>
                <a:gd name="connsiteX404" fmla="*/ 1963495 w 2143708"/>
                <a:gd name="connsiteY404" fmla="*/ 275301 h 433197"/>
                <a:gd name="connsiteX405" fmla="*/ 1988990 w 2143708"/>
                <a:gd name="connsiteY405" fmla="*/ 275301 h 433197"/>
                <a:gd name="connsiteX406" fmla="*/ 1988990 w 2143708"/>
                <a:gd name="connsiteY406" fmla="*/ 300368 h 433197"/>
                <a:gd name="connsiteX407" fmla="*/ 1989418 w 2143708"/>
                <a:gd name="connsiteY407" fmla="*/ 300368 h 433197"/>
                <a:gd name="connsiteX408" fmla="*/ 2019626 w 2143708"/>
                <a:gd name="connsiteY408" fmla="*/ 272730 h 433197"/>
                <a:gd name="connsiteX409" fmla="*/ 2028410 w 2143708"/>
                <a:gd name="connsiteY409" fmla="*/ 273587 h 433197"/>
                <a:gd name="connsiteX410" fmla="*/ 2028410 w 2143708"/>
                <a:gd name="connsiteY410" fmla="*/ 302510 h 433197"/>
                <a:gd name="connsiteX411" fmla="*/ 2015556 w 2143708"/>
                <a:gd name="connsiteY411" fmla="*/ 300153 h 433197"/>
                <a:gd name="connsiteX412" fmla="*/ 1992203 w 2143708"/>
                <a:gd name="connsiteY412" fmla="*/ 345144 h 433197"/>
                <a:gd name="connsiteX413" fmla="*/ 1992203 w 2143708"/>
                <a:gd name="connsiteY413" fmla="*/ 385636 h 433197"/>
                <a:gd name="connsiteX414" fmla="*/ 1963495 w 2143708"/>
                <a:gd name="connsiteY414" fmla="*/ 385636 h 433197"/>
                <a:gd name="connsiteX415" fmla="*/ 2130818 w 2143708"/>
                <a:gd name="connsiteY415" fmla="*/ 379423 h 433197"/>
                <a:gd name="connsiteX416" fmla="*/ 2092897 w 2143708"/>
                <a:gd name="connsiteY416" fmla="*/ 388207 h 433197"/>
                <a:gd name="connsiteX417" fmla="*/ 2035266 w 2143708"/>
                <a:gd name="connsiteY417" fmla="*/ 331004 h 433197"/>
                <a:gd name="connsiteX418" fmla="*/ 2086470 w 2143708"/>
                <a:gd name="connsiteY418" fmla="*/ 272730 h 433197"/>
                <a:gd name="connsiteX419" fmla="*/ 2138960 w 2143708"/>
                <a:gd name="connsiteY419" fmla="*/ 339360 h 433197"/>
                <a:gd name="connsiteX420" fmla="*/ 2062689 w 2143708"/>
                <a:gd name="connsiteY420" fmla="*/ 339360 h 433197"/>
                <a:gd name="connsiteX421" fmla="*/ 2094183 w 2143708"/>
                <a:gd name="connsiteY421" fmla="*/ 367211 h 433197"/>
                <a:gd name="connsiteX422" fmla="*/ 2130818 w 2143708"/>
                <a:gd name="connsiteY422" fmla="*/ 356071 h 433197"/>
                <a:gd name="connsiteX423" fmla="*/ 2111536 w 2143708"/>
                <a:gd name="connsiteY423" fmla="*/ 319649 h 433197"/>
                <a:gd name="connsiteX424" fmla="*/ 2088184 w 2143708"/>
                <a:gd name="connsiteY424" fmla="*/ 293726 h 433197"/>
                <a:gd name="connsiteX425" fmla="*/ 2062689 w 2143708"/>
                <a:gd name="connsiteY425" fmla="*/ 319649 h 4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143708" h="433197">
                  <a:moveTo>
                    <a:pt x="192175" y="11141"/>
                  </a:moveTo>
                  <a:lnTo>
                    <a:pt x="222169" y="11141"/>
                  </a:lnTo>
                  <a:lnTo>
                    <a:pt x="222169" y="137115"/>
                  </a:lnTo>
                  <a:lnTo>
                    <a:pt x="280229" y="137115"/>
                  </a:lnTo>
                  <a:lnTo>
                    <a:pt x="280229" y="160682"/>
                  </a:lnTo>
                  <a:lnTo>
                    <a:pt x="192175" y="160682"/>
                  </a:lnTo>
                  <a:close/>
                  <a:moveTo>
                    <a:pt x="347287" y="47776"/>
                  </a:moveTo>
                  <a:cubicBezTo>
                    <a:pt x="380066" y="47776"/>
                    <a:pt x="405132" y="69843"/>
                    <a:pt x="405132" y="106264"/>
                  </a:cubicBezTo>
                  <a:cubicBezTo>
                    <a:pt x="405132" y="137972"/>
                    <a:pt x="383922" y="163253"/>
                    <a:pt x="347287" y="163253"/>
                  </a:cubicBezTo>
                  <a:cubicBezTo>
                    <a:pt x="310866" y="163253"/>
                    <a:pt x="289656" y="137972"/>
                    <a:pt x="289656" y="106264"/>
                  </a:cubicBezTo>
                  <a:cubicBezTo>
                    <a:pt x="289656" y="69843"/>
                    <a:pt x="314722" y="47776"/>
                    <a:pt x="347287" y="47776"/>
                  </a:cubicBezTo>
                  <a:close/>
                  <a:moveTo>
                    <a:pt x="347287" y="140971"/>
                  </a:moveTo>
                  <a:cubicBezTo>
                    <a:pt x="369354" y="140971"/>
                    <a:pt x="375138" y="121261"/>
                    <a:pt x="375138" y="102836"/>
                  </a:cubicBezTo>
                  <a:cubicBezTo>
                    <a:pt x="375138" y="85911"/>
                    <a:pt x="366140" y="70057"/>
                    <a:pt x="347287" y="70057"/>
                  </a:cubicBezTo>
                  <a:cubicBezTo>
                    <a:pt x="328648" y="70057"/>
                    <a:pt x="319649" y="86340"/>
                    <a:pt x="319649" y="102836"/>
                  </a:cubicBezTo>
                  <a:cubicBezTo>
                    <a:pt x="319649" y="121047"/>
                    <a:pt x="325434" y="140971"/>
                    <a:pt x="347287" y="140971"/>
                  </a:cubicBezTo>
                  <a:close/>
                  <a:moveTo>
                    <a:pt x="427628" y="50347"/>
                  </a:moveTo>
                  <a:lnTo>
                    <a:pt x="454836" y="50347"/>
                  </a:lnTo>
                  <a:lnTo>
                    <a:pt x="454836" y="65344"/>
                  </a:lnTo>
                  <a:lnTo>
                    <a:pt x="455265" y="65344"/>
                  </a:lnTo>
                  <a:cubicBezTo>
                    <a:pt x="464263" y="52704"/>
                    <a:pt x="476475" y="47776"/>
                    <a:pt x="491472" y="47776"/>
                  </a:cubicBezTo>
                  <a:cubicBezTo>
                    <a:pt x="517609" y="47776"/>
                    <a:pt x="528964" y="66201"/>
                    <a:pt x="528964" y="91053"/>
                  </a:cubicBezTo>
                  <a:lnTo>
                    <a:pt x="528964" y="160682"/>
                  </a:lnTo>
                  <a:lnTo>
                    <a:pt x="500256" y="160682"/>
                  </a:lnTo>
                  <a:lnTo>
                    <a:pt x="500256" y="101765"/>
                  </a:lnTo>
                  <a:cubicBezTo>
                    <a:pt x="500256" y="88268"/>
                    <a:pt x="500041" y="70057"/>
                    <a:pt x="481617" y="70057"/>
                  </a:cubicBezTo>
                  <a:cubicBezTo>
                    <a:pt x="460835" y="70057"/>
                    <a:pt x="456336" y="92553"/>
                    <a:pt x="456336" y="106693"/>
                  </a:cubicBezTo>
                  <a:lnTo>
                    <a:pt x="456336" y="160682"/>
                  </a:lnTo>
                  <a:lnTo>
                    <a:pt x="427628" y="160682"/>
                  </a:lnTo>
                  <a:close/>
                  <a:moveTo>
                    <a:pt x="632015" y="148256"/>
                  </a:moveTo>
                  <a:lnTo>
                    <a:pt x="631586" y="148256"/>
                  </a:lnTo>
                  <a:cubicBezTo>
                    <a:pt x="623017" y="158968"/>
                    <a:pt x="611233" y="163253"/>
                    <a:pt x="597736" y="163253"/>
                  </a:cubicBezTo>
                  <a:cubicBezTo>
                    <a:pt x="563886" y="163253"/>
                    <a:pt x="551460" y="135401"/>
                    <a:pt x="551460" y="105193"/>
                  </a:cubicBezTo>
                  <a:cubicBezTo>
                    <a:pt x="551460" y="74771"/>
                    <a:pt x="563886" y="47776"/>
                    <a:pt x="597736" y="47776"/>
                  </a:cubicBezTo>
                  <a:cubicBezTo>
                    <a:pt x="612090" y="47776"/>
                    <a:pt x="622160" y="52704"/>
                    <a:pt x="630729" y="63201"/>
                  </a:cubicBezTo>
                  <a:lnTo>
                    <a:pt x="631158" y="63201"/>
                  </a:lnTo>
                  <a:lnTo>
                    <a:pt x="631158" y="0"/>
                  </a:lnTo>
                  <a:lnTo>
                    <a:pt x="659866" y="0"/>
                  </a:lnTo>
                  <a:lnTo>
                    <a:pt x="659866" y="160682"/>
                  </a:lnTo>
                  <a:lnTo>
                    <a:pt x="632015" y="160682"/>
                  </a:lnTo>
                  <a:close/>
                  <a:moveTo>
                    <a:pt x="605663" y="140971"/>
                  </a:moveTo>
                  <a:cubicBezTo>
                    <a:pt x="624731" y="140971"/>
                    <a:pt x="630944" y="120833"/>
                    <a:pt x="630944" y="105193"/>
                  </a:cubicBezTo>
                  <a:cubicBezTo>
                    <a:pt x="630944" y="89767"/>
                    <a:pt x="623659" y="70057"/>
                    <a:pt x="605234" y="70057"/>
                  </a:cubicBezTo>
                  <a:cubicBezTo>
                    <a:pt x="586595" y="70057"/>
                    <a:pt x="581454" y="90410"/>
                    <a:pt x="581454" y="105193"/>
                  </a:cubicBezTo>
                  <a:cubicBezTo>
                    <a:pt x="581454" y="120404"/>
                    <a:pt x="586810" y="140971"/>
                    <a:pt x="605663" y="140971"/>
                  </a:cubicBezTo>
                  <a:close/>
                  <a:moveTo>
                    <a:pt x="739993" y="47776"/>
                  </a:moveTo>
                  <a:cubicBezTo>
                    <a:pt x="772772" y="47776"/>
                    <a:pt x="797838" y="69843"/>
                    <a:pt x="797838" y="106264"/>
                  </a:cubicBezTo>
                  <a:cubicBezTo>
                    <a:pt x="797838" y="137972"/>
                    <a:pt x="776628" y="163253"/>
                    <a:pt x="739993" y="163253"/>
                  </a:cubicBezTo>
                  <a:cubicBezTo>
                    <a:pt x="703572" y="163253"/>
                    <a:pt x="682362" y="137972"/>
                    <a:pt x="682362" y="106264"/>
                  </a:cubicBezTo>
                  <a:cubicBezTo>
                    <a:pt x="682362" y="69843"/>
                    <a:pt x="707428" y="47776"/>
                    <a:pt x="739993" y="47776"/>
                  </a:cubicBezTo>
                  <a:close/>
                  <a:moveTo>
                    <a:pt x="739993" y="140971"/>
                  </a:moveTo>
                  <a:cubicBezTo>
                    <a:pt x="762060" y="140971"/>
                    <a:pt x="767844" y="121261"/>
                    <a:pt x="767844" y="102836"/>
                  </a:cubicBezTo>
                  <a:cubicBezTo>
                    <a:pt x="767844" y="85911"/>
                    <a:pt x="758846" y="70057"/>
                    <a:pt x="739993" y="70057"/>
                  </a:cubicBezTo>
                  <a:cubicBezTo>
                    <a:pt x="721354" y="70057"/>
                    <a:pt x="712356" y="86340"/>
                    <a:pt x="712356" y="102836"/>
                  </a:cubicBezTo>
                  <a:cubicBezTo>
                    <a:pt x="712356" y="121047"/>
                    <a:pt x="718140" y="140971"/>
                    <a:pt x="739993" y="140971"/>
                  </a:cubicBezTo>
                  <a:close/>
                  <a:moveTo>
                    <a:pt x="820334" y="50347"/>
                  </a:moveTo>
                  <a:lnTo>
                    <a:pt x="847543" y="50347"/>
                  </a:lnTo>
                  <a:lnTo>
                    <a:pt x="847543" y="65344"/>
                  </a:lnTo>
                  <a:lnTo>
                    <a:pt x="847971" y="65344"/>
                  </a:lnTo>
                  <a:cubicBezTo>
                    <a:pt x="856969" y="52704"/>
                    <a:pt x="869181" y="47776"/>
                    <a:pt x="884178" y="47776"/>
                  </a:cubicBezTo>
                  <a:cubicBezTo>
                    <a:pt x="910316" y="47776"/>
                    <a:pt x="921670" y="66201"/>
                    <a:pt x="921670" y="91053"/>
                  </a:cubicBezTo>
                  <a:lnTo>
                    <a:pt x="921670" y="160682"/>
                  </a:lnTo>
                  <a:lnTo>
                    <a:pt x="892962" y="160682"/>
                  </a:lnTo>
                  <a:lnTo>
                    <a:pt x="892962" y="101765"/>
                  </a:lnTo>
                  <a:cubicBezTo>
                    <a:pt x="892962" y="88268"/>
                    <a:pt x="892748" y="70057"/>
                    <a:pt x="874323" y="70057"/>
                  </a:cubicBezTo>
                  <a:cubicBezTo>
                    <a:pt x="853541" y="70057"/>
                    <a:pt x="849042" y="92553"/>
                    <a:pt x="849042" y="106693"/>
                  </a:cubicBezTo>
                  <a:lnTo>
                    <a:pt x="849042" y="160682"/>
                  </a:lnTo>
                  <a:lnTo>
                    <a:pt x="820334" y="160682"/>
                  </a:lnTo>
                  <a:close/>
                  <a:moveTo>
                    <a:pt x="1011866" y="11141"/>
                  </a:moveTo>
                  <a:lnTo>
                    <a:pt x="1048716" y="11141"/>
                  </a:lnTo>
                  <a:lnTo>
                    <a:pt x="1105705" y="122975"/>
                  </a:lnTo>
                  <a:lnTo>
                    <a:pt x="1106133" y="122975"/>
                  </a:lnTo>
                  <a:lnTo>
                    <a:pt x="1106133" y="11141"/>
                  </a:lnTo>
                  <a:lnTo>
                    <a:pt x="1134841" y="11141"/>
                  </a:lnTo>
                  <a:lnTo>
                    <a:pt x="1134841" y="160682"/>
                  </a:lnTo>
                  <a:lnTo>
                    <a:pt x="1098206" y="160682"/>
                  </a:lnTo>
                  <a:lnTo>
                    <a:pt x="1041003" y="48847"/>
                  </a:lnTo>
                  <a:lnTo>
                    <a:pt x="1040575" y="48847"/>
                  </a:lnTo>
                  <a:lnTo>
                    <a:pt x="1040575" y="160682"/>
                  </a:lnTo>
                  <a:lnTo>
                    <a:pt x="1011866" y="160682"/>
                  </a:lnTo>
                  <a:close/>
                  <a:moveTo>
                    <a:pt x="1216039" y="47776"/>
                  </a:moveTo>
                  <a:cubicBezTo>
                    <a:pt x="1248818" y="47776"/>
                    <a:pt x="1273885" y="69843"/>
                    <a:pt x="1273885" y="106264"/>
                  </a:cubicBezTo>
                  <a:cubicBezTo>
                    <a:pt x="1273885" y="137972"/>
                    <a:pt x="1252675" y="163253"/>
                    <a:pt x="1216039" y="163253"/>
                  </a:cubicBezTo>
                  <a:cubicBezTo>
                    <a:pt x="1179618" y="163253"/>
                    <a:pt x="1158408" y="137972"/>
                    <a:pt x="1158408" y="106264"/>
                  </a:cubicBezTo>
                  <a:cubicBezTo>
                    <a:pt x="1158408" y="69843"/>
                    <a:pt x="1183474" y="47776"/>
                    <a:pt x="1216039" y="47776"/>
                  </a:cubicBezTo>
                  <a:close/>
                  <a:moveTo>
                    <a:pt x="1216039" y="140971"/>
                  </a:moveTo>
                  <a:cubicBezTo>
                    <a:pt x="1238106" y="140971"/>
                    <a:pt x="1243891" y="121261"/>
                    <a:pt x="1243891" y="102836"/>
                  </a:cubicBezTo>
                  <a:cubicBezTo>
                    <a:pt x="1243891" y="85911"/>
                    <a:pt x="1234893" y="70057"/>
                    <a:pt x="1216039" y="70057"/>
                  </a:cubicBezTo>
                  <a:cubicBezTo>
                    <a:pt x="1197400" y="70057"/>
                    <a:pt x="1188402" y="86340"/>
                    <a:pt x="1188402" y="102836"/>
                  </a:cubicBezTo>
                  <a:cubicBezTo>
                    <a:pt x="1188402" y="121047"/>
                    <a:pt x="1194187" y="140971"/>
                    <a:pt x="1216039" y="140971"/>
                  </a:cubicBezTo>
                  <a:close/>
                  <a:moveTo>
                    <a:pt x="1297023" y="50347"/>
                  </a:moveTo>
                  <a:lnTo>
                    <a:pt x="1322518" y="50347"/>
                  </a:lnTo>
                  <a:lnTo>
                    <a:pt x="1322518" y="75413"/>
                  </a:lnTo>
                  <a:lnTo>
                    <a:pt x="1322946" y="75413"/>
                  </a:lnTo>
                  <a:cubicBezTo>
                    <a:pt x="1324232" y="65130"/>
                    <a:pt x="1336015" y="47776"/>
                    <a:pt x="1353154" y="47776"/>
                  </a:cubicBezTo>
                  <a:cubicBezTo>
                    <a:pt x="1355939" y="47776"/>
                    <a:pt x="1358939" y="47776"/>
                    <a:pt x="1361938" y="48633"/>
                  </a:cubicBezTo>
                  <a:lnTo>
                    <a:pt x="1361938" y="77556"/>
                  </a:lnTo>
                  <a:cubicBezTo>
                    <a:pt x="1359367" y="76056"/>
                    <a:pt x="1354226" y="75199"/>
                    <a:pt x="1349084" y="75199"/>
                  </a:cubicBezTo>
                  <a:cubicBezTo>
                    <a:pt x="1325731" y="75199"/>
                    <a:pt x="1325731" y="104336"/>
                    <a:pt x="1325731" y="120190"/>
                  </a:cubicBezTo>
                  <a:lnTo>
                    <a:pt x="1325731" y="160682"/>
                  </a:lnTo>
                  <a:lnTo>
                    <a:pt x="1297023" y="160682"/>
                  </a:lnTo>
                  <a:close/>
                  <a:moveTo>
                    <a:pt x="1389147" y="71343"/>
                  </a:moveTo>
                  <a:lnTo>
                    <a:pt x="1367937" y="71343"/>
                  </a:lnTo>
                  <a:lnTo>
                    <a:pt x="1367937" y="50347"/>
                  </a:lnTo>
                  <a:lnTo>
                    <a:pt x="1389147" y="50347"/>
                  </a:lnTo>
                  <a:lnTo>
                    <a:pt x="1389147" y="28280"/>
                  </a:lnTo>
                  <a:lnTo>
                    <a:pt x="1417855" y="19068"/>
                  </a:lnTo>
                  <a:lnTo>
                    <a:pt x="1417855" y="50347"/>
                  </a:lnTo>
                  <a:lnTo>
                    <a:pt x="1443350" y="50347"/>
                  </a:lnTo>
                  <a:lnTo>
                    <a:pt x="1443350" y="71343"/>
                  </a:lnTo>
                  <a:lnTo>
                    <a:pt x="1417855" y="71343"/>
                  </a:lnTo>
                  <a:lnTo>
                    <a:pt x="1417855" y="122761"/>
                  </a:lnTo>
                  <a:cubicBezTo>
                    <a:pt x="1417855" y="132187"/>
                    <a:pt x="1420426" y="140971"/>
                    <a:pt x="1431353" y="140971"/>
                  </a:cubicBezTo>
                  <a:cubicBezTo>
                    <a:pt x="1436495" y="140971"/>
                    <a:pt x="1441422" y="139900"/>
                    <a:pt x="1444422" y="137972"/>
                  </a:cubicBezTo>
                  <a:lnTo>
                    <a:pt x="1445279" y="160682"/>
                  </a:lnTo>
                  <a:cubicBezTo>
                    <a:pt x="1439280" y="162396"/>
                    <a:pt x="1432638" y="163253"/>
                    <a:pt x="1424069" y="163253"/>
                  </a:cubicBezTo>
                  <a:cubicBezTo>
                    <a:pt x="1401573" y="163253"/>
                    <a:pt x="1389147" y="149327"/>
                    <a:pt x="1389147" y="127474"/>
                  </a:cubicBezTo>
                  <a:close/>
                  <a:moveTo>
                    <a:pt x="1463061" y="0"/>
                  </a:moveTo>
                  <a:lnTo>
                    <a:pt x="1491769" y="0"/>
                  </a:lnTo>
                  <a:lnTo>
                    <a:pt x="1491769" y="65344"/>
                  </a:lnTo>
                  <a:lnTo>
                    <a:pt x="1492198" y="65344"/>
                  </a:lnTo>
                  <a:cubicBezTo>
                    <a:pt x="1499482" y="54632"/>
                    <a:pt x="1511908" y="47776"/>
                    <a:pt x="1526905" y="47776"/>
                  </a:cubicBezTo>
                  <a:cubicBezTo>
                    <a:pt x="1553042" y="47776"/>
                    <a:pt x="1564397" y="66201"/>
                    <a:pt x="1564397" y="91053"/>
                  </a:cubicBezTo>
                  <a:lnTo>
                    <a:pt x="1564397" y="160682"/>
                  </a:lnTo>
                  <a:lnTo>
                    <a:pt x="1535689" y="160682"/>
                  </a:lnTo>
                  <a:lnTo>
                    <a:pt x="1535689" y="101765"/>
                  </a:lnTo>
                  <a:cubicBezTo>
                    <a:pt x="1535689" y="88268"/>
                    <a:pt x="1535475" y="70057"/>
                    <a:pt x="1517050" y="70057"/>
                  </a:cubicBezTo>
                  <a:cubicBezTo>
                    <a:pt x="1496268" y="70057"/>
                    <a:pt x="1491769" y="92553"/>
                    <a:pt x="1491769" y="106693"/>
                  </a:cubicBezTo>
                  <a:lnTo>
                    <a:pt x="1491769" y="160682"/>
                  </a:lnTo>
                  <a:lnTo>
                    <a:pt x="1463061" y="160682"/>
                  </a:lnTo>
                  <a:close/>
                  <a:moveTo>
                    <a:pt x="1640882" y="11141"/>
                  </a:moveTo>
                  <a:lnTo>
                    <a:pt x="1672375" y="11141"/>
                  </a:lnTo>
                  <a:lnTo>
                    <a:pt x="1700227" y="130688"/>
                  </a:lnTo>
                  <a:lnTo>
                    <a:pt x="1700655" y="130688"/>
                  </a:lnTo>
                  <a:lnTo>
                    <a:pt x="1726150" y="11141"/>
                  </a:lnTo>
                  <a:lnTo>
                    <a:pt x="1766856" y="11141"/>
                  </a:lnTo>
                  <a:lnTo>
                    <a:pt x="1793208" y="130688"/>
                  </a:lnTo>
                  <a:lnTo>
                    <a:pt x="1793637" y="130688"/>
                  </a:lnTo>
                  <a:lnTo>
                    <a:pt x="1821702" y="11141"/>
                  </a:lnTo>
                  <a:lnTo>
                    <a:pt x="1850839" y="11141"/>
                  </a:lnTo>
                  <a:lnTo>
                    <a:pt x="1811847" y="160682"/>
                  </a:lnTo>
                  <a:lnTo>
                    <a:pt x="1773283" y="160682"/>
                  </a:lnTo>
                  <a:lnTo>
                    <a:pt x="1746289" y="41135"/>
                  </a:lnTo>
                  <a:lnTo>
                    <a:pt x="1745860" y="41135"/>
                  </a:lnTo>
                  <a:lnTo>
                    <a:pt x="1719294" y="160682"/>
                  </a:lnTo>
                  <a:lnTo>
                    <a:pt x="1680517" y="160682"/>
                  </a:lnTo>
                  <a:close/>
                  <a:moveTo>
                    <a:pt x="1952390" y="154469"/>
                  </a:moveTo>
                  <a:cubicBezTo>
                    <a:pt x="1941892" y="160253"/>
                    <a:pt x="1929895" y="163253"/>
                    <a:pt x="1914469" y="163253"/>
                  </a:cubicBezTo>
                  <a:cubicBezTo>
                    <a:pt x="1878048" y="163253"/>
                    <a:pt x="1856838" y="142257"/>
                    <a:pt x="1856838" y="106050"/>
                  </a:cubicBezTo>
                  <a:cubicBezTo>
                    <a:pt x="1856838" y="74128"/>
                    <a:pt x="1873763" y="47776"/>
                    <a:pt x="1908042" y="47776"/>
                  </a:cubicBezTo>
                  <a:cubicBezTo>
                    <a:pt x="1948962" y="47776"/>
                    <a:pt x="1960531" y="75842"/>
                    <a:pt x="1960531" y="114405"/>
                  </a:cubicBezTo>
                  <a:lnTo>
                    <a:pt x="1884261" y="114405"/>
                  </a:lnTo>
                  <a:cubicBezTo>
                    <a:pt x="1885546" y="132187"/>
                    <a:pt x="1897972" y="142257"/>
                    <a:pt x="1915755" y="142257"/>
                  </a:cubicBezTo>
                  <a:cubicBezTo>
                    <a:pt x="1929680" y="142257"/>
                    <a:pt x="1941678" y="137115"/>
                    <a:pt x="1952390" y="131116"/>
                  </a:cubicBezTo>
                  <a:close/>
                  <a:moveTo>
                    <a:pt x="1933108" y="94695"/>
                  </a:moveTo>
                  <a:cubicBezTo>
                    <a:pt x="1932251" y="80769"/>
                    <a:pt x="1925824" y="68772"/>
                    <a:pt x="1909756" y="68772"/>
                  </a:cubicBezTo>
                  <a:cubicBezTo>
                    <a:pt x="1893688" y="68772"/>
                    <a:pt x="1885546" y="79912"/>
                    <a:pt x="1884261" y="94695"/>
                  </a:cubicBezTo>
                  <a:close/>
                  <a:moveTo>
                    <a:pt x="2048585" y="73485"/>
                  </a:moveTo>
                  <a:cubicBezTo>
                    <a:pt x="2039801" y="70486"/>
                    <a:pt x="2033374" y="68772"/>
                    <a:pt x="2022876" y="68772"/>
                  </a:cubicBezTo>
                  <a:cubicBezTo>
                    <a:pt x="2015163" y="68772"/>
                    <a:pt x="2005951" y="71557"/>
                    <a:pt x="2005951" y="80984"/>
                  </a:cubicBezTo>
                  <a:cubicBezTo>
                    <a:pt x="2005951" y="98551"/>
                    <a:pt x="2055869" y="87411"/>
                    <a:pt x="2055869" y="127260"/>
                  </a:cubicBezTo>
                  <a:cubicBezTo>
                    <a:pt x="2055869" y="152969"/>
                    <a:pt x="2032945" y="163253"/>
                    <a:pt x="2009593" y="163253"/>
                  </a:cubicBezTo>
                  <a:cubicBezTo>
                    <a:pt x="1998666" y="163253"/>
                    <a:pt x="1987526" y="161324"/>
                    <a:pt x="1977028" y="158539"/>
                  </a:cubicBezTo>
                  <a:lnTo>
                    <a:pt x="1978742" y="134973"/>
                  </a:lnTo>
                  <a:cubicBezTo>
                    <a:pt x="1987740" y="139472"/>
                    <a:pt x="1997167" y="142257"/>
                    <a:pt x="2007022" y="142257"/>
                  </a:cubicBezTo>
                  <a:cubicBezTo>
                    <a:pt x="2014306" y="142257"/>
                    <a:pt x="2025875" y="139472"/>
                    <a:pt x="2025875" y="128760"/>
                  </a:cubicBezTo>
                  <a:cubicBezTo>
                    <a:pt x="2025875" y="107121"/>
                    <a:pt x="1975957" y="121904"/>
                    <a:pt x="1975957" y="82055"/>
                  </a:cubicBezTo>
                  <a:cubicBezTo>
                    <a:pt x="1975957" y="58274"/>
                    <a:pt x="1996738" y="47776"/>
                    <a:pt x="2019234" y="47776"/>
                  </a:cubicBezTo>
                  <a:cubicBezTo>
                    <a:pt x="2032731" y="47776"/>
                    <a:pt x="2041515" y="49918"/>
                    <a:pt x="2050513" y="51847"/>
                  </a:cubicBezTo>
                  <a:close/>
                  <a:moveTo>
                    <a:pt x="2087577" y="71343"/>
                  </a:moveTo>
                  <a:lnTo>
                    <a:pt x="2066367" y="71343"/>
                  </a:lnTo>
                  <a:lnTo>
                    <a:pt x="2066367" y="50347"/>
                  </a:lnTo>
                  <a:lnTo>
                    <a:pt x="2087577" y="50347"/>
                  </a:lnTo>
                  <a:lnTo>
                    <a:pt x="2087577" y="28280"/>
                  </a:lnTo>
                  <a:lnTo>
                    <a:pt x="2116285" y="19068"/>
                  </a:lnTo>
                  <a:lnTo>
                    <a:pt x="2116285" y="50347"/>
                  </a:lnTo>
                  <a:lnTo>
                    <a:pt x="2141780" y="50347"/>
                  </a:lnTo>
                  <a:lnTo>
                    <a:pt x="2141780" y="71343"/>
                  </a:lnTo>
                  <a:lnTo>
                    <a:pt x="2116285" y="71343"/>
                  </a:lnTo>
                  <a:lnTo>
                    <a:pt x="2116285" y="122761"/>
                  </a:lnTo>
                  <a:cubicBezTo>
                    <a:pt x="2116285" y="132187"/>
                    <a:pt x="2118856" y="140971"/>
                    <a:pt x="2129783" y="140971"/>
                  </a:cubicBezTo>
                  <a:cubicBezTo>
                    <a:pt x="2134925" y="140971"/>
                    <a:pt x="2139852" y="139900"/>
                    <a:pt x="2142851" y="137972"/>
                  </a:cubicBezTo>
                  <a:lnTo>
                    <a:pt x="2143708" y="160682"/>
                  </a:lnTo>
                  <a:cubicBezTo>
                    <a:pt x="2137710" y="162396"/>
                    <a:pt x="2131068" y="163253"/>
                    <a:pt x="2122498" y="163253"/>
                  </a:cubicBezTo>
                  <a:cubicBezTo>
                    <a:pt x="2100003" y="163253"/>
                    <a:pt x="2087577" y="149327"/>
                    <a:pt x="2087577" y="127474"/>
                  </a:cubicBezTo>
                  <a:close/>
                  <a:moveTo>
                    <a:pt x="0" y="236095"/>
                  </a:moveTo>
                  <a:lnTo>
                    <a:pt x="29994" y="236095"/>
                  </a:lnTo>
                  <a:lnTo>
                    <a:pt x="29994" y="322435"/>
                  </a:lnTo>
                  <a:cubicBezTo>
                    <a:pt x="29994" y="347929"/>
                    <a:pt x="38135" y="364640"/>
                    <a:pt x="61059" y="364640"/>
                  </a:cubicBezTo>
                  <a:cubicBezTo>
                    <a:pt x="83983" y="364640"/>
                    <a:pt x="92124" y="347929"/>
                    <a:pt x="92124" y="322435"/>
                  </a:cubicBezTo>
                  <a:lnTo>
                    <a:pt x="92124" y="236095"/>
                  </a:lnTo>
                  <a:lnTo>
                    <a:pt x="122118" y="236095"/>
                  </a:lnTo>
                  <a:lnTo>
                    <a:pt x="122118" y="331647"/>
                  </a:lnTo>
                  <a:cubicBezTo>
                    <a:pt x="122118" y="371710"/>
                    <a:pt x="99408" y="388207"/>
                    <a:pt x="61059" y="388207"/>
                  </a:cubicBezTo>
                  <a:cubicBezTo>
                    <a:pt x="22710" y="388207"/>
                    <a:pt x="0" y="371710"/>
                    <a:pt x="0" y="331647"/>
                  </a:cubicBezTo>
                  <a:close/>
                  <a:moveTo>
                    <a:pt x="153183" y="275301"/>
                  </a:moveTo>
                  <a:lnTo>
                    <a:pt x="180392" y="275301"/>
                  </a:lnTo>
                  <a:lnTo>
                    <a:pt x="180392" y="290298"/>
                  </a:lnTo>
                  <a:lnTo>
                    <a:pt x="180820" y="290298"/>
                  </a:lnTo>
                  <a:cubicBezTo>
                    <a:pt x="189819" y="277658"/>
                    <a:pt x="202030" y="272730"/>
                    <a:pt x="217027" y="272730"/>
                  </a:cubicBezTo>
                  <a:cubicBezTo>
                    <a:pt x="243165" y="272730"/>
                    <a:pt x="254520" y="291155"/>
                    <a:pt x="254520" y="316007"/>
                  </a:cubicBezTo>
                  <a:lnTo>
                    <a:pt x="254520" y="385636"/>
                  </a:lnTo>
                  <a:lnTo>
                    <a:pt x="225811" y="385636"/>
                  </a:lnTo>
                  <a:lnTo>
                    <a:pt x="225811" y="326719"/>
                  </a:lnTo>
                  <a:cubicBezTo>
                    <a:pt x="225811" y="313222"/>
                    <a:pt x="225597" y="295012"/>
                    <a:pt x="207172" y="295012"/>
                  </a:cubicBezTo>
                  <a:cubicBezTo>
                    <a:pt x="186391" y="295012"/>
                    <a:pt x="181892" y="317507"/>
                    <a:pt x="181892" y="331647"/>
                  </a:cubicBezTo>
                  <a:lnTo>
                    <a:pt x="181892" y="385636"/>
                  </a:lnTo>
                  <a:lnTo>
                    <a:pt x="153183" y="385636"/>
                  </a:lnTo>
                  <a:close/>
                  <a:moveTo>
                    <a:pt x="284728" y="227739"/>
                  </a:moveTo>
                  <a:lnTo>
                    <a:pt x="313436" y="227739"/>
                  </a:lnTo>
                  <a:lnTo>
                    <a:pt x="313436" y="255162"/>
                  </a:lnTo>
                  <a:lnTo>
                    <a:pt x="284728" y="255162"/>
                  </a:lnTo>
                  <a:close/>
                  <a:moveTo>
                    <a:pt x="284728" y="275301"/>
                  </a:moveTo>
                  <a:lnTo>
                    <a:pt x="313436" y="275301"/>
                  </a:lnTo>
                  <a:lnTo>
                    <a:pt x="313436" y="385636"/>
                  </a:lnTo>
                  <a:lnTo>
                    <a:pt x="284728" y="385636"/>
                  </a:lnTo>
                  <a:close/>
                  <a:moveTo>
                    <a:pt x="331433" y="275301"/>
                  </a:moveTo>
                  <a:lnTo>
                    <a:pt x="362284" y="275301"/>
                  </a:lnTo>
                  <a:lnTo>
                    <a:pt x="389707" y="355642"/>
                  </a:lnTo>
                  <a:lnTo>
                    <a:pt x="390135" y="355642"/>
                  </a:lnTo>
                  <a:lnTo>
                    <a:pt x="416701" y="275301"/>
                  </a:lnTo>
                  <a:lnTo>
                    <a:pt x="445410" y="275301"/>
                  </a:lnTo>
                  <a:lnTo>
                    <a:pt x="404704" y="385636"/>
                  </a:lnTo>
                  <a:lnTo>
                    <a:pt x="372353" y="385636"/>
                  </a:lnTo>
                  <a:close/>
                  <a:moveTo>
                    <a:pt x="551245" y="379423"/>
                  </a:moveTo>
                  <a:cubicBezTo>
                    <a:pt x="540748" y="385208"/>
                    <a:pt x="528750" y="388207"/>
                    <a:pt x="513325" y="388207"/>
                  </a:cubicBezTo>
                  <a:cubicBezTo>
                    <a:pt x="476903" y="388207"/>
                    <a:pt x="455693" y="367211"/>
                    <a:pt x="455693" y="331004"/>
                  </a:cubicBezTo>
                  <a:cubicBezTo>
                    <a:pt x="455693" y="299082"/>
                    <a:pt x="472619" y="272730"/>
                    <a:pt x="506897" y="272730"/>
                  </a:cubicBezTo>
                  <a:cubicBezTo>
                    <a:pt x="547818" y="272730"/>
                    <a:pt x="559387" y="300796"/>
                    <a:pt x="559387" y="339360"/>
                  </a:cubicBezTo>
                  <a:lnTo>
                    <a:pt x="483116" y="339360"/>
                  </a:lnTo>
                  <a:cubicBezTo>
                    <a:pt x="484402" y="357142"/>
                    <a:pt x="496828" y="367211"/>
                    <a:pt x="514610" y="367211"/>
                  </a:cubicBezTo>
                  <a:cubicBezTo>
                    <a:pt x="528536" y="367211"/>
                    <a:pt x="540533" y="362069"/>
                    <a:pt x="551245" y="356071"/>
                  </a:cubicBezTo>
                  <a:close/>
                  <a:moveTo>
                    <a:pt x="531964" y="319649"/>
                  </a:moveTo>
                  <a:cubicBezTo>
                    <a:pt x="531107" y="305724"/>
                    <a:pt x="524679" y="293726"/>
                    <a:pt x="508611" y="293726"/>
                  </a:cubicBezTo>
                  <a:cubicBezTo>
                    <a:pt x="492543" y="293726"/>
                    <a:pt x="484402" y="304867"/>
                    <a:pt x="483116" y="319649"/>
                  </a:cubicBezTo>
                  <a:close/>
                  <a:moveTo>
                    <a:pt x="582525" y="275301"/>
                  </a:moveTo>
                  <a:lnTo>
                    <a:pt x="608020" y="275301"/>
                  </a:lnTo>
                  <a:lnTo>
                    <a:pt x="608020" y="300368"/>
                  </a:lnTo>
                  <a:lnTo>
                    <a:pt x="608448" y="300368"/>
                  </a:lnTo>
                  <a:cubicBezTo>
                    <a:pt x="609734" y="290084"/>
                    <a:pt x="621517" y="272730"/>
                    <a:pt x="638656" y="272730"/>
                  </a:cubicBezTo>
                  <a:cubicBezTo>
                    <a:pt x="641441" y="272730"/>
                    <a:pt x="644441" y="272730"/>
                    <a:pt x="647440" y="273587"/>
                  </a:cubicBezTo>
                  <a:lnTo>
                    <a:pt x="647440" y="302510"/>
                  </a:lnTo>
                  <a:cubicBezTo>
                    <a:pt x="644869" y="301010"/>
                    <a:pt x="639728" y="300153"/>
                    <a:pt x="634586" y="300153"/>
                  </a:cubicBezTo>
                  <a:cubicBezTo>
                    <a:pt x="611233" y="300153"/>
                    <a:pt x="611233" y="329290"/>
                    <a:pt x="611233" y="345144"/>
                  </a:cubicBezTo>
                  <a:lnTo>
                    <a:pt x="611233" y="385636"/>
                  </a:lnTo>
                  <a:lnTo>
                    <a:pt x="582525" y="385636"/>
                  </a:lnTo>
                  <a:close/>
                  <a:moveTo>
                    <a:pt x="730780" y="298439"/>
                  </a:moveTo>
                  <a:cubicBezTo>
                    <a:pt x="721997" y="295440"/>
                    <a:pt x="715569" y="293726"/>
                    <a:pt x="705071" y="293726"/>
                  </a:cubicBezTo>
                  <a:cubicBezTo>
                    <a:pt x="697359" y="293726"/>
                    <a:pt x="688146" y="296511"/>
                    <a:pt x="688146" y="305938"/>
                  </a:cubicBezTo>
                  <a:cubicBezTo>
                    <a:pt x="688146" y="323506"/>
                    <a:pt x="738065" y="312365"/>
                    <a:pt x="738065" y="352214"/>
                  </a:cubicBezTo>
                  <a:cubicBezTo>
                    <a:pt x="738065" y="377923"/>
                    <a:pt x="715141" y="388207"/>
                    <a:pt x="691788" y="388207"/>
                  </a:cubicBezTo>
                  <a:cubicBezTo>
                    <a:pt x="680862" y="388207"/>
                    <a:pt x="669721" y="386279"/>
                    <a:pt x="659224" y="383494"/>
                  </a:cubicBezTo>
                  <a:lnTo>
                    <a:pt x="660938" y="359927"/>
                  </a:lnTo>
                  <a:cubicBezTo>
                    <a:pt x="669936" y="364426"/>
                    <a:pt x="679362" y="367211"/>
                    <a:pt x="689217" y="367211"/>
                  </a:cubicBezTo>
                  <a:cubicBezTo>
                    <a:pt x="696502" y="367211"/>
                    <a:pt x="708071" y="364426"/>
                    <a:pt x="708071" y="353714"/>
                  </a:cubicBezTo>
                  <a:cubicBezTo>
                    <a:pt x="708071" y="332075"/>
                    <a:pt x="658152" y="346858"/>
                    <a:pt x="658152" y="307009"/>
                  </a:cubicBezTo>
                  <a:cubicBezTo>
                    <a:pt x="658152" y="283228"/>
                    <a:pt x="678934" y="272730"/>
                    <a:pt x="701429" y="272730"/>
                  </a:cubicBezTo>
                  <a:cubicBezTo>
                    <a:pt x="714927" y="272730"/>
                    <a:pt x="723710" y="274873"/>
                    <a:pt x="732709" y="276801"/>
                  </a:cubicBezTo>
                  <a:close/>
                  <a:moveTo>
                    <a:pt x="760989" y="227739"/>
                  </a:moveTo>
                  <a:lnTo>
                    <a:pt x="789697" y="227739"/>
                  </a:lnTo>
                  <a:lnTo>
                    <a:pt x="789697" y="255162"/>
                  </a:lnTo>
                  <a:lnTo>
                    <a:pt x="760989" y="255162"/>
                  </a:lnTo>
                  <a:close/>
                  <a:moveTo>
                    <a:pt x="760989" y="275301"/>
                  </a:moveTo>
                  <a:lnTo>
                    <a:pt x="789697" y="275301"/>
                  </a:lnTo>
                  <a:lnTo>
                    <a:pt x="789697" y="385636"/>
                  </a:lnTo>
                  <a:lnTo>
                    <a:pt x="760989" y="385636"/>
                  </a:lnTo>
                  <a:close/>
                  <a:moveTo>
                    <a:pt x="829332" y="296297"/>
                  </a:moveTo>
                  <a:lnTo>
                    <a:pt x="808122" y="296297"/>
                  </a:lnTo>
                  <a:lnTo>
                    <a:pt x="808122" y="275301"/>
                  </a:lnTo>
                  <a:lnTo>
                    <a:pt x="829332" y="275301"/>
                  </a:lnTo>
                  <a:lnTo>
                    <a:pt x="829332" y="253234"/>
                  </a:lnTo>
                  <a:lnTo>
                    <a:pt x="858040" y="244022"/>
                  </a:lnTo>
                  <a:lnTo>
                    <a:pt x="858040" y="275301"/>
                  </a:lnTo>
                  <a:lnTo>
                    <a:pt x="883535" y="275301"/>
                  </a:lnTo>
                  <a:lnTo>
                    <a:pt x="883535" y="296297"/>
                  </a:lnTo>
                  <a:lnTo>
                    <a:pt x="858040" y="296297"/>
                  </a:lnTo>
                  <a:lnTo>
                    <a:pt x="858040" y="347715"/>
                  </a:lnTo>
                  <a:cubicBezTo>
                    <a:pt x="858040" y="357142"/>
                    <a:pt x="860611" y="365926"/>
                    <a:pt x="871538" y="365926"/>
                  </a:cubicBezTo>
                  <a:cubicBezTo>
                    <a:pt x="876679" y="365926"/>
                    <a:pt x="881607" y="364855"/>
                    <a:pt x="884606" y="362926"/>
                  </a:cubicBezTo>
                  <a:lnTo>
                    <a:pt x="885463" y="385636"/>
                  </a:lnTo>
                  <a:cubicBezTo>
                    <a:pt x="879465" y="387350"/>
                    <a:pt x="872823" y="388207"/>
                    <a:pt x="864253" y="388207"/>
                  </a:cubicBezTo>
                  <a:cubicBezTo>
                    <a:pt x="841758" y="388207"/>
                    <a:pt x="829332" y="374281"/>
                    <a:pt x="829332" y="352428"/>
                  </a:cubicBezTo>
                  <a:close/>
                  <a:moveTo>
                    <a:pt x="949093" y="355856"/>
                  </a:moveTo>
                  <a:lnTo>
                    <a:pt x="949522" y="355856"/>
                  </a:lnTo>
                  <a:lnTo>
                    <a:pt x="976088" y="275301"/>
                  </a:lnTo>
                  <a:lnTo>
                    <a:pt x="1005225" y="275301"/>
                  </a:lnTo>
                  <a:lnTo>
                    <a:pt x="963876" y="384779"/>
                  </a:lnTo>
                  <a:cubicBezTo>
                    <a:pt x="954664" y="409203"/>
                    <a:pt x="948022" y="433198"/>
                    <a:pt x="918028" y="433198"/>
                  </a:cubicBezTo>
                  <a:cubicBezTo>
                    <a:pt x="911172" y="433198"/>
                    <a:pt x="904317" y="432127"/>
                    <a:pt x="897675" y="430198"/>
                  </a:cubicBezTo>
                  <a:lnTo>
                    <a:pt x="899603" y="408988"/>
                  </a:lnTo>
                  <a:cubicBezTo>
                    <a:pt x="903246" y="410274"/>
                    <a:pt x="907316" y="410917"/>
                    <a:pt x="914386" y="410917"/>
                  </a:cubicBezTo>
                  <a:cubicBezTo>
                    <a:pt x="925955" y="410917"/>
                    <a:pt x="933025" y="402990"/>
                    <a:pt x="933025" y="391206"/>
                  </a:cubicBezTo>
                  <a:lnTo>
                    <a:pt x="890819" y="275301"/>
                  </a:lnTo>
                  <a:lnTo>
                    <a:pt x="922527" y="275301"/>
                  </a:lnTo>
                  <a:close/>
                  <a:moveTo>
                    <a:pt x="1084495" y="236095"/>
                  </a:moveTo>
                  <a:lnTo>
                    <a:pt x="1114488" y="236095"/>
                  </a:lnTo>
                  <a:lnTo>
                    <a:pt x="1114488" y="296511"/>
                  </a:lnTo>
                  <a:lnTo>
                    <a:pt x="1174476" y="296511"/>
                  </a:lnTo>
                  <a:lnTo>
                    <a:pt x="1174476" y="236095"/>
                  </a:lnTo>
                  <a:lnTo>
                    <a:pt x="1204470" y="236095"/>
                  </a:lnTo>
                  <a:lnTo>
                    <a:pt x="1204470" y="385636"/>
                  </a:lnTo>
                  <a:lnTo>
                    <a:pt x="1174476" y="385636"/>
                  </a:lnTo>
                  <a:lnTo>
                    <a:pt x="1174476" y="320078"/>
                  </a:lnTo>
                  <a:lnTo>
                    <a:pt x="1114488" y="320078"/>
                  </a:lnTo>
                  <a:lnTo>
                    <a:pt x="1114488" y="385636"/>
                  </a:lnTo>
                  <a:lnTo>
                    <a:pt x="1084495" y="385636"/>
                  </a:lnTo>
                  <a:close/>
                  <a:moveTo>
                    <a:pt x="1325089" y="379423"/>
                  </a:moveTo>
                  <a:cubicBezTo>
                    <a:pt x="1314591" y="385208"/>
                    <a:pt x="1302593" y="388207"/>
                    <a:pt x="1287168" y="388207"/>
                  </a:cubicBezTo>
                  <a:cubicBezTo>
                    <a:pt x="1250747" y="388207"/>
                    <a:pt x="1229537" y="367211"/>
                    <a:pt x="1229537" y="331004"/>
                  </a:cubicBezTo>
                  <a:cubicBezTo>
                    <a:pt x="1229537" y="299082"/>
                    <a:pt x="1246462" y="272730"/>
                    <a:pt x="1280740" y="272730"/>
                  </a:cubicBezTo>
                  <a:cubicBezTo>
                    <a:pt x="1321661" y="272730"/>
                    <a:pt x="1333230" y="300796"/>
                    <a:pt x="1333230" y="339360"/>
                  </a:cubicBezTo>
                  <a:lnTo>
                    <a:pt x="1256960" y="339360"/>
                  </a:lnTo>
                  <a:cubicBezTo>
                    <a:pt x="1258245" y="357142"/>
                    <a:pt x="1270671" y="367211"/>
                    <a:pt x="1288453" y="367211"/>
                  </a:cubicBezTo>
                  <a:cubicBezTo>
                    <a:pt x="1302379" y="367211"/>
                    <a:pt x="1314377" y="362069"/>
                    <a:pt x="1325089" y="356071"/>
                  </a:cubicBezTo>
                  <a:close/>
                  <a:moveTo>
                    <a:pt x="1305807" y="319649"/>
                  </a:moveTo>
                  <a:cubicBezTo>
                    <a:pt x="1304950" y="305724"/>
                    <a:pt x="1298523" y="293726"/>
                    <a:pt x="1282454" y="293726"/>
                  </a:cubicBezTo>
                  <a:cubicBezTo>
                    <a:pt x="1266386" y="293726"/>
                    <a:pt x="1258245" y="304867"/>
                    <a:pt x="1256960" y="319649"/>
                  </a:cubicBezTo>
                  <a:close/>
                  <a:moveTo>
                    <a:pt x="1360653" y="281086"/>
                  </a:moveTo>
                  <a:cubicBezTo>
                    <a:pt x="1371793" y="275944"/>
                    <a:pt x="1386790" y="272730"/>
                    <a:pt x="1399002" y="272730"/>
                  </a:cubicBezTo>
                  <a:cubicBezTo>
                    <a:pt x="1432638" y="272730"/>
                    <a:pt x="1446564" y="286656"/>
                    <a:pt x="1446564" y="319221"/>
                  </a:cubicBezTo>
                  <a:lnTo>
                    <a:pt x="1446564" y="333361"/>
                  </a:lnTo>
                  <a:cubicBezTo>
                    <a:pt x="1446564" y="344501"/>
                    <a:pt x="1446778" y="352857"/>
                    <a:pt x="1446992" y="360998"/>
                  </a:cubicBezTo>
                  <a:cubicBezTo>
                    <a:pt x="1447207" y="369354"/>
                    <a:pt x="1447635" y="377066"/>
                    <a:pt x="1448278" y="385636"/>
                  </a:cubicBezTo>
                  <a:lnTo>
                    <a:pt x="1422997" y="385636"/>
                  </a:lnTo>
                  <a:cubicBezTo>
                    <a:pt x="1421926" y="379851"/>
                    <a:pt x="1421926" y="372567"/>
                    <a:pt x="1421712" y="369139"/>
                  </a:cubicBezTo>
                  <a:lnTo>
                    <a:pt x="1421283" y="369139"/>
                  </a:lnTo>
                  <a:cubicBezTo>
                    <a:pt x="1414642" y="381351"/>
                    <a:pt x="1400288" y="388207"/>
                    <a:pt x="1387219" y="388207"/>
                  </a:cubicBezTo>
                  <a:cubicBezTo>
                    <a:pt x="1367723" y="388207"/>
                    <a:pt x="1348655" y="376424"/>
                    <a:pt x="1348655" y="355428"/>
                  </a:cubicBezTo>
                  <a:cubicBezTo>
                    <a:pt x="1348655" y="338931"/>
                    <a:pt x="1356582" y="329290"/>
                    <a:pt x="1367509" y="323934"/>
                  </a:cubicBezTo>
                  <a:cubicBezTo>
                    <a:pt x="1378435" y="318578"/>
                    <a:pt x="1392575" y="317507"/>
                    <a:pt x="1404572" y="317507"/>
                  </a:cubicBezTo>
                  <a:lnTo>
                    <a:pt x="1420426" y="317507"/>
                  </a:lnTo>
                  <a:cubicBezTo>
                    <a:pt x="1420426" y="299725"/>
                    <a:pt x="1412499" y="293726"/>
                    <a:pt x="1395574" y="293726"/>
                  </a:cubicBezTo>
                  <a:cubicBezTo>
                    <a:pt x="1383363" y="293726"/>
                    <a:pt x="1371151" y="298439"/>
                    <a:pt x="1361510" y="305724"/>
                  </a:cubicBezTo>
                  <a:close/>
                  <a:moveTo>
                    <a:pt x="1394289" y="367211"/>
                  </a:moveTo>
                  <a:cubicBezTo>
                    <a:pt x="1403073" y="367211"/>
                    <a:pt x="1409929" y="363355"/>
                    <a:pt x="1414428" y="357356"/>
                  </a:cubicBezTo>
                  <a:cubicBezTo>
                    <a:pt x="1419141" y="351143"/>
                    <a:pt x="1420426" y="343216"/>
                    <a:pt x="1420426" y="334646"/>
                  </a:cubicBezTo>
                  <a:lnTo>
                    <a:pt x="1408000" y="334646"/>
                  </a:lnTo>
                  <a:cubicBezTo>
                    <a:pt x="1395146" y="334646"/>
                    <a:pt x="1376078" y="336789"/>
                    <a:pt x="1376078" y="353714"/>
                  </a:cubicBezTo>
                  <a:cubicBezTo>
                    <a:pt x="1376078" y="363141"/>
                    <a:pt x="1384005" y="367211"/>
                    <a:pt x="1394289" y="367211"/>
                  </a:cubicBezTo>
                  <a:close/>
                  <a:moveTo>
                    <a:pt x="1475487" y="224954"/>
                  </a:moveTo>
                  <a:lnTo>
                    <a:pt x="1504195" y="224954"/>
                  </a:lnTo>
                  <a:lnTo>
                    <a:pt x="1504195" y="385636"/>
                  </a:lnTo>
                  <a:lnTo>
                    <a:pt x="1475487" y="385636"/>
                  </a:lnTo>
                  <a:close/>
                  <a:moveTo>
                    <a:pt x="1543830" y="296297"/>
                  </a:moveTo>
                  <a:lnTo>
                    <a:pt x="1522620" y="296297"/>
                  </a:lnTo>
                  <a:lnTo>
                    <a:pt x="1522620" y="275301"/>
                  </a:lnTo>
                  <a:lnTo>
                    <a:pt x="1543830" y="275301"/>
                  </a:lnTo>
                  <a:lnTo>
                    <a:pt x="1543830" y="253234"/>
                  </a:lnTo>
                  <a:lnTo>
                    <a:pt x="1572538" y="244022"/>
                  </a:lnTo>
                  <a:lnTo>
                    <a:pt x="1572538" y="275301"/>
                  </a:lnTo>
                  <a:lnTo>
                    <a:pt x="1598033" y="275301"/>
                  </a:lnTo>
                  <a:lnTo>
                    <a:pt x="1598033" y="296297"/>
                  </a:lnTo>
                  <a:lnTo>
                    <a:pt x="1572538" y="296297"/>
                  </a:lnTo>
                  <a:lnTo>
                    <a:pt x="1572538" y="347715"/>
                  </a:lnTo>
                  <a:cubicBezTo>
                    <a:pt x="1572538" y="357142"/>
                    <a:pt x="1575109" y="365926"/>
                    <a:pt x="1586036" y="365926"/>
                  </a:cubicBezTo>
                  <a:cubicBezTo>
                    <a:pt x="1591178" y="365926"/>
                    <a:pt x="1596105" y="364855"/>
                    <a:pt x="1599104" y="362926"/>
                  </a:cubicBezTo>
                  <a:lnTo>
                    <a:pt x="1599961" y="385636"/>
                  </a:lnTo>
                  <a:cubicBezTo>
                    <a:pt x="1593963" y="387350"/>
                    <a:pt x="1587321" y="388207"/>
                    <a:pt x="1578752" y="388207"/>
                  </a:cubicBezTo>
                  <a:cubicBezTo>
                    <a:pt x="1556256" y="388207"/>
                    <a:pt x="1543830" y="374281"/>
                    <a:pt x="1543830" y="352428"/>
                  </a:cubicBezTo>
                  <a:close/>
                  <a:moveTo>
                    <a:pt x="1617744" y="224954"/>
                  </a:moveTo>
                  <a:lnTo>
                    <a:pt x="1646452" y="224954"/>
                  </a:lnTo>
                  <a:lnTo>
                    <a:pt x="1646452" y="290298"/>
                  </a:lnTo>
                  <a:lnTo>
                    <a:pt x="1646881" y="290298"/>
                  </a:lnTo>
                  <a:cubicBezTo>
                    <a:pt x="1654165" y="279586"/>
                    <a:pt x="1666591" y="272730"/>
                    <a:pt x="1681588" y="272730"/>
                  </a:cubicBezTo>
                  <a:cubicBezTo>
                    <a:pt x="1707725" y="272730"/>
                    <a:pt x="1719080" y="291155"/>
                    <a:pt x="1719080" y="316007"/>
                  </a:cubicBezTo>
                  <a:lnTo>
                    <a:pt x="1719080" y="385636"/>
                  </a:lnTo>
                  <a:lnTo>
                    <a:pt x="1690372" y="385636"/>
                  </a:lnTo>
                  <a:lnTo>
                    <a:pt x="1690372" y="326719"/>
                  </a:lnTo>
                  <a:cubicBezTo>
                    <a:pt x="1690372" y="313222"/>
                    <a:pt x="1690157" y="295012"/>
                    <a:pt x="1671733" y="295012"/>
                  </a:cubicBezTo>
                  <a:cubicBezTo>
                    <a:pt x="1650951" y="295012"/>
                    <a:pt x="1646452" y="317507"/>
                    <a:pt x="1646452" y="331647"/>
                  </a:cubicBezTo>
                  <a:lnTo>
                    <a:pt x="1646452" y="385636"/>
                  </a:lnTo>
                  <a:lnTo>
                    <a:pt x="1617744" y="385636"/>
                  </a:lnTo>
                  <a:close/>
                  <a:moveTo>
                    <a:pt x="1820167" y="299082"/>
                  </a:moveTo>
                  <a:cubicBezTo>
                    <a:pt x="1815025" y="296725"/>
                    <a:pt x="1809455" y="295012"/>
                    <a:pt x="1800671" y="295012"/>
                  </a:cubicBezTo>
                  <a:cubicBezTo>
                    <a:pt x="1782889" y="295012"/>
                    <a:pt x="1771534" y="309152"/>
                    <a:pt x="1771534" y="329933"/>
                  </a:cubicBezTo>
                  <a:cubicBezTo>
                    <a:pt x="1771534" y="350286"/>
                    <a:pt x="1781175" y="365926"/>
                    <a:pt x="1801314" y="365926"/>
                  </a:cubicBezTo>
                  <a:cubicBezTo>
                    <a:pt x="1809455" y="365926"/>
                    <a:pt x="1818453" y="362926"/>
                    <a:pt x="1823380" y="360784"/>
                  </a:cubicBezTo>
                  <a:lnTo>
                    <a:pt x="1824666" y="384565"/>
                  </a:lnTo>
                  <a:cubicBezTo>
                    <a:pt x="1816311" y="387136"/>
                    <a:pt x="1807741" y="388207"/>
                    <a:pt x="1795957" y="388207"/>
                  </a:cubicBezTo>
                  <a:cubicBezTo>
                    <a:pt x="1759750" y="388207"/>
                    <a:pt x="1741540" y="363569"/>
                    <a:pt x="1741540" y="329933"/>
                  </a:cubicBezTo>
                  <a:cubicBezTo>
                    <a:pt x="1741540" y="298011"/>
                    <a:pt x="1760393" y="272730"/>
                    <a:pt x="1794886" y="272730"/>
                  </a:cubicBezTo>
                  <a:cubicBezTo>
                    <a:pt x="1806455" y="272730"/>
                    <a:pt x="1814811" y="274016"/>
                    <a:pt x="1822738" y="276372"/>
                  </a:cubicBezTo>
                  <a:close/>
                  <a:moveTo>
                    <a:pt x="1848661" y="281086"/>
                  </a:moveTo>
                  <a:cubicBezTo>
                    <a:pt x="1859802" y="275944"/>
                    <a:pt x="1874799" y="272730"/>
                    <a:pt x="1887010" y="272730"/>
                  </a:cubicBezTo>
                  <a:cubicBezTo>
                    <a:pt x="1920647" y="272730"/>
                    <a:pt x="1934572" y="286656"/>
                    <a:pt x="1934572" y="319221"/>
                  </a:cubicBezTo>
                  <a:lnTo>
                    <a:pt x="1934572" y="333361"/>
                  </a:lnTo>
                  <a:cubicBezTo>
                    <a:pt x="1934572" y="344501"/>
                    <a:pt x="1934786" y="352857"/>
                    <a:pt x="1935001" y="360998"/>
                  </a:cubicBezTo>
                  <a:cubicBezTo>
                    <a:pt x="1935215" y="369354"/>
                    <a:pt x="1935644" y="377066"/>
                    <a:pt x="1936286" y="385636"/>
                  </a:cubicBezTo>
                  <a:lnTo>
                    <a:pt x="1911006" y="385636"/>
                  </a:lnTo>
                  <a:cubicBezTo>
                    <a:pt x="1909934" y="379851"/>
                    <a:pt x="1909934" y="372567"/>
                    <a:pt x="1909720" y="369139"/>
                  </a:cubicBezTo>
                  <a:lnTo>
                    <a:pt x="1909292" y="369139"/>
                  </a:lnTo>
                  <a:cubicBezTo>
                    <a:pt x="1902650" y="381351"/>
                    <a:pt x="1888296" y="388207"/>
                    <a:pt x="1875227" y="388207"/>
                  </a:cubicBezTo>
                  <a:cubicBezTo>
                    <a:pt x="1855731" y="388207"/>
                    <a:pt x="1836663" y="376424"/>
                    <a:pt x="1836663" y="355428"/>
                  </a:cubicBezTo>
                  <a:cubicBezTo>
                    <a:pt x="1836663" y="338931"/>
                    <a:pt x="1844591" y="329290"/>
                    <a:pt x="1855517" y="323934"/>
                  </a:cubicBezTo>
                  <a:cubicBezTo>
                    <a:pt x="1866443" y="318578"/>
                    <a:pt x="1880583" y="317507"/>
                    <a:pt x="1892581" y="317507"/>
                  </a:cubicBezTo>
                  <a:lnTo>
                    <a:pt x="1908435" y="317507"/>
                  </a:lnTo>
                  <a:cubicBezTo>
                    <a:pt x="1908435" y="299725"/>
                    <a:pt x="1900508" y="293726"/>
                    <a:pt x="1883583" y="293726"/>
                  </a:cubicBezTo>
                  <a:cubicBezTo>
                    <a:pt x="1871371" y="293726"/>
                    <a:pt x="1859159" y="298439"/>
                    <a:pt x="1849518" y="305724"/>
                  </a:cubicBezTo>
                  <a:close/>
                  <a:moveTo>
                    <a:pt x="1882297" y="367211"/>
                  </a:moveTo>
                  <a:cubicBezTo>
                    <a:pt x="1891081" y="367211"/>
                    <a:pt x="1897937" y="363355"/>
                    <a:pt x="1902436" y="357356"/>
                  </a:cubicBezTo>
                  <a:cubicBezTo>
                    <a:pt x="1907149" y="351143"/>
                    <a:pt x="1908435" y="343216"/>
                    <a:pt x="1908435" y="334646"/>
                  </a:cubicBezTo>
                  <a:lnTo>
                    <a:pt x="1896009" y="334646"/>
                  </a:lnTo>
                  <a:cubicBezTo>
                    <a:pt x="1883154" y="334646"/>
                    <a:pt x="1864086" y="336789"/>
                    <a:pt x="1864086" y="353714"/>
                  </a:cubicBezTo>
                  <a:cubicBezTo>
                    <a:pt x="1864086" y="363141"/>
                    <a:pt x="1872014" y="367211"/>
                    <a:pt x="1882297" y="367211"/>
                  </a:cubicBezTo>
                  <a:close/>
                  <a:moveTo>
                    <a:pt x="1963495" y="275301"/>
                  </a:moveTo>
                  <a:lnTo>
                    <a:pt x="1988990" y="275301"/>
                  </a:lnTo>
                  <a:lnTo>
                    <a:pt x="1988990" y="300368"/>
                  </a:lnTo>
                  <a:lnTo>
                    <a:pt x="1989418" y="300368"/>
                  </a:lnTo>
                  <a:cubicBezTo>
                    <a:pt x="1990704" y="290084"/>
                    <a:pt x="2002487" y="272730"/>
                    <a:pt x="2019626" y="272730"/>
                  </a:cubicBezTo>
                  <a:cubicBezTo>
                    <a:pt x="2022412" y="272730"/>
                    <a:pt x="2025411" y="272730"/>
                    <a:pt x="2028410" y="273587"/>
                  </a:cubicBezTo>
                  <a:lnTo>
                    <a:pt x="2028410" y="302510"/>
                  </a:lnTo>
                  <a:cubicBezTo>
                    <a:pt x="2025839" y="301010"/>
                    <a:pt x="2020698" y="300153"/>
                    <a:pt x="2015556" y="300153"/>
                  </a:cubicBezTo>
                  <a:cubicBezTo>
                    <a:pt x="1992203" y="300153"/>
                    <a:pt x="1992203" y="329290"/>
                    <a:pt x="1992203" y="345144"/>
                  </a:cubicBezTo>
                  <a:lnTo>
                    <a:pt x="1992203" y="385636"/>
                  </a:lnTo>
                  <a:lnTo>
                    <a:pt x="1963495" y="385636"/>
                  </a:lnTo>
                  <a:close/>
                  <a:moveTo>
                    <a:pt x="2130818" y="379423"/>
                  </a:moveTo>
                  <a:cubicBezTo>
                    <a:pt x="2120320" y="385208"/>
                    <a:pt x="2108323" y="388207"/>
                    <a:pt x="2092897" y="388207"/>
                  </a:cubicBezTo>
                  <a:cubicBezTo>
                    <a:pt x="2056476" y="388207"/>
                    <a:pt x="2035266" y="367211"/>
                    <a:pt x="2035266" y="331004"/>
                  </a:cubicBezTo>
                  <a:cubicBezTo>
                    <a:pt x="2035266" y="299082"/>
                    <a:pt x="2052191" y="272730"/>
                    <a:pt x="2086470" y="272730"/>
                  </a:cubicBezTo>
                  <a:cubicBezTo>
                    <a:pt x="2127390" y="272730"/>
                    <a:pt x="2138960" y="300796"/>
                    <a:pt x="2138960" y="339360"/>
                  </a:cubicBezTo>
                  <a:lnTo>
                    <a:pt x="2062689" y="339360"/>
                  </a:lnTo>
                  <a:cubicBezTo>
                    <a:pt x="2063975" y="357142"/>
                    <a:pt x="2076401" y="367211"/>
                    <a:pt x="2094183" y="367211"/>
                  </a:cubicBezTo>
                  <a:cubicBezTo>
                    <a:pt x="2108109" y="367211"/>
                    <a:pt x="2120106" y="362069"/>
                    <a:pt x="2130818" y="356071"/>
                  </a:cubicBezTo>
                  <a:close/>
                  <a:moveTo>
                    <a:pt x="2111536" y="319649"/>
                  </a:moveTo>
                  <a:cubicBezTo>
                    <a:pt x="2110679" y="305724"/>
                    <a:pt x="2104252" y="293726"/>
                    <a:pt x="2088184" y="293726"/>
                  </a:cubicBezTo>
                  <a:cubicBezTo>
                    <a:pt x="2072116" y="293726"/>
                    <a:pt x="2063975" y="304867"/>
                    <a:pt x="2062689" y="319649"/>
                  </a:cubicBezTo>
                  <a:close/>
                </a:path>
              </a:pathLst>
            </a:custGeom>
            <a:solidFill>
              <a:srgbClr val="231F20"/>
            </a:solidFill>
            <a:ln w="357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495972A-EFA6-4F81-90B1-BB2F5CA44124}"/>
                </a:ext>
              </a:extLst>
            </p:cNvPr>
            <p:cNvSpPr/>
            <p:nvPr/>
          </p:nvSpPr>
          <p:spPr>
            <a:xfrm>
              <a:off x="11092855" y="343946"/>
              <a:ext cx="754061" cy="303652"/>
            </a:xfrm>
            <a:custGeom>
              <a:avLst/>
              <a:gdLst>
                <a:gd name="connsiteX0" fmla="*/ 754061 w 754061"/>
                <a:gd name="connsiteY0" fmla="*/ 303653 h 303652"/>
                <a:gd name="connsiteX1" fmla="*/ 754061 w 754061"/>
                <a:gd name="connsiteY1" fmla="*/ 0 h 303652"/>
                <a:gd name="connsiteX2" fmla="*/ 0 w 754061"/>
                <a:gd name="connsiteY2" fmla="*/ 0 h 303652"/>
                <a:gd name="connsiteX3" fmla="*/ 0 w 754061"/>
                <a:gd name="connsiteY3" fmla="*/ 303653 h 303652"/>
                <a:gd name="connsiteX4" fmla="*/ 303153 w 754061"/>
                <a:gd name="connsiteY4" fmla="*/ 29315 h 303652"/>
                <a:gd name="connsiteX5" fmla="*/ 251092 w 754061"/>
                <a:gd name="connsiteY5" fmla="*/ 273730 h 303652"/>
                <a:gd name="connsiteX6" fmla="*/ 169394 w 754061"/>
                <a:gd name="connsiteY6" fmla="*/ 273730 h 303652"/>
                <a:gd name="connsiteX7" fmla="*/ 118047 w 754061"/>
                <a:gd name="connsiteY7" fmla="*/ 104622 h 303652"/>
                <a:gd name="connsiteX8" fmla="*/ 117333 w 754061"/>
                <a:gd name="connsiteY8" fmla="*/ 104622 h 303652"/>
                <a:gd name="connsiteX9" fmla="*/ 83162 w 754061"/>
                <a:gd name="connsiteY9" fmla="*/ 273730 h 303652"/>
                <a:gd name="connsiteX10" fmla="*/ 21210 w 754061"/>
                <a:gd name="connsiteY10" fmla="*/ 273730 h 303652"/>
                <a:gd name="connsiteX11" fmla="*/ 73699 w 754061"/>
                <a:gd name="connsiteY11" fmla="*/ 29315 h 303652"/>
                <a:gd name="connsiteX12" fmla="*/ 155683 w 754061"/>
                <a:gd name="connsiteY12" fmla="*/ 29315 h 303652"/>
                <a:gd name="connsiteX13" fmla="*/ 206030 w 754061"/>
                <a:gd name="connsiteY13" fmla="*/ 198817 h 303652"/>
                <a:gd name="connsiteX14" fmla="*/ 206708 w 754061"/>
                <a:gd name="connsiteY14" fmla="*/ 198817 h 303652"/>
                <a:gd name="connsiteX15" fmla="*/ 241201 w 754061"/>
                <a:gd name="connsiteY15" fmla="*/ 29315 h 303652"/>
                <a:gd name="connsiteX16" fmla="*/ 536820 w 754061"/>
                <a:gd name="connsiteY16" fmla="*/ 29315 h 303652"/>
                <a:gd name="connsiteX17" fmla="*/ 485794 w 754061"/>
                <a:gd name="connsiteY17" fmla="*/ 273730 h 303652"/>
                <a:gd name="connsiteX18" fmla="*/ 420022 w 754061"/>
                <a:gd name="connsiteY18" fmla="*/ 273730 h 303652"/>
                <a:gd name="connsiteX19" fmla="*/ 441839 w 754061"/>
                <a:gd name="connsiteY19" fmla="*/ 169037 h 303652"/>
                <a:gd name="connsiteX20" fmla="*/ 364033 w 754061"/>
                <a:gd name="connsiteY20" fmla="*/ 169037 h 303652"/>
                <a:gd name="connsiteX21" fmla="*/ 342216 w 754061"/>
                <a:gd name="connsiteY21" fmla="*/ 273730 h 303652"/>
                <a:gd name="connsiteX22" fmla="*/ 276444 w 754061"/>
                <a:gd name="connsiteY22" fmla="*/ 273730 h 303652"/>
                <a:gd name="connsiteX23" fmla="*/ 327469 w 754061"/>
                <a:gd name="connsiteY23" fmla="*/ 29315 h 303652"/>
                <a:gd name="connsiteX24" fmla="*/ 393242 w 754061"/>
                <a:gd name="connsiteY24" fmla="*/ 29315 h 303652"/>
                <a:gd name="connsiteX25" fmla="*/ 373924 w 754061"/>
                <a:gd name="connsiteY25" fmla="*/ 122832 h 303652"/>
                <a:gd name="connsiteX26" fmla="*/ 451694 w 754061"/>
                <a:gd name="connsiteY26" fmla="*/ 122832 h 303652"/>
                <a:gd name="connsiteX27" fmla="*/ 471047 w 754061"/>
                <a:gd name="connsiteY27" fmla="*/ 29315 h 303652"/>
                <a:gd name="connsiteX28" fmla="*/ 725817 w 754061"/>
                <a:gd name="connsiteY28" fmla="*/ 35957 h 303652"/>
                <a:gd name="connsiteX29" fmla="*/ 709963 w 754061"/>
                <a:gd name="connsiteY29" fmla="*/ 84626 h 303652"/>
                <a:gd name="connsiteX30" fmla="*/ 655796 w 754061"/>
                <a:gd name="connsiteY30" fmla="*/ 73449 h 303652"/>
                <a:gd name="connsiteX31" fmla="*/ 608627 w 754061"/>
                <a:gd name="connsiteY31" fmla="*/ 96909 h 303652"/>
                <a:gd name="connsiteX32" fmla="*/ 704000 w 754061"/>
                <a:gd name="connsiteY32" fmla="*/ 192854 h 303652"/>
                <a:gd name="connsiteX33" fmla="*/ 583989 w 754061"/>
                <a:gd name="connsiteY33" fmla="*/ 277944 h 303652"/>
                <a:gd name="connsiteX34" fmla="*/ 508004 w 754061"/>
                <a:gd name="connsiteY34" fmla="*/ 265303 h 303652"/>
                <a:gd name="connsiteX35" fmla="*/ 523501 w 754061"/>
                <a:gd name="connsiteY35" fmla="*/ 215599 h 303652"/>
                <a:gd name="connsiteX36" fmla="*/ 584024 w 754061"/>
                <a:gd name="connsiteY36" fmla="*/ 229632 h 303652"/>
                <a:gd name="connsiteX37" fmla="*/ 636442 w 754061"/>
                <a:gd name="connsiteY37" fmla="*/ 200566 h 303652"/>
                <a:gd name="connsiteX38" fmla="*/ 541069 w 754061"/>
                <a:gd name="connsiteY38" fmla="*/ 107121 h 303652"/>
                <a:gd name="connsiteX39" fmla="*/ 650547 w 754061"/>
                <a:gd name="connsiteY39" fmla="*/ 25173 h 303652"/>
                <a:gd name="connsiteX40" fmla="*/ 725817 w 754061"/>
                <a:gd name="connsiteY40" fmla="*/ 35957 h 30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061" h="303652">
                  <a:moveTo>
                    <a:pt x="754061" y="303653"/>
                  </a:moveTo>
                  <a:lnTo>
                    <a:pt x="754061" y="0"/>
                  </a:lnTo>
                  <a:lnTo>
                    <a:pt x="0" y="0"/>
                  </a:lnTo>
                  <a:lnTo>
                    <a:pt x="0" y="303653"/>
                  </a:lnTo>
                  <a:close/>
                  <a:moveTo>
                    <a:pt x="303153" y="29315"/>
                  </a:moveTo>
                  <a:lnTo>
                    <a:pt x="251092" y="273730"/>
                  </a:lnTo>
                  <a:lnTo>
                    <a:pt x="169394" y="273730"/>
                  </a:lnTo>
                  <a:lnTo>
                    <a:pt x="118047" y="104622"/>
                  </a:lnTo>
                  <a:lnTo>
                    <a:pt x="117333" y="104622"/>
                  </a:lnTo>
                  <a:lnTo>
                    <a:pt x="83162" y="273730"/>
                  </a:lnTo>
                  <a:lnTo>
                    <a:pt x="21210" y="273730"/>
                  </a:lnTo>
                  <a:lnTo>
                    <a:pt x="73699" y="29315"/>
                  </a:lnTo>
                  <a:lnTo>
                    <a:pt x="155683" y="29315"/>
                  </a:lnTo>
                  <a:lnTo>
                    <a:pt x="206030" y="198817"/>
                  </a:lnTo>
                  <a:lnTo>
                    <a:pt x="206708" y="198817"/>
                  </a:lnTo>
                  <a:lnTo>
                    <a:pt x="241201" y="29315"/>
                  </a:lnTo>
                  <a:close/>
                  <a:moveTo>
                    <a:pt x="536820" y="29315"/>
                  </a:moveTo>
                  <a:lnTo>
                    <a:pt x="485794" y="273730"/>
                  </a:lnTo>
                  <a:lnTo>
                    <a:pt x="420022" y="273730"/>
                  </a:lnTo>
                  <a:lnTo>
                    <a:pt x="441839" y="169037"/>
                  </a:lnTo>
                  <a:lnTo>
                    <a:pt x="364033" y="169037"/>
                  </a:lnTo>
                  <a:lnTo>
                    <a:pt x="342216" y="273730"/>
                  </a:lnTo>
                  <a:lnTo>
                    <a:pt x="276444" y="273730"/>
                  </a:lnTo>
                  <a:lnTo>
                    <a:pt x="327469" y="29315"/>
                  </a:lnTo>
                  <a:lnTo>
                    <a:pt x="393242" y="29315"/>
                  </a:lnTo>
                  <a:lnTo>
                    <a:pt x="373924" y="122832"/>
                  </a:lnTo>
                  <a:lnTo>
                    <a:pt x="451694" y="122832"/>
                  </a:lnTo>
                  <a:lnTo>
                    <a:pt x="471047" y="29315"/>
                  </a:lnTo>
                  <a:close/>
                  <a:moveTo>
                    <a:pt x="725817" y="35957"/>
                  </a:moveTo>
                  <a:lnTo>
                    <a:pt x="709963" y="84626"/>
                  </a:lnTo>
                  <a:cubicBezTo>
                    <a:pt x="697287" y="78698"/>
                    <a:pt x="680041" y="73449"/>
                    <a:pt x="655796" y="73449"/>
                  </a:cubicBezTo>
                  <a:cubicBezTo>
                    <a:pt x="629765" y="73449"/>
                    <a:pt x="608627" y="77270"/>
                    <a:pt x="608627" y="96909"/>
                  </a:cubicBezTo>
                  <a:cubicBezTo>
                    <a:pt x="608627" y="131545"/>
                    <a:pt x="704000" y="118619"/>
                    <a:pt x="704000" y="192854"/>
                  </a:cubicBezTo>
                  <a:cubicBezTo>
                    <a:pt x="704000" y="260411"/>
                    <a:pt x="640977" y="277944"/>
                    <a:pt x="583989" y="277944"/>
                  </a:cubicBezTo>
                  <a:cubicBezTo>
                    <a:pt x="558637" y="277944"/>
                    <a:pt x="529428" y="271980"/>
                    <a:pt x="508004" y="265303"/>
                  </a:cubicBezTo>
                  <a:lnTo>
                    <a:pt x="523501" y="215599"/>
                  </a:lnTo>
                  <a:cubicBezTo>
                    <a:pt x="536498" y="224026"/>
                    <a:pt x="562564" y="229632"/>
                    <a:pt x="584024" y="229632"/>
                  </a:cubicBezTo>
                  <a:cubicBezTo>
                    <a:pt x="604449" y="229632"/>
                    <a:pt x="636442" y="225776"/>
                    <a:pt x="636442" y="200566"/>
                  </a:cubicBezTo>
                  <a:cubicBezTo>
                    <a:pt x="636442" y="161324"/>
                    <a:pt x="541069" y="176036"/>
                    <a:pt x="541069" y="107121"/>
                  </a:cubicBezTo>
                  <a:cubicBezTo>
                    <a:pt x="541069" y="44062"/>
                    <a:pt x="596701" y="25173"/>
                    <a:pt x="650547" y="25173"/>
                  </a:cubicBezTo>
                  <a:cubicBezTo>
                    <a:pt x="680791" y="25102"/>
                    <a:pt x="709249" y="28280"/>
                    <a:pt x="725817" y="35957"/>
                  </a:cubicBezTo>
                  <a:close/>
                </a:path>
              </a:pathLst>
            </a:custGeom>
            <a:solidFill>
              <a:srgbClr val="005EB8"/>
            </a:solidFill>
            <a:ln w="3570" cap="flat">
              <a:noFill/>
              <a:prstDash val="solid"/>
              <a:miter/>
            </a:ln>
          </p:spPr>
          <p:txBody>
            <a:bodyPr rtlCol="0" anchor="ctr"/>
            <a:lstStyle/>
            <a:p>
              <a:endParaRPr lang="en-GB"/>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2052153" y="2122337"/>
            <a:ext cx="3220676" cy="580594"/>
          </a:xfrm>
          <a:custGeom>
            <a:avLst/>
            <a:gdLst/>
            <a:ahLst/>
            <a:cxnLst/>
            <a:rect l="l" t="t" r="r" b="b"/>
            <a:pathLst>
              <a:path w="3220676" h="580594">
                <a:moveTo>
                  <a:pt x="0" y="0"/>
                </a:moveTo>
                <a:lnTo>
                  <a:pt x="3220676" y="0"/>
                </a:lnTo>
                <a:lnTo>
                  <a:pt x="3220676" y="580594"/>
                </a:lnTo>
                <a:lnTo>
                  <a:pt x="0" y="580594"/>
                </a:lnTo>
                <a:lnTo>
                  <a:pt x="0" y="0"/>
                </a:lnTo>
                <a:close/>
              </a:path>
            </a:pathLst>
          </a:custGeom>
          <a:blipFill>
            <a:blip r:embed="rId2"/>
            <a:stretch>
              <a:fillRect t="-271" b="-271"/>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a:off x="0" y="9684521"/>
            <a:ext cx="18288000" cy="643555"/>
          </a:xfrm>
          <a:custGeom>
            <a:avLst/>
            <a:gdLst/>
            <a:ahLst/>
            <a:cxnLst/>
            <a:rect l="l" t="t" r="r" b="b"/>
            <a:pathLst>
              <a:path w="18288000" h="643555">
                <a:moveTo>
                  <a:pt x="0" y="0"/>
                </a:moveTo>
                <a:lnTo>
                  <a:pt x="18288000" y="0"/>
                </a:lnTo>
                <a:lnTo>
                  <a:pt x="18288000" y="643555"/>
                </a:lnTo>
                <a:lnTo>
                  <a:pt x="0" y="643555"/>
                </a:lnTo>
                <a:lnTo>
                  <a:pt x="0" y="0"/>
                </a:lnTo>
                <a:close/>
              </a:path>
            </a:pathLst>
          </a:custGeom>
          <a:blipFill>
            <a:blip r:embed="rId3"/>
            <a:stretch>
              <a:fillRect t="-422398" b="-22958"/>
            </a:stretch>
          </a:blipFill>
        </p:spPr>
        <p:txBody>
          <a:bodyPr/>
          <a:lstStyle/>
          <a:p>
            <a:endParaRPr lang="en-GB"/>
          </a:p>
        </p:txBody>
      </p:sp>
      <p:sp>
        <p:nvSpPr>
          <p:cNvPr id="4" name="Freeform 4"/>
          <p:cNvSpPr>
            <a:spLocks noGrp="1" noRot="1" noMove="1" noResize="1" noEditPoints="1" noAdjustHandles="1" noChangeArrowheads="1" noChangeShapeType="1"/>
          </p:cNvSpPr>
          <p:nvPr/>
        </p:nvSpPr>
        <p:spPr>
          <a:xfrm>
            <a:off x="2701733" y="2122337"/>
            <a:ext cx="2258829" cy="592480"/>
          </a:xfrm>
          <a:custGeom>
            <a:avLst/>
            <a:gdLst/>
            <a:ahLst/>
            <a:cxnLst/>
            <a:rect l="l" t="t" r="r" b="b"/>
            <a:pathLst>
              <a:path w="2258829" h="592480">
                <a:moveTo>
                  <a:pt x="0" y="0"/>
                </a:moveTo>
                <a:lnTo>
                  <a:pt x="2258830" y="0"/>
                </a:lnTo>
                <a:lnTo>
                  <a:pt x="2258830" y="592480"/>
                </a:lnTo>
                <a:lnTo>
                  <a:pt x="0" y="592480"/>
                </a:lnTo>
                <a:lnTo>
                  <a:pt x="0" y="0"/>
                </a:lnTo>
                <a:close/>
              </a:path>
            </a:pathLst>
          </a:custGeom>
          <a:blipFill>
            <a:blip r:embed="rId4"/>
            <a:stretch>
              <a:fillRect/>
            </a:stretch>
          </a:blipFill>
        </p:spPr>
        <p:txBody>
          <a:bodyPr/>
          <a:lstStyle/>
          <a:p>
            <a:endParaRPr lang="en-GB"/>
          </a:p>
        </p:txBody>
      </p:sp>
      <p:grpSp>
        <p:nvGrpSpPr>
          <p:cNvPr id="5" name="Group 5"/>
          <p:cNvGrpSpPr>
            <a:grpSpLocks noGrp="1" noUngrp="1" noRot="1" noMove="1" noResize="1"/>
          </p:cNvGrpSpPr>
          <p:nvPr/>
        </p:nvGrpSpPr>
        <p:grpSpPr>
          <a:xfrm>
            <a:off x="11127020" y="3923107"/>
            <a:ext cx="5070942" cy="5181510"/>
            <a:chOff x="0" y="0"/>
            <a:chExt cx="6761256" cy="6908680"/>
          </a:xfrm>
        </p:grpSpPr>
        <p:grpSp>
          <p:nvGrpSpPr>
            <p:cNvPr id="6" name="Group 6"/>
            <p:cNvGrpSpPr>
              <a:grpSpLocks noGrp="1" noUngrp="1" noRot="1" noMove="1" noResize="1"/>
            </p:cNvGrpSpPr>
            <p:nvPr/>
          </p:nvGrpSpPr>
          <p:grpSpPr>
            <a:xfrm>
              <a:off x="0" y="0"/>
              <a:ext cx="6761256" cy="6908680"/>
              <a:chOff x="0" y="0"/>
              <a:chExt cx="1335557" cy="1364678"/>
            </a:xfrm>
          </p:grpSpPr>
          <p:sp>
            <p:nvSpPr>
              <p:cNvPr id="7" name="Freeform 7"/>
              <p:cNvSpPr>
                <a:spLocks noGrp="1" noRot="1" noMove="1" noResize="1" noEditPoints="1" noAdjustHandles="1" noChangeArrowheads="1" noChangeShapeType="1"/>
              </p:cNvSpPr>
              <p:nvPr/>
            </p:nvSpPr>
            <p:spPr>
              <a:xfrm>
                <a:off x="0" y="0"/>
                <a:ext cx="1335557" cy="1364678"/>
              </a:xfrm>
              <a:custGeom>
                <a:avLst/>
                <a:gdLst/>
                <a:ahLst/>
                <a:cxnLst/>
                <a:rect l="l" t="t" r="r" b="b"/>
                <a:pathLst>
                  <a:path w="1335557" h="1364678">
                    <a:moveTo>
                      <a:pt x="0" y="0"/>
                    </a:moveTo>
                    <a:lnTo>
                      <a:pt x="1335557" y="0"/>
                    </a:lnTo>
                    <a:lnTo>
                      <a:pt x="1335557" y="1364678"/>
                    </a:lnTo>
                    <a:lnTo>
                      <a:pt x="0" y="1364678"/>
                    </a:lnTo>
                    <a:close/>
                  </a:path>
                </a:pathLst>
              </a:custGeom>
              <a:solidFill>
                <a:srgbClr val="000000"/>
              </a:solidFill>
            </p:spPr>
            <p:txBody>
              <a:bodyPr/>
              <a:lstStyle/>
              <a:p>
                <a:endParaRPr lang="en-GB"/>
              </a:p>
            </p:txBody>
          </p:sp>
          <p:sp>
            <p:nvSpPr>
              <p:cNvPr id="8" name="TextBox 8"/>
              <p:cNvSpPr txBox="1">
                <a:spLocks noGrp="1" noRot="1" noMove="1" noResize="1" noEditPoints="1" noAdjustHandles="1" noChangeArrowheads="1" noChangeShapeType="1"/>
              </p:cNvSpPr>
              <p:nvPr/>
            </p:nvSpPr>
            <p:spPr>
              <a:xfrm>
                <a:off x="0" y="-9525"/>
                <a:ext cx="1335557" cy="1374203"/>
              </a:xfrm>
              <a:prstGeom prst="rect">
                <a:avLst/>
              </a:prstGeom>
            </p:spPr>
            <p:txBody>
              <a:bodyPr lIns="50800" tIns="50800" rIns="50800" bIns="50800" rtlCol="0" anchor="ctr"/>
              <a:lstStyle/>
              <a:p>
                <a:pPr algn="ctr">
                  <a:lnSpc>
                    <a:spcPts val="1871"/>
                  </a:lnSpc>
                </a:pPr>
                <a:endParaRPr/>
              </a:p>
            </p:txBody>
          </p:sp>
        </p:grpSp>
        <p:sp>
          <p:nvSpPr>
            <p:cNvPr id="9" name="Freeform 9"/>
            <p:cNvSpPr>
              <a:spLocks noGrp="1" noRot="1" noMove="1" noResize="1" noEditPoints="1" noAdjustHandles="1" noChangeArrowheads="1" noChangeShapeType="1"/>
            </p:cNvSpPr>
            <p:nvPr/>
          </p:nvSpPr>
          <p:spPr>
            <a:xfrm>
              <a:off x="428669" y="445506"/>
              <a:ext cx="5951588" cy="5951588"/>
            </a:xfrm>
            <a:custGeom>
              <a:avLst/>
              <a:gdLst/>
              <a:ahLst/>
              <a:cxnLst/>
              <a:rect l="l" t="t" r="r" b="b"/>
              <a:pathLst>
                <a:path w="5951588" h="5951588">
                  <a:moveTo>
                    <a:pt x="0" y="0"/>
                  </a:moveTo>
                  <a:lnTo>
                    <a:pt x="5951587" y="0"/>
                  </a:lnTo>
                  <a:lnTo>
                    <a:pt x="5951587" y="5951587"/>
                  </a:lnTo>
                  <a:lnTo>
                    <a:pt x="0" y="5951587"/>
                  </a:lnTo>
                  <a:lnTo>
                    <a:pt x="0" y="0"/>
                  </a:lnTo>
                  <a:close/>
                </a:path>
              </a:pathLst>
            </a:custGeom>
            <a:blipFill>
              <a:blip r:embed="rId5"/>
              <a:stretch>
                <a:fillRect/>
              </a:stretch>
            </a:blipFill>
          </p:spPr>
          <p:txBody>
            <a:bodyPr/>
            <a:lstStyle/>
            <a:p>
              <a:endParaRPr lang="en-GB"/>
            </a:p>
          </p:txBody>
        </p:sp>
      </p:grpSp>
      <p:grpSp>
        <p:nvGrpSpPr>
          <p:cNvPr id="11" name="Group 11"/>
          <p:cNvGrpSpPr>
            <a:grpSpLocks noGrp="1" noUngrp="1" noRot="1" noMove="1" noResize="1"/>
          </p:cNvGrpSpPr>
          <p:nvPr/>
        </p:nvGrpSpPr>
        <p:grpSpPr>
          <a:xfrm>
            <a:off x="1295677" y="3923107"/>
            <a:ext cx="5070942" cy="5181510"/>
            <a:chOff x="0" y="0"/>
            <a:chExt cx="1335557" cy="1364678"/>
          </a:xfrm>
        </p:grpSpPr>
        <p:sp>
          <p:nvSpPr>
            <p:cNvPr id="12" name="Freeform 12"/>
            <p:cNvSpPr>
              <a:spLocks noGrp="1" noRot="1" noMove="1" noResize="1" noEditPoints="1" noAdjustHandles="1" noChangeArrowheads="1" noChangeShapeType="1"/>
            </p:cNvSpPr>
            <p:nvPr/>
          </p:nvSpPr>
          <p:spPr>
            <a:xfrm>
              <a:off x="0" y="0"/>
              <a:ext cx="1335557" cy="1364678"/>
            </a:xfrm>
            <a:custGeom>
              <a:avLst/>
              <a:gdLst/>
              <a:ahLst/>
              <a:cxnLst/>
              <a:rect l="l" t="t" r="r" b="b"/>
              <a:pathLst>
                <a:path w="1335557" h="1364678">
                  <a:moveTo>
                    <a:pt x="0" y="0"/>
                  </a:moveTo>
                  <a:lnTo>
                    <a:pt x="1335557" y="0"/>
                  </a:lnTo>
                  <a:lnTo>
                    <a:pt x="1335557" y="1364678"/>
                  </a:lnTo>
                  <a:lnTo>
                    <a:pt x="0" y="1364678"/>
                  </a:lnTo>
                  <a:close/>
                </a:path>
              </a:pathLst>
            </a:custGeom>
            <a:gradFill rotWithShape="1">
              <a:gsLst>
                <a:gs pos="0">
                  <a:srgbClr val="E5518B">
                    <a:alpha val="100000"/>
                  </a:srgbClr>
                </a:gs>
                <a:gs pos="100000">
                  <a:srgbClr val="C953CD">
                    <a:alpha val="100000"/>
                  </a:srgbClr>
                </a:gs>
              </a:gsLst>
              <a:lin ang="0"/>
            </a:gradFill>
          </p:spPr>
          <p:txBody>
            <a:bodyPr/>
            <a:lstStyle/>
            <a:p>
              <a:endParaRPr lang="en-GB"/>
            </a:p>
          </p:txBody>
        </p:sp>
        <p:sp>
          <p:nvSpPr>
            <p:cNvPr id="13" name="TextBox 13"/>
            <p:cNvSpPr txBox="1">
              <a:spLocks noGrp="1" noRot="1" noMove="1" noResize="1" noEditPoints="1" noAdjustHandles="1" noChangeArrowheads="1" noChangeShapeType="1"/>
            </p:cNvSpPr>
            <p:nvPr/>
          </p:nvSpPr>
          <p:spPr>
            <a:xfrm>
              <a:off x="0" y="-9525"/>
              <a:ext cx="1335557" cy="1374203"/>
            </a:xfrm>
            <a:prstGeom prst="rect">
              <a:avLst/>
            </a:prstGeom>
          </p:spPr>
          <p:txBody>
            <a:bodyPr lIns="50800" tIns="50800" rIns="50800" bIns="50800" rtlCol="0" anchor="ctr"/>
            <a:lstStyle/>
            <a:p>
              <a:pPr algn="ctr">
                <a:lnSpc>
                  <a:spcPts val="1871"/>
                </a:lnSpc>
              </a:pPr>
              <a:endParaRPr/>
            </a:p>
          </p:txBody>
        </p:sp>
      </p:grpSp>
      <p:sp>
        <p:nvSpPr>
          <p:cNvPr id="15" name="TextBox 15"/>
          <p:cNvSpPr txBox="1">
            <a:spLocks noGrp="1" noRot="1" noMove="1" noResize="1" noEditPoints="1" noAdjustHandles="1" noChangeArrowheads="1" noChangeShapeType="1"/>
          </p:cNvSpPr>
          <p:nvPr/>
        </p:nvSpPr>
        <p:spPr>
          <a:xfrm>
            <a:off x="4437675" y="688674"/>
            <a:ext cx="9412650" cy="613377"/>
          </a:xfrm>
          <a:prstGeom prst="rect">
            <a:avLst/>
          </a:prstGeom>
        </p:spPr>
        <p:txBody>
          <a:bodyPr lIns="0" tIns="0" rIns="0" bIns="0" rtlCol="0" anchor="t">
            <a:spAutoFit/>
          </a:bodyPr>
          <a:lstStyle/>
          <a:p>
            <a:pPr algn="ctr">
              <a:lnSpc>
                <a:spcPts val="5040"/>
              </a:lnSpc>
            </a:pPr>
            <a:r>
              <a:rPr lang="en-US" sz="3600" b="1" spc="-7" dirty="0">
                <a:solidFill>
                  <a:srgbClr val="242853"/>
                </a:solidFill>
                <a:latin typeface="Encode Sans Bold"/>
                <a:ea typeface="Encode Sans Bold"/>
                <a:cs typeface="Encode Sans Bold"/>
                <a:sym typeface="Encode Sans Bold"/>
              </a:rPr>
              <a:t>Further help and advice for young people:</a:t>
            </a:r>
          </a:p>
        </p:txBody>
      </p:sp>
      <p:sp>
        <p:nvSpPr>
          <p:cNvPr id="16" name="TextBox 16"/>
          <p:cNvSpPr txBox="1">
            <a:spLocks noGrp="1" noRot="1" noMove="1" noResize="1" noEditPoints="1" noAdjustHandles="1" noChangeArrowheads="1" noChangeShapeType="1"/>
          </p:cNvSpPr>
          <p:nvPr/>
        </p:nvSpPr>
        <p:spPr>
          <a:xfrm>
            <a:off x="1911320" y="2955388"/>
            <a:ext cx="3839654" cy="692084"/>
          </a:xfrm>
          <a:prstGeom prst="rect">
            <a:avLst/>
          </a:prstGeom>
        </p:spPr>
        <p:txBody>
          <a:bodyPr wrap="square" lIns="0" tIns="0" rIns="0" bIns="0" rtlCol="0" anchor="t">
            <a:spAutoFit/>
          </a:bodyPr>
          <a:lstStyle/>
          <a:p>
            <a:pPr algn="ctr">
              <a:lnSpc>
                <a:spcPts val="2800"/>
              </a:lnSpc>
            </a:pPr>
            <a:r>
              <a:rPr lang="en-US" spc="-4" dirty="0">
                <a:solidFill>
                  <a:srgbClr val="242853"/>
                </a:solidFill>
                <a:latin typeface="Encode Sans Medium" pitchFamily="2" charset="0"/>
                <a:ea typeface="Encode Sans"/>
                <a:cs typeface="Encode Sans"/>
                <a:sym typeface="Encode Sans"/>
              </a:rPr>
              <a:t>Text a nurse or doctor for confidential advice and support</a:t>
            </a:r>
          </a:p>
        </p:txBody>
      </p:sp>
      <p:sp>
        <p:nvSpPr>
          <p:cNvPr id="17" name="TextBox 17"/>
          <p:cNvSpPr txBox="1">
            <a:spLocks noGrp="1" noRot="1" noMove="1" noResize="1" noEditPoints="1" noAdjustHandles="1" noChangeArrowheads="1" noChangeShapeType="1"/>
          </p:cNvSpPr>
          <p:nvPr/>
        </p:nvSpPr>
        <p:spPr>
          <a:xfrm>
            <a:off x="11127020" y="2997525"/>
            <a:ext cx="5070942" cy="677108"/>
          </a:xfrm>
          <a:prstGeom prst="rect">
            <a:avLst/>
          </a:prstGeom>
        </p:spPr>
        <p:txBody>
          <a:bodyPr wrap="square" lIns="0" tIns="0" rIns="0" bIns="0" rtlCol="0" anchor="t">
            <a:spAutoFit/>
          </a:bodyPr>
          <a:lstStyle/>
          <a:p>
            <a:pPr algn="ctr">
              <a:lnSpc>
                <a:spcPts val="2800"/>
              </a:lnSpc>
            </a:pPr>
            <a:r>
              <a:rPr lang="en-US" spc="-4" dirty="0">
                <a:solidFill>
                  <a:srgbClr val="242853"/>
                </a:solidFill>
                <a:latin typeface="Encode Sans Medium" pitchFamily="2" charset="0"/>
                <a:ea typeface="Encode Sans"/>
                <a:cs typeface="Encode Sans"/>
                <a:sym typeface="Encode Sans"/>
              </a:rPr>
              <a:t>See videos, find health information, take quizzes, and find out the truth behind the rumours.</a:t>
            </a:r>
          </a:p>
        </p:txBody>
      </p:sp>
      <p:grpSp>
        <p:nvGrpSpPr>
          <p:cNvPr id="19" name="Group 18">
            <a:extLst>
              <a:ext uri="{FF2B5EF4-FFF2-40B4-BE49-F238E27FC236}">
                <a16:creationId xmlns:a16="http://schemas.microsoft.com/office/drawing/2014/main" id="{5B54211B-BA3C-47F3-A11F-CC03EB9E5D49}"/>
              </a:ext>
            </a:extLst>
          </p:cNvPr>
          <p:cNvGrpSpPr/>
          <p:nvPr/>
        </p:nvGrpSpPr>
        <p:grpSpPr>
          <a:xfrm>
            <a:off x="14536819" y="190500"/>
            <a:ext cx="2722481" cy="1188889"/>
            <a:chOff x="9693425" y="343946"/>
            <a:chExt cx="2153491" cy="940415"/>
          </a:xfrm>
        </p:grpSpPr>
        <p:sp>
          <p:nvSpPr>
            <p:cNvPr id="20" name="Freeform: Shape 19">
              <a:extLst>
                <a:ext uri="{FF2B5EF4-FFF2-40B4-BE49-F238E27FC236}">
                  <a16:creationId xmlns:a16="http://schemas.microsoft.com/office/drawing/2014/main" id="{8361857C-91DC-4BCB-BC6B-DB99FEE74722}"/>
                </a:ext>
              </a:extLst>
            </p:cNvPr>
            <p:cNvSpPr/>
            <p:nvPr/>
          </p:nvSpPr>
          <p:spPr>
            <a:xfrm>
              <a:off x="11200905" y="1181240"/>
              <a:ext cx="640870" cy="103121"/>
            </a:xfrm>
            <a:custGeom>
              <a:avLst/>
              <a:gdLst>
                <a:gd name="connsiteX0" fmla="*/ 0 w 640870"/>
                <a:gd name="connsiteY0" fmla="*/ 1714 h 103121"/>
                <a:gd name="connsiteX1" fmla="*/ 24566 w 640870"/>
                <a:gd name="connsiteY1" fmla="*/ 1714 h 103121"/>
                <a:gd name="connsiteX2" fmla="*/ 62559 w 640870"/>
                <a:gd name="connsiteY2" fmla="*/ 76270 h 103121"/>
                <a:gd name="connsiteX3" fmla="*/ 62844 w 640870"/>
                <a:gd name="connsiteY3" fmla="*/ 76270 h 103121"/>
                <a:gd name="connsiteX4" fmla="*/ 62844 w 640870"/>
                <a:gd name="connsiteY4" fmla="*/ 1714 h 103121"/>
                <a:gd name="connsiteX5" fmla="*/ 81983 w 640870"/>
                <a:gd name="connsiteY5" fmla="*/ 1714 h 103121"/>
                <a:gd name="connsiteX6" fmla="*/ 81983 w 640870"/>
                <a:gd name="connsiteY6" fmla="*/ 101408 h 103121"/>
                <a:gd name="connsiteX7" fmla="*/ 57560 w 640870"/>
                <a:gd name="connsiteY7" fmla="*/ 101408 h 103121"/>
                <a:gd name="connsiteX8" fmla="*/ 19425 w 640870"/>
                <a:gd name="connsiteY8" fmla="*/ 26852 h 103121"/>
                <a:gd name="connsiteX9" fmla="*/ 19139 w 640870"/>
                <a:gd name="connsiteY9" fmla="*/ 26852 h 103121"/>
                <a:gd name="connsiteX10" fmla="*/ 19139 w 640870"/>
                <a:gd name="connsiteY10" fmla="*/ 101408 h 103121"/>
                <a:gd name="connsiteX11" fmla="*/ 0 w 640870"/>
                <a:gd name="connsiteY11" fmla="*/ 101408 h 103121"/>
                <a:gd name="connsiteX12" fmla="*/ 104122 w 640870"/>
                <a:gd name="connsiteY12" fmla="*/ 1714 h 103121"/>
                <a:gd name="connsiteX13" fmla="*/ 124118 w 640870"/>
                <a:gd name="connsiteY13" fmla="*/ 1714 h 103121"/>
                <a:gd name="connsiteX14" fmla="*/ 124118 w 640870"/>
                <a:gd name="connsiteY14" fmla="*/ 41991 h 103121"/>
                <a:gd name="connsiteX15" fmla="*/ 164110 w 640870"/>
                <a:gd name="connsiteY15" fmla="*/ 41991 h 103121"/>
                <a:gd name="connsiteX16" fmla="*/ 164110 w 640870"/>
                <a:gd name="connsiteY16" fmla="*/ 1714 h 103121"/>
                <a:gd name="connsiteX17" fmla="*/ 184106 w 640870"/>
                <a:gd name="connsiteY17" fmla="*/ 1714 h 103121"/>
                <a:gd name="connsiteX18" fmla="*/ 184106 w 640870"/>
                <a:gd name="connsiteY18" fmla="*/ 101408 h 103121"/>
                <a:gd name="connsiteX19" fmla="*/ 164110 w 640870"/>
                <a:gd name="connsiteY19" fmla="*/ 101408 h 103121"/>
                <a:gd name="connsiteX20" fmla="*/ 164110 w 640870"/>
                <a:gd name="connsiteY20" fmla="*/ 57703 h 103121"/>
                <a:gd name="connsiteX21" fmla="*/ 124118 w 640870"/>
                <a:gd name="connsiteY21" fmla="*/ 57703 h 103121"/>
                <a:gd name="connsiteX22" fmla="*/ 124118 w 640870"/>
                <a:gd name="connsiteY22" fmla="*/ 101408 h 103121"/>
                <a:gd name="connsiteX23" fmla="*/ 104122 w 640870"/>
                <a:gd name="connsiteY23" fmla="*/ 101408 h 103121"/>
                <a:gd name="connsiteX24" fmla="*/ 260804 w 640870"/>
                <a:gd name="connsiteY24" fmla="*/ 19996 h 103121"/>
                <a:gd name="connsiteX25" fmla="*/ 240523 w 640870"/>
                <a:gd name="connsiteY25" fmla="*/ 15711 h 103121"/>
                <a:gd name="connsiteX26" fmla="*/ 224812 w 640870"/>
                <a:gd name="connsiteY26" fmla="*/ 29565 h 103121"/>
                <a:gd name="connsiteX27" fmla="*/ 268517 w 640870"/>
                <a:gd name="connsiteY27" fmla="*/ 72985 h 103121"/>
                <a:gd name="connsiteX28" fmla="*/ 231096 w 640870"/>
                <a:gd name="connsiteY28" fmla="*/ 103122 h 103121"/>
                <a:gd name="connsiteX29" fmla="*/ 205530 w 640870"/>
                <a:gd name="connsiteY29" fmla="*/ 99266 h 103121"/>
                <a:gd name="connsiteX30" fmla="*/ 207387 w 640870"/>
                <a:gd name="connsiteY30" fmla="*/ 81269 h 103121"/>
                <a:gd name="connsiteX31" fmla="*/ 229953 w 640870"/>
                <a:gd name="connsiteY31" fmla="*/ 87411 h 103121"/>
                <a:gd name="connsiteX32" fmla="*/ 247664 w 640870"/>
                <a:gd name="connsiteY32" fmla="*/ 74556 h 103121"/>
                <a:gd name="connsiteX33" fmla="*/ 203959 w 640870"/>
                <a:gd name="connsiteY33" fmla="*/ 30422 h 103121"/>
                <a:gd name="connsiteX34" fmla="*/ 238809 w 640870"/>
                <a:gd name="connsiteY34" fmla="*/ 0 h 103121"/>
                <a:gd name="connsiteX35" fmla="*/ 262661 w 640870"/>
                <a:gd name="connsiteY35" fmla="*/ 3571 h 103121"/>
                <a:gd name="connsiteX36" fmla="*/ 344502 w 640870"/>
                <a:gd name="connsiteY36" fmla="*/ 17425 h 103121"/>
                <a:gd name="connsiteX37" fmla="*/ 315936 w 640870"/>
                <a:gd name="connsiteY37" fmla="*/ 17425 h 103121"/>
                <a:gd name="connsiteX38" fmla="*/ 315936 w 640870"/>
                <a:gd name="connsiteY38" fmla="*/ 1714 h 103121"/>
                <a:gd name="connsiteX39" fmla="*/ 393063 w 640870"/>
                <a:gd name="connsiteY39" fmla="*/ 1714 h 103121"/>
                <a:gd name="connsiteX40" fmla="*/ 393063 w 640870"/>
                <a:gd name="connsiteY40" fmla="*/ 17425 h 103121"/>
                <a:gd name="connsiteX41" fmla="*/ 364498 w 640870"/>
                <a:gd name="connsiteY41" fmla="*/ 17425 h 103121"/>
                <a:gd name="connsiteX42" fmla="*/ 364498 w 640870"/>
                <a:gd name="connsiteY42" fmla="*/ 101408 h 103121"/>
                <a:gd name="connsiteX43" fmla="*/ 344502 w 640870"/>
                <a:gd name="connsiteY43" fmla="*/ 101408 h 103121"/>
                <a:gd name="connsiteX44" fmla="*/ 391349 w 640870"/>
                <a:gd name="connsiteY44" fmla="*/ 27851 h 103121"/>
                <a:gd name="connsiteX45" fmla="*/ 408346 w 640870"/>
                <a:gd name="connsiteY45" fmla="*/ 27851 h 103121"/>
                <a:gd name="connsiteX46" fmla="*/ 408346 w 640870"/>
                <a:gd name="connsiteY46" fmla="*/ 44562 h 103121"/>
                <a:gd name="connsiteX47" fmla="*/ 408631 w 640870"/>
                <a:gd name="connsiteY47" fmla="*/ 44562 h 103121"/>
                <a:gd name="connsiteX48" fmla="*/ 428770 w 640870"/>
                <a:gd name="connsiteY48" fmla="*/ 26138 h 103121"/>
                <a:gd name="connsiteX49" fmla="*/ 434626 w 640870"/>
                <a:gd name="connsiteY49" fmla="*/ 26709 h 103121"/>
                <a:gd name="connsiteX50" fmla="*/ 434626 w 640870"/>
                <a:gd name="connsiteY50" fmla="*/ 45991 h 103121"/>
                <a:gd name="connsiteX51" fmla="*/ 426057 w 640870"/>
                <a:gd name="connsiteY51" fmla="*/ 44420 h 103121"/>
                <a:gd name="connsiteX52" fmla="*/ 410488 w 640870"/>
                <a:gd name="connsiteY52" fmla="*/ 74413 h 103121"/>
                <a:gd name="connsiteX53" fmla="*/ 410488 w 640870"/>
                <a:gd name="connsiteY53" fmla="*/ 101408 h 103121"/>
                <a:gd name="connsiteX54" fmla="*/ 391349 w 640870"/>
                <a:gd name="connsiteY54" fmla="*/ 101408 h 103121"/>
                <a:gd name="connsiteX55" fmla="*/ 514039 w 640870"/>
                <a:gd name="connsiteY55" fmla="*/ 101372 h 103121"/>
                <a:gd name="connsiteX56" fmla="*/ 495900 w 640870"/>
                <a:gd name="connsiteY56" fmla="*/ 101372 h 103121"/>
                <a:gd name="connsiteX57" fmla="*/ 495900 w 640870"/>
                <a:gd name="connsiteY57" fmla="*/ 91374 h 103121"/>
                <a:gd name="connsiteX58" fmla="*/ 495614 w 640870"/>
                <a:gd name="connsiteY58" fmla="*/ 91374 h 103121"/>
                <a:gd name="connsiteX59" fmla="*/ 471476 w 640870"/>
                <a:gd name="connsiteY59" fmla="*/ 103086 h 103121"/>
                <a:gd name="connsiteX60" fmla="*/ 446481 w 640870"/>
                <a:gd name="connsiteY60" fmla="*/ 74235 h 103121"/>
                <a:gd name="connsiteX61" fmla="*/ 446481 w 640870"/>
                <a:gd name="connsiteY61" fmla="*/ 27816 h 103121"/>
                <a:gd name="connsiteX62" fmla="*/ 465620 w 640870"/>
                <a:gd name="connsiteY62" fmla="*/ 27816 h 103121"/>
                <a:gd name="connsiteX63" fmla="*/ 465620 w 640870"/>
                <a:gd name="connsiteY63" fmla="*/ 67093 h 103121"/>
                <a:gd name="connsiteX64" fmla="*/ 478046 w 640870"/>
                <a:gd name="connsiteY64" fmla="*/ 88232 h 103121"/>
                <a:gd name="connsiteX65" fmla="*/ 494900 w 640870"/>
                <a:gd name="connsiteY65" fmla="*/ 63808 h 103121"/>
                <a:gd name="connsiteX66" fmla="*/ 494900 w 640870"/>
                <a:gd name="connsiteY66" fmla="*/ 27816 h 103121"/>
                <a:gd name="connsiteX67" fmla="*/ 514039 w 640870"/>
                <a:gd name="connsiteY67" fmla="*/ 27816 h 103121"/>
                <a:gd name="connsiteX68" fmla="*/ 577455 w 640870"/>
                <a:gd name="connsiteY68" fmla="*/ 43277 h 103121"/>
                <a:gd name="connsiteX69" fmla="*/ 560315 w 640870"/>
                <a:gd name="connsiteY69" fmla="*/ 40135 h 103121"/>
                <a:gd name="connsiteX70" fmla="*/ 549032 w 640870"/>
                <a:gd name="connsiteY70" fmla="*/ 48276 h 103121"/>
                <a:gd name="connsiteX71" fmla="*/ 582311 w 640870"/>
                <a:gd name="connsiteY71" fmla="*/ 79127 h 103121"/>
                <a:gd name="connsiteX72" fmla="*/ 551460 w 640870"/>
                <a:gd name="connsiteY72" fmla="*/ 103122 h 103121"/>
                <a:gd name="connsiteX73" fmla="*/ 529750 w 640870"/>
                <a:gd name="connsiteY73" fmla="*/ 99980 h 103121"/>
                <a:gd name="connsiteX74" fmla="*/ 530892 w 640870"/>
                <a:gd name="connsiteY74" fmla="*/ 84269 h 103121"/>
                <a:gd name="connsiteX75" fmla="*/ 549746 w 640870"/>
                <a:gd name="connsiteY75" fmla="*/ 89125 h 103121"/>
                <a:gd name="connsiteX76" fmla="*/ 562315 w 640870"/>
                <a:gd name="connsiteY76" fmla="*/ 80127 h 103121"/>
                <a:gd name="connsiteX77" fmla="*/ 529036 w 640870"/>
                <a:gd name="connsiteY77" fmla="*/ 48990 h 103121"/>
                <a:gd name="connsiteX78" fmla="*/ 557887 w 640870"/>
                <a:gd name="connsiteY78" fmla="*/ 26138 h 103121"/>
                <a:gd name="connsiteX79" fmla="*/ 578740 w 640870"/>
                <a:gd name="connsiteY79" fmla="*/ 28851 h 103121"/>
                <a:gd name="connsiteX80" fmla="*/ 603449 w 640870"/>
                <a:gd name="connsiteY80" fmla="*/ 41849 h 103121"/>
                <a:gd name="connsiteX81" fmla="*/ 589309 w 640870"/>
                <a:gd name="connsiteY81" fmla="*/ 41849 h 103121"/>
                <a:gd name="connsiteX82" fmla="*/ 589309 w 640870"/>
                <a:gd name="connsiteY82" fmla="*/ 27851 h 103121"/>
                <a:gd name="connsiteX83" fmla="*/ 603449 w 640870"/>
                <a:gd name="connsiteY83" fmla="*/ 27851 h 103121"/>
                <a:gd name="connsiteX84" fmla="*/ 603449 w 640870"/>
                <a:gd name="connsiteY84" fmla="*/ 13140 h 103121"/>
                <a:gd name="connsiteX85" fmla="*/ 622588 w 640870"/>
                <a:gd name="connsiteY85" fmla="*/ 6999 h 103121"/>
                <a:gd name="connsiteX86" fmla="*/ 622588 w 640870"/>
                <a:gd name="connsiteY86" fmla="*/ 27851 h 103121"/>
                <a:gd name="connsiteX87" fmla="*/ 639585 w 640870"/>
                <a:gd name="connsiteY87" fmla="*/ 27851 h 103121"/>
                <a:gd name="connsiteX88" fmla="*/ 639585 w 640870"/>
                <a:gd name="connsiteY88" fmla="*/ 41849 h 103121"/>
                <a:gd name="connsiteX89" fmla="*/ 622588 w 640870"/>
                <a:gd name="connsiteY89" fmla="*/ 41849 h 103121"/>
                <a:gd name="connsiteX90" fmla="*/ 622588 w 640870"/>
                <a:gd name="connsiteY90" fmla="*/ 76127 h 103121"/>
                <a:gd name="connsiteX91" fmla="*/ 631586 w 640870"/>
                <a:gd name="connsiteY91" fmla="*/ 88268 h 103121"/>
                <a:gd name="connsiteX92" fmla="*/ 640299 w 640870"/>
                <a:gd name="connsiteY92" fmla="*/ 86268 h 103121"/>
                <a:gd name="connsiteX93" fmla="*/ 640870 w 640870"/>
                <a:gd name="connsiteY93" fmla="*/ 101408 h 103121"/>
                <a:gd name="connsiteX94" fmla="*/ 626730 w 640870"/>
                <a:gd name="connsiteY94" fmla="*/ 103122 h 103121"/>
                <a:gd name="connsiteX95" fmla="*/ 603449 w 640870"/>
                <a:gd name="connsiteY95" fmla="*/ 79270 h 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40870" h="103121">
                  <a:moveTo>
                    <a:pt x="0" y="1714"/>
                  </a:moveTo>
                  <a:lnTo>
                    <a:pt x="24566" y="1714"/>
                  </a:lnTo>
                  <a:lnTo>
                    <a:pt x="62559" y="76270"/>
                  </a:lnTo>
                  <a:lnTo>
                    <a:pt x="62844" y="76270"/>
                  </a:lnTo>
                  <a:lnTo>
                    <a:pt x="62844" y="1714"/>
                  </a:lnTo>
                  <a:lnTo>
                    <a:pt x="81983" y="1714"/>
                  </a:lnTo>
                  <a:lnTo>
                    <a:pt x="81983" y="101408"/>
                  </a:lnTo>
                  <a:lnTo>
                    <a:pt x="57560" y="101408"/>
                  </a:lnTo>
                  <a:lnTo>
                    <a:pt x="19425" y="26852"/>
                  </a:lnTo>
                  <a:lnTo>
                    <a:pt x="19139" y="26852"/>
                  </a:lnTo>
                  <a:lnTo>
                    <a:pt x="19139" y="101408"/>
                  </a:lnTo>
                  <a:lnTo>
                    <a:pt x="0" y="101408"/>
                  </a:lnTo>
                  <a:close/>
                  <a:moveTo>
                    <a:pt x="104122" y="1714"/>
                  </a:moveTo>
                  <a:lnTo>
                    <a:pt x="124118" y="1714"/>
                  </a:lnTo>
                  <a:lnTo>
                    <a:pt x="124118" y="41991"/>
                  </a:lnTo>
                  <a:lnTo>
                    <a:pt x="164110" y="41991"/>
                  </a:lnTo>
                  <a:lnTo>
                    <a:pt x="164110" y="1714"/>
                  </a:lnTo>
                  <a:lnTo>
                    <a:pt x="184106" y="1714"/>
                  </a:lnTo>
                  <a:lnTo>
                    <a:pt x="184106" y="101408"/>
                  </a:lnTo>
                  <a:lnTo>
                    <a:pt x="164110" y="101408"/>
                  </a:lnTo>
                  <a:lnTo>
                    <a:pt x="164110" y="57703"/>
                  </a:lnTo>
                  <a:lnTo>
                    <a:pt x="124118" y="57703"/>
                  </a:lnTo>
                  <a:lnTo>
                    <a:pt x="124118" y="101408"/>
                  </a:lnTo>
                  <a:lnTo>
                    <a:pt x="104122" y="101408"/>
                  </a:lnTo>
                  <a:close/>
                  <a:moveTo>
                    <a:pt x="260804" y="19996"/>
                  </a:moveTo>
                  <a:cubicBezTo>
                    <a:pt x="254520" y="17282"/>
                    <a:pt x="247521" y="15711"/>
                    <a:pt x="240523" y="15711"/>
                  </a:cubicBezTo>
                  <a:cubicBezTo>
                    <a:pt x="233667" y="15711"/>
                    <a:pt x="224812" y="18710"/>
                    <a:pt x="224812" y="29565"/>
                  </a:cubicBezTo>
                  <a:cubicBezTo>
                    <a:pt x="224812" y="46848"/>
                    <a:pt x="268517" y="39563"/>
                    <a:pt x="268517" y="72985"/>
                  </a:cubicBezTo>
                  <a:cubicBezTo>
                    <a:pt x="268517" y="94838"/>
                    <a:pt x="251235" y="103122"/>
                    <a:pt x="231096" y="103122"/>
                  </a:cubicBezTo>
                  <a:cubicBezTo>
                    <a:pt x="220241" y="103122"/>
                    <a:pt x="215385" y="101694"/>
                    <a:pt x="205530" y="99266"/>
                  </a:cubicBezTo>
                  <a:lnTo>
                    <a:pt x="207387" y="81269"/>
                  </a:lnTo>
                  <a:cubicBezTo>
                    <a:pt x="214242" y="84983"/>
                    <a:pt x="222098" y="87411"/>
                    <a:pt x="229953" y="87411"/>
                  </a:cubicBezTo>
                  <a:cubicBezTo>
                    <a:pt x="237523" y="87411"/>
                    <a:pt x="247664" y="83554"/>
                    <a:pt x="247664" y="74556"/>
                  </a:cubicBezTo>
                  <a:cubicBezTo>
                    <a:pt x="247664" y="55560"/>
                    <a:pt x="203959" y="63416"/>
                    <a:pt x="203959" y="30422"/>
                  </a:cubicBezTo>
                  <a:cubicBezTo>
                    <a:pt x="203959" y="8141"/>
                    <a:pt x="221241" y="0"/>
                    <a:pt x="238809" y="0"/>
                  </a:cubicBezTo>
                  <a:cubicBezTo>
                    <a:pt x="247378" y="0"/>
                    <a:pt x="255377" y="1143"/>
                    <a:pt x="262661" y="3571"/>
                  </a:cubicBezTo>
                  <a:close/>
                  <a:moveTo>
                    <a:pt x="344502" y="17425"/>
                  </a:moveTo>
                  <a:lnTo>
                    <a:pt x="315936" y="17425"/>
                  </a:lnTo>
                  <a:lnTo>
                    <a:pt x="315936" y="1714"/>
                  </a:lnTo>
                  <a:lnTo>
                    <a:pt x="393063" y="1714"/>
                  </a:lnTo>
                  <a:lnTo>
                    <a:pt x="393063" y="17425"/>
                  </a:lnTo>
                  <a:lnTo>
                    <a:pt x="364498" y="17425"/>
                  </a:lnTo>
                  <a:lnTo>
                    <a:pt x="364498" y="101408"/>
                  </a:lnTo>
                  <a:lnTo>
                    <a:pt x="344502" y="101408"/>
                  </a:lnTo>
                  <a:close/>
                  <a:moveTo>
                    <a:pt x="391349" y="27851"/>
                  </a:moveTo>
                  <a:lnTo>
                    <a:pt x="408346" y="27851"/>
                  </a:lnTo>
                  <a:lnTo>
                    <a:pt x="408346" y="44562"/>
                  </a:lnTo>
                  <a:lnTo>
                    <a:pt x="408631" y="44562"/>
                  </a:lnTo>
                  <a:cubicBezTo>
                    <a:pt x="409488" y="37707"/>
                    <a:pt x="417344" y="26138"/>
                    <a:pt x="428770" y="26138"/>
                  </a:cubicBezTo>
                  <a:cubicBezTo>
                    <a:pt x="430627" y="26138"/>
                    <a:pt x="432627" y="26138"/>
                    <a:pt x="434626" y="26709"/>
                  </a:cubicBezTo>
                  <a:lnTo>
                    <a:pt x="434626" y="45991"/>
                  </a:lnTo>
                  <a:cubicBezTo>
                    <a:pt x="432912" y="44991"/>
                    <a:pt x="429484" y="44420"/>
                    <a:pt x="426057" y="44420"/>
                  </a:cubicBezTo>
                  <a:cubicBezTo>
                    <a:pt x="410488" y="44420"/>
                    <a:pt x="410488" y="63844"/>
                    <a:pt x="410488" y="74413"/>
                  </a:cubicBezTo>
                  <a:lnTo>
                    <a:pt x="410488" y="101408"/>
                  </a:lnTo>
                  <a:lnTo>
                    <a:pt x="391349" y="101408"/>
                  </a:lnTo>
                  <a:close/>
                  <a:moveTo>
                    <a:pt x="514039" y="101372"/>
                  </a:moveTo>
                  <a:lnTo>
                    <a:pt x="495900" y="101372"/>
                  </a:lnTo>
                  <a:lnTo>
                    <a:pt x="495900" y="91374"/>
                  </a:lnTo>
                  <a:lnTo>
                    <a:pt x="495614" y="91374"/>
                  </a:lnTo>
                  <a:cubicBezTo>
                    <a:pt x="489758" y="98516"/>
                    <a:pt x="481474" y="103086"/>
                    <a:pt x="471476" y="103086"/>
                  </a:cubicBezTo>
                  <a:cubicBezTo>
                    <a:pt x="454051" y="103086"/>
                    <a:pt x="446481" y="90803"/>
                    <a:pt x="446481" y="74235"/>
                  </a:cubicBezTo>
                  <a:lnTo>
                    <a:pt x="446481" y="27816"/>
                  </a:lnTo>
                  <a:lnTo>
                    <a:pt x="465620" y="27816"/>
                  </a:lnTo>
                  <a:lnTo>
                    <a:pt x="465620" y="67093"/>
                  </a:lnTo>
                  <a:cubicBezTo>
                    <a:pt x="465620" y="76092"/>
                    <a:pt x="465763" y="88232"/>
                    <a:pt x="478046" y="88232"/>
                  </a:cubicBezTo>
                  <a:cubicBezTo>
                    <a:pt x="491900" y="88232"/>
                    <a:pt x="494900" y="73235"/>
                    <a:pt x="494900" y="63808"/>
                  </a:cubicBezTo>
                  <a:lnTo>
                    <a:pt x="494900" y="27816"/>
                  </a:lnTo>
                  <a:lnTo>
                    <a:pt x="514039" y="27816"/>
                  </a:lnTo>
                  <a:close/>
                  <a:moveTo>
                    <a:pt x="577455" y="43277"/>
                  </a:moveTo>
                  <a:cubicBezTo>
                    <a:pt x="571599" y="41277"/>
                    <a:pt x="567314" y="40135"/>
                    <a:pt x="560315" y="40135"/>
                  </a:cubicBezTo>
                  <a:cubicBezTo>
                    <a:pt x="555173" y="40135"/>
                    <a:pt x="549032" y="41991"/>
                    <a:pt x="549032" y="48276"/>
                  </a:cubicBezTo>
                  <a:cubicBezTo>
                    <a:pt x="549032" y="59988"/>
                    <a:pt x="582311" y="52561"/>
                    <a:pt x="582311" y="79127"/>
                  </a:cubicBezTo>
                  <a:cubicBezTo>
                    <a:pt x="582311" y="96266"/>
                    <a:pt x="567028" y="103122"/>
                    <a:pt x="551460" y="103122"/>
                  </a:cubicBezTo>
                  <a:cubicBezTo>
                    <a:pt x="544176" y="103122"/>
                    <a:pt x="536748" y="101836"/>
                    <a:pt x="529750" y="99980"/>
                  </a:cubicBezTo>
                  <a:lnTo>
                    <a:pt x="530892" y="84269"/>
                  </a:lnTo>
                  <a:cubicBezTo>
                    <a:pt x="536891" y="87268"/>
                    <a:pt x="543176" y="89125"/>
                    <a:pt x="549746" y="89125"/>
                  </a:cubicBezTo>
                  <a:cubicBezTo>
                    <a:pt x="554602" y="89125"/>
                    <a:pt x="562315" y="87268"/>
                    <a:pt x="562315" y="80127"/>
                  </a:cubicBezTo>
                  <a:cubicBezTo>
                    <a:pt x="562315" y="65701"/>
                    <a:pt x="529036" y="75556"/>
                    <a:pt x="529036" y="48990"/>
                  </a:cubicBezTo>
                  <a:cubicBezTo>
                    <a:pt x="529036" y="33136"/>
                    <a:pt x="542890" y="26138"/>
                    <a:pt x="557887" y="26138"/>
                  </a:cubicBezTo>
                  <a:cubicBezTo>
                    <a:pt x="566885" y="26138"/>
                    <a:pt x="572741" y="27566"/>
                    <a:pt x="578740" y="28851"/>
                  </a:cubicBezTo>
                  <a:close/>
                  <a:moveTo>
                    <a:pt x="603449" y="41849"/>
                  </a:moveTo>
                  <a:lnTo>
                    <a:pt x="589309" y="41849"/>
                  </a:lnTo>
                  <a:lnTo>
                    <a:pt x="589309" y="27851"/>
                  </a:lnTo>
                  <a:lnTo>
                    <a:pt x="603449" y="27851"/>
                  </a:lnTo>
                  <a:lnTo>
                    <a:pt x="603449" y="13140"/>
                  </a:lnTo>
                  <a:lnTo>
                    <a:pt x="622588" y="6999"/>
                  </a:lnTo>
                  <a:lnTo>
                    <a:pt x="622588" y="27851"/>
                  </a:lnTo>
                  <a:lnTo>
                    <a:pt x="639585" y="27851"/>
                  </a:lnTo>
                  <a:lnTo>
                    <a:pt x="639585" y="41849"/>
                  </a:lnTo>
                  <a:lnTo>
                    <a:pt x="622588" y="41849"/>
                  </a:lnTo>
                  <a:lnTo>
                    <a:pt x="622588" y="76127"/>
                  </a:lnTo>
                  <a:cubicBezTo>
                    <a:pt x="622588" y="82412"/>
                    <a:pt x="624302" y="88268"/>
                    <a:pt x="631586" y="88268"/>
                  </a:cubicBezTo>
                  <a:cubicBezTo>
                    <a:pt x="635014" y="88268"/>
                    <a:pt x="638299" y="87554"/>
                    <a:pt x="640299" y="86268"/>
                  </a:cubicBezTo>
                  <a:lnTo>
                    <a:pt x="640870" y="101408"/>
                  </a:lnTo>
                  <a:cubicBezTo>
                    <a:pt x="636871" y="102551"/>
                    <a:pt x="632443" y="103122"/>
                    <a:pt x="626730" y="103122"/>
                  </a:cubicBezTo>
                  <a:cubicBezTo>
                    <a:pt x="611733" y="103122"/>
                    <a:pt x="603449" y="93838"/>
                    <a:pt x="603449" y="79270"/>
                  </a:cubicBezTo>
                  <a:close/>
                </a:path>
              </a:pathLst>
            </a:custGeom>
            <a:solidFill>
              <a:srgbClr val="005EB8"/>
            </a:solidFill>
            <a:ln w="357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ED1363C-5080-464F-85D9-D99D049B4365}"/>
                </a:ext>
              </a:extLst>
            </p:cNvPr>
            <p:cNvSpPr/>
            <p:nvPr/>
          </p:nvSpPr>
          <p:spPr>
            <a:xfrm>
              <a:off x="9693425" y="720262"/>
              <a:ext cx="2143708" cy="433197"/>
            </a:xfrm>
            <a:custGeom>
              <a:avLst/>
              <a:gdLst>
                <a:gd name="connsiteX0" fmla="*/ 192175 w 2143708"/>
                <a:gd name="connsiteY0" fmla="*/ 11141 h 433197"/>
                <a:gd name="connsiteX1" fmla="*/ 222169 w 2143708"/>
                <a:gd name="connsiteY1" fmla="*/ 11141 h 433197"/>
                <a:gd name="connsiteX2" fmla="*/ 222169 w 2143708"/>
                <a:gd name="connsiteY2" fmla="*/ 137115 h 433197"/>
                <a:gd name="connsiteX3" fmla="*/ 280229 w 2143708"/>
                <a:gd name="connsiteY3" fmla="*/ 137115 h 433197"/>
                <a:gd name="connsiteX4" fmla="*/ 280229 w 2143708"/>
                <a:gd name="connsiteY4" fmla="*/ 160682 h 433197"/>
                <a:gd name="connsiteX5" fmla="*/ 192175 w 2143708"/>
                <a:gd name="connsiteY5" fmla="*/ 160682 h 433197"/>
                <a:gd name="connsiteX6" fmla="*/ 347287 w 2143708"/>
                <a:gd name="connsiteY6" fmla="*/ 47776 h 433197"/>
                <a:gd name="connsiteX7" fmla="*/ 405132 w 2143708"/>
                <a:gd name="connsiteY7" fmla="*/ 106264 h 433197"/>
                <a:gd name="connsiteX8" fmla="*/ 347287 w 2143708"/>
                <a:gd name="connsiteY8" fmla="*/ 163253 h 433197"/>
                <a:gd name="connsiteX9" fmla="*/ 289656 w 2143708"/>
                <a:gd name="connsiteY9" fmla="*/ 106264 h 433197"/>
                <a:gd name="connsiteX10" fmla="*/ 347287 w 2143708"/>
                <a:gd name="connsiteY10" fmla="*/ 47776 h 433197"/>
                <a:gd name="connsiteX11" fmla="*/ 347287 w 2143708"/>
                <a:gd name="connsiteY11" fmla="*/ 140971 h 433197"/>
                <a:gd name="connsiteX12" fmla="*/ 375138 w 2143708"/>
                <a:gd name="connsiteY12" fmla="*/ 102836 h 433197"/>
                <a:gd name="connsiteX13" fmla="*/ 347287 w 2143708"/>
                <a:gd name="connsiteY13" fmla="*/ 70057 h 433197"/>
                <a:gd name="connsiteX14" fmla="*/ 319649 w 2143708"/>
                <a:gd name="connsiteY14" fmla="*/ 102836 h 433197"/>
                <a:gd name="connsiteX15" fmla="*/ 347287 w 2143708"/>
                <a:gd name="connsiteY15" fmla="*/ 140971 h 433197"/>
                <a:gd name="connsiteX16" fmla="*/ 427628 w 2143708"/>
                <a:gd name="connsiteY16" fmla="*/ 50347 h 433197"/>
                <a:gd name="connsiteX17" fmla="*/ 454836 w 2143708"/>
                <a:gd name="connsiteY17" fmla="*/ 50347 h 433197"/>
                <a:gd name="connsiteX18" fmla="*/ 454836 w 2143708"/>
                <a:gd name="connsiteY18" fmla="*/ 65344 h 433197"/>
                <a:gd name="connsiteX19" fmla="*/ 455265 w 2143708"/>
                <a:gd name="connsiteY19" fmla="*/ 65344 h 433197"/>
                <a:gd name="connsiteX20" fmla="*/ 491472 w 2143708"/>
                <a:gd name="connsiteY20" fmla="*/ 47776 h 433197"/>
                <a:gd name="connsiteX21" fmla="*/ 528964 w 2143708"/>
                <a:gd name="connsiteY21" fmla="*/ 91053 h 433197"/>
                <a:gd name="connsiteX22" fmla="*/ 528964 w 2143708"/>
                <a:gd name="connsiteY22" fmla="*/ 160682 h 433197"/>
                <a:gd name="connsiteX23" fmla="*/ 500256 w 2143708"/>
                <a:gd name="connsiteY23" fmla="*/ 160682 h 433197"/>
                <a:gd name="connsiteX24" fmla="*/ 500256 w 2143708"/>
                <a:gd name="connsiteY24" fmla="*/ 101765 h 433197"/>
                <a:gd name="connsiteX25" fmla="*/ 481617 w 2143708"/>
                <a:gd name="connsiteY25" fmla="*/ 70057 h 433197"/>
                <a:gd name="connsiteX26" fmla="*/ 456336 w 2143708"/>
                <a:gd name="connsiteY26" fmla="*/ 106693 h 433197"/>
                <a:gd name="connsiteX27" fmla="*/ 456336 w 2143708"/>
                <a:gd name="connsiteY27" fmla="*/ 160682 h 433197"/>
                <a:gd name="connsiteX28" fmla="*/ 427628 w 2143708"/>
                <a:gd name="connsiteY28" fmla="*/ 160682 h 433197"/>
                <a:gd name="connsiteX29" fmla="*/ 632015 w 2143708"/>
                <a:gd name="connsiteY29" fmla="*/ 148256 h 433197"/>
                <a:gd name="connsiteX30" fmla="*/ 631586 w 2143708"/>
                <a:gd name="connsiteY30" fmla="*/ 148256 h 433197"/>
                <a:gd name="connsiteX31" fmla="*/ 597736 w 2143708"/>
                <a:gd name="connsiteY31" fmla="*/ 163253 h 433197"/>
                <a:gd name="connsiteX32" fmla="*/ 551460 w 2143708"/>
                <a:gd name="connsiteY32" fmla="*/ 105193 h 433197"/>
                <a:gd name="connsiteX33" fmla="*/ 597736 w 2143708"/>
                <a:gd name="connsiteY33" fmla="*/ 47776 h 433197"/>
                <a:gd name="connsiteX34" fmla="*/ 630729 w 2143708"/>
                <a:gd name="connsiteY34" fmla="*/ 63201 h 433197"/>
                <a:gd name="connsiteX35" fmla="*/ 631158 w 2143708"/>
                <a:gd name="connsiteY35" fmla="*/ 63201 h 433197"/>
                <a:gd name="connsiteX36" fmla="*/ 631158 w 2143708"/>
                <a:gd name="connsiteY36" fmla="*/ 0 h 433197"/>
                <a:gd name="connsiteX37" fmla="*/ 659866 w 2143708"/>
                <a:gd name="connsiteY37" fmla="*/ 0 h 433197"/>
                <a:gd name="connsiteX38" fmla="*/ 659866 w 2143708"/>
                <a:gd name="connsiteY38" fmla="*/ 160682 h 433197"/>
                <a:gd name="connsiteX39" fmla="*/ 632015 w 2143708"/>
                <a:gd name="connsiteY39" fmla="*/ 160682 h 433197"/>
                <a:gd name="connsiteX40" fmla="*/ 605663 w 2143708"/>
                <a:gd name="connsiteY40" fmla="*/ 140971 h 433197"/>
                <a:gd name="connsiteX41" fmla="*/ 630944 w 2143708"/>
                <a:gd name="connsiteY41" fmla="*/ 105193 h 433197"/>
                <a:gd name="connsiteX42" fmla="*/ 605234 w 2143708"/>
                <a:gd name="connsiteY42" fmla="*/ 70057 h 433197"/>
                <a:gd name="connsiteX43" fmla="*/ 581454 w 2143708"/>
                <a:gd name="connsiteY43" fmla="*/ 105193 h 433197"/>
                <a:gd name="connsiteX44" fmla="*/ 605663 w 2143708"/>
                <a:gd name="connsiteY44" fmla="*/ 140971 h 433197"/>
                <a:gd name="connsiteX45" fmla="*/ 739993 w 2143708"/>
                <a:gd name="connsiteY45" fmla="*/ 47776 h 433197"/>
                <a:gd name="connsiteX46" fmla="*/ 797838 w 2143708"/>
                <a:gd name="connsiteY46" fmla="*/ 106264 h 433197"/>
                <a:gd name="connsiteX47" fmla="*/ 739993 w 2143708"/>
                <a:gd name="connsiteY47" fmla="*/ 163253 h 433197"/>
                <a:gd name="connsiteX48" fmla="*/ 682362 w 2143708"/>
                <a:gd name="connsiteY48" fmla="*/ 106264 h 433197"/>
                <a:gd name="connsiteX49" fmla="*/ 739993 w 2143708"/>
                <a:gd name="connsiteY49" fmla="*/ 47776 h 433197"/>
                <a:gd name="connsiteX50" fmla="*/ 739993 w 2143708"/>
                <a:gd name="connsiteY50" fmla="*/ 140971 h 433197"/>
                <a:gd name="connsiteX51" fmla="*/ 767844 w 2143708"/>
                <a:gd name="connsiteY51" fmla="*/ 102836 h 433197"/>
                <a:gd name="connsiteX52" fmla="*/ 739993 w 2143708"/>
                <a:gd name="connsiteY52" fmla="*/ 70057 h 433197"/>
                <a:gd name="connsiteX53" fmla="*/ 712356 w 2143708"/>
                <a:gd name="connsiteY53" fmla="*/ 102836 h 433197"/>
                <a:gd name="connsiteX54" fmla="*/ 739993 w 2143708"/>
                <a:gd name="connsiteY54" fmla="*/ 140971 h 433197"/>
                <a:gd name="connsiteX55" fmla="*/ 820334 w 2143708"/>
                <a:gd name="connsiteY55" fmla="*/ 50347 h 433197"/>
                <a:gd name="connsiteX56" fmla="*/ 847543 w 2143708"/>
                <a:gd name="connsiteY56" fmla="*/ 50347 h 433197"/>
                <a:gd name="connsiteX57" fmla="*/ 847543 w 2143708"/>
                <a:gd name="connsiteY57" fmla="*/ 65344 h 433197"/>
                <a:gd name="connsiteX58" fmla="*/ 847971 w 2143708"/>
                <a:gd name="connsiteY58" fmla="*/ 65344 h 433197"/>
                <a:gd name="connsiteX59" fmla="*/ 884178 w 2143708"/>
                <a:gd name="connsiteY59" fmla="*/ 47776 h 433197"/>
                <a:gd name="connsiteX60" fmla="*/ 921670 w 2143708"/>
                <a:gd name="connsiteY60" fmla="*/ 91053 h 433197"/>
                <a:gd name="connsiteX61" fmla="*/ 921670 w 2143708"/>
                <a:gd name="connsiteY61" fmla="*/ 160682 h 433197"/>
                <a:gd name="connsiteX62" fmla="*/ 892962 w 2143708"/>
                <a:gd name="connsiteY62" fmla="*/ 160682 h 433197"/>
                <a:gd name="connsiteX63" fmla="*/ 892962 w 2143708"/>
                <a:gd name="connsiteY63" fmla="*/ 101765 h 433197"/>
                <a:gd name="connsiteX64" fmla="*/ 874323 w 2143708"/>
                <a:gd name="connsiteY64" fmla="*/ 70057 h 433197"/>
                <a:gd name="connsiteX65" fmla="*/ 849042 w 2143708"/>
                <a:gd name="connsiteY65" fmla="*/ 106693 h 433197"/>
                <a:gd name="connsiteX66" fmla="*/ 849042 w 2143708"/>
                <a:gd name="connsiteY66" fmla="*/ 160682 h 433197"/>
                <a:gd name="connsiteX67" fmla="*/ 820334 w 2143708"/>
                <a:gd name="connsiteY67" fmla="*/ 160682 h 433197"/>
                <a:gd name="connsiteX68" fmla="*/ 1011866 w 2143708"/>
                <a:gd name="connsiteY68" fmla="*/ 11141 h 433197"/>
                <a:gd name="connsiteX69" fmla="*/ 1048716 w 2143708"/>
                <a:gd name="connsiteY69" fmla="*/ 11141 h 433197"/>
                <a:gd name="connsiteX70" fmla="*/ 1105705 w 2143708"/>
                <a:gd name="connsiteY70" fmla="*/ 122975 h 433197"/>
                <a:gd name="connsiteX71" fmla="*/ 1106133 w 2143708"/>
                <a:gd name="connsiteY71" fmla="*/ 122975 h 433197"/>
                <a:gd name="connsiteX72" fmla="*/ 1106133 w 2143708"/>
                <a:gd name="connsiteY72" fmla="*/ 11141 h 433197"/>
                <a:gd name="connsiteX73" fmla="*/ 1134841 w 2143708"/>
                <a:gd name="connsiteY73" fmla="*/ 11141 h 433197"/>
                <a:gd name="connsiteX74" fmla="*/ 1134841 w 2143708"/>
                <a:gd name="connsiteY74" fmla="*/ 160682 h 433197"/>
                <a:gd name="connsiteX75" fmla="*/ 1098206 w 2143708"/>
                <a:gd name="connsiteY75" fmla="*/ 160682 h 433197"/>
                <a:gd name="connsiteX76" fmla="*/ 1041003 w 2143708"/>
                <a:gd name="connsiteY76" fmla="*/ 48847 h 433197"/>
                <a:gd name="connsiteX77" fmla="*/ 1040575 w 2143708"/>
                <a:gd name="connsiteY77" fmla="*/ 48847 h 433197"/>
                <a:gd name="connsiteX78" fmla="*/ 1040575 w 2143708"/>
                <a:gd name="connsiteY78" fmla="*/ 160682 h 433197"/>
                <a:gd name="connsiteX79" fmla="*/ 1011866 w 2143708"/>
                <a:gd name="connsiteY79" fmla="*/ 160682 h 433197"/>
                <a:gd name="connsiteX80" fmla="*/ 1216039 w 2143708"/>
                <a:gd name="connsiteY80" fmla="*/ 47776 h 433197"/>
                <a:gd name="connsiteX81" fmla="*/ 1273885 w 2143708"/>
                <a:gd name="connsiteY81" fmla="*/ 106264 h 433197"/>
                <a:gd name="connsiteX82" fmla="*/ 1216039 w 2143708"/>
                <a:gd name="connsiteY82" fmla="*/ 163253 h 433197"/>
                <a:gd name="connsiteX83" fmla="*/ 1158408 w 2143708"/>
                <a:gd name="connsiteY83" fmla="*/ 106264 h 433197"/>
                <a:gd name="connsiteX84" fmla="*/ 1216039 w 2143708"/>
                <a:gd name="connsiteY84" fmla="*/ 47776 h 433197"/>
                <a:gd name="connsiteX85" fmla="*/ 1216039 w 2143708"/>
                <a:gd name="connsiteY85" fmla="*/ 140971 h 433197"/>
                <a:gd name="connsiteX86" fmla="*/ 1243891 w 2143708"/>
                <a:gd name="connsiteY86" fmla="*/ 102836 h 433197"/>
                <a:gd name="connsiteX87" fmla="*/ 1216039 w 2143708"/>
                <a:gd name="connsiteY87" fmla="*/ 70057 h 433197"/>
                <a:gd name="connsiteX88" fmla="*/ 1188402 w 2143708"/>
                <a:gd name="connsiteY88" fmla="*/ 102836 h 433197"/>
                <a:gd name="connsiteX89" fmla="*/ 1216039 w 2143708"/>
                <a:gd name="connsiteY89" fmla="*/ 140971 h 433197"/>
                <a:gd name="connsiteX90" fmla="*/ 1297023 w 2143708"/>
                <a:gd name="connsiteY90" fmla="*/ 50347 h 433197"/>
                <a:gd name="connsiteX91" fmla="*/ 1322518 w 2143708"/>
                <a:gd name="connsiteY91" fmla="*/ 50347 h 433197"/>
                <a:gd name="connsiteX92" fmla="*/ 1322518 w 2143708"/>
                <a:gd name="connsiteY92" fmla="*/ 75413 h 433197"/>
                <a:gd name="connsiteX93" fmla="*/ 1322946 w 2143708"/>
                <a:gd name="connsiteY93" fmla="*/ 75413 h 433197"/>
                <a:gd name="connsiteX94" fmla="*/ 1353154 w 2143708"/>
                <a:gd name="connsiteY94" fmla="*/ 47776 h 433197"/>
                <a:gd name="connsiteX95" fmla="*/ 1361938 w 2143708"/>
                <a:gd name="connsiteY95" fmla="*/ 48633 h 433197"/>
                <a:gd name="connsiteX96" fmla="*/ 1361938 w 2143708"/>
                <a:gd name="connsiteY96" fmla="*/ 77556 h 433197"/>
                <a:gd name="connsiteX97" fmla="*/ 1349084 w 2143708"/>
                <a:gd name="connsiteY97" fmla="*/ 75199 h 433197"/>
                <a:gd name="connsiteX98" fmla="*/ 1325731 w 2143708"/>
                <a:gd name="connsiteY98" fmla="*/ 120190 h 433197"/>
                <a:gd name="connsiteX99" fmla="*/ 1325731 w 2143708"/>
                <a:gd name="connsiteY99" fmla="*/ 160682 h 433197"/>
                <a:gd name="connsiteX100" fmla="*/ 1297023 w 2143708"/>
                <a:gd name="connsiteY100" fmla="*/ 160682 h 433197"/>
                <a:gd name="connsiteX101" fmla="*/ 1389147 w 2143708"/>
                <a:gd name="connsiteY101" fmla="*/ 71343 h 433197"/>
                <a:gd name="connsiteX102" fmla="*/ 1367937 w 2143708"/>
                <a:gd name="connsiteY102" fmla="*/ 71343 h 433197"/>
                <a:gd name="connsiteX103" fmla="*/ 1367937 w 2143708"/>
                <a:gd name="connsiteY103" fmla="*/ 50347 h 433197"/>
                <a:gd name="connsiteX104" fmla="*/ 1389147 w 2143708"/>
                <a:gd name="connsiteY104" fmla="*/ 50347 h 433197"/>
                <a:gd name="connsiteX105" fmla="*/ 1389147 w 2143708"/>
                <a:gd name="connsiteY105" fmla="*/ 28280 h 433197"/>
                <a:gd name="connsiteX106" fmla="*/ 1417855 w 2143708"/>
                <a:gd name="connsiteY106" fmla="*/ 19068 h 433197"/>
                <a:gd name="connsiteX107" fmla="*/ 1417855 w 2143708"/>
                <a:gd name="connsiteY107" fmla="*/ 50347 h 433197"/>
                <a:gd name="connsiteX108" fmla="*/ 1443350 w 2143708"/>
                <a:gd name="connsiteY108" fmla="*/ 50347 h 433197"/>
                <a:gd name="connsiteX109" fmla="*/ 1443350 w 2143708"/>
                <a:gd name="connsiteY109" fmla="*/ 71343 h 433197"/>
                <a:gd name="connsiteX110" fmla="*/ 1417855 w 2143708"/>
                <a:gd name="connsiteY110" fmla="*/ 71343 h 433197"/>
                <a:gd name="connsiteX111" fmla="*/ 1417855 w 2143708"/>
                <a:gd name="connsiteY111" fmla="*/ 122761 h 433197"/>
                <a:gd name="connsiteX112" fmla="*/ 1431353 w 2143708"/>
                <a:gd name="connsiteY112" fmla="*/ 140971 h 433197"/>
                <a:gd name="connsiteX113" fmla="*/ 1444422 w 2143708"/>
                <a:gd name="connsiteY113" fmla="*/ 137972 h 433197"/>
                <a:gd name="connsiteX114" fmla="*/ 1445279 w 2143708"/>
                <a:gd name="connsiteY114" fmla="*/ 160682 h 433197"/>
                <a:gd name="connsiteX115" fmla="*/ 1424069 w 2143708"/>
                <a:gd name="connsiteY115" fmla="*/ 163253 h 433197"/>
                <a:gd name="connsiteX116" fmla="*/ 1389147 w 2143708"/>
                <a:gd name="connsiteY116" fmla="*/ 127474 h 433197"/>
                <a:gd name="connsiteX117" fmla="*/ 1463061 w 2143708"/>
                <a:gd name="connsiteY117" fmla="*/ 0 h 433197"/>
                <a:gd name="connsiteX118" fmla="*/ 1491769 w 2143708"/>
                <a:gd name="connsiteY118" fmla="*/ 0 h 433197"/>
                <a:gd name="connsiteX119" fmla="*/ 1491769 w 2143708"/>
                <a:gd name="connsiteY119" fmla="*/ 65344 h 433197"/>
                <a:gd name="connsiteX120" fmla="*/ 1492198 w 2143708"/>
                <a:gd name="connsiteY120" fmla="*/ 65344 h 433197"/>
                <a:gd name="connsiteX121" fmla="*/ 1526905 w 2143708"/>
                <a:gd name="connsiteY121" fmla="*/ 47776 h 433197"/>
                <a:gd name="connsiteX122" fmla="*/ 1564397 w 2143708"/>
                <a:gd name="connsiteY122" fmla="*/ 91053 h 433197"/>
                <a:gd name="connsiteX123" fmla="*/ 1564397 w 2143708"/>
                <a:gd name="connsiteY123" fmla="*/ 160682 h 433197"/>
                <a:gd name="connsiteX124" fmla="*/ 1535689 w 2143708"/>
                <a:gd name="connsiteY124" fmla="*/ 160682 h 433197"/>
                <a:gd name="connsiteX125" fmla="*/ 1535689 w 2143708"/>
                <a:gd name="connsiteY125" fmla="*/ 101765 h 433197"/>
                <a:gd name="connsiteX126" fmla="*/ 1517050 w 2143708"/>
                <a:gd name="connsiteY126" fmla="*/ 70057 h 433197"/>
                <a:gd name="connsiteX127" fmla="*/ 1491769 w 2143708"/>
                <a:gd name="connsiteY127" fmla="*/ 106693 h 433197"/>
                <a:gd name="connsiteX128" fmla="*/ 1491769 w 2143708"/>
                <a:gd name="connsiteY128" fmla="*/ 160682 h 433197"/>
                <a:gd name="connsiteX129" fmla="*/ 1463061 w 2143708"/>
                <a:gd name="connsiteY129" fmla="*/ 160682 h 433197"/>
                <a:gd name="connsiteX130" fmla="*/ 1640882 w 2143708"/>
                <a:gd name="connsiteY130" fmla="*/ 11141 h 433197"/>
                <a:gd name="connsiteX131" fmla="*/ 1672375 w 2143708"/>
                <a:gd name="connsiteY131" fmla="*/ 11141 h 433197"/>
                <a:gd name="connsiteX132" fmla="*/ 1700227 w 2143708"/>
                <a:gd name="connsiteY132" fmla="*/ 130688 h 433197"/>
                <a:gd name="connsiteX133" fmla="*/ 1700655 w 2143708"/>
                <a:gd name="connsiteY133" fmla="*/ 130688 h 433197"/>
                <a:gd name="connsiteX134" fmla="*/ 1726150 w 2143708"/>
                <a:gd name="connsiteY134" fmla="*/ 11141 h 433197"/>
                <a:gd name="connsiteX135" fmla="*/ 1766856 w 2143708"/>
                <a:gd name="connsiteY135" fmla="*/ 11141 h 433197"/>
                <a:gd name="connsiteX136" fmla="*/ 1793208 w 2143708"/>
                <a:gd name="connsiteY136" fmla="*/ 130688 h 433197"/>
                <a:gd name="connsiteX137" fmla="*/ 1793637 w 2143708"/>
                <a:gd name="connsiteY137" fmla="*/ 130688 h 433197"/>
                <a:gd name="connsiteX138" fmla="*/ 1821702 w 2143708"/>
                <a:gd name="connsiteY138" fmla="*/ 11141 h 433197"/>
                <a:gd name="connsiteX139" fmla="*/ 1850839 w 2143708"/>
                <a:gd name="connsiteY139" fmla="*/ 11141 h 433197"/>
                <a:gd name="connsiteX140" fmla="*/ 1811847 w 2143708"/>
                <a:gd name="connsiteY140" fmla="*/ 160682 h 433197"/>
                <a:gd name="connsiteX141" fmla="*/ 1773283 w 2143708"/>
                <a:gd name="connsiteY141" fmla="*/ 160682 h 433197"/>
                <a:gd name="connsiteX142" fmla="*/ 1746289 w 2143708"/>
                <a:gd name="connsiteY142" fmla="*/ 41135 h 433197"/>
                <a:gd name="connsiteX143" fmla="*/ 1745860 w 2143708"/>
                <a:gd name="connsiteY143" fmla="*/ 41135 h 433197"/>
                <a:gd name="connsiteX144" fmla="*/ 1719294 w 2143708"/>
                <a:gd name="connsiteY144" fmla="*/ 160682 h 433197"/>
                <a:gd name="connsiteX145" fmla="*/ 1680517 w 2143708"/>
                <a:gd name="connsiteY145" fmla="*/ 160682 h 433197"/>
                <a:gd name="connsiteX146" fmla="*/ 1952390 w 2143708"/>
                <a:gd name="connsiteY146" fmla="*/ 154469 h 433197"/>
                <a:gd name="connsiteX147" fmla="*/ 1914469 w 2143708"/>
                <a:gd name="connsiteY147" fmla="*/ 163253 h 433197"/>
                <a:gd name="connsiteX148" fmla="*/ 1856838 w 2143708"/>
                <a:gd name="connsiteY148" fmla="*/ 106050 h 433197"/>
                <a:gd name="connsiteX149" fmla="*/ 1908042 w 2143708"/>
                <a:gd name="connsiteY149" fmla="*/ 47776 h 433197"/>
                <a:gd name="connsiteX150" fmla="*/ 1960531 w 2143708"/>
                <a:gd name="connsiteY150" fmla="*/ 114405 h 433197"/>
                <a:gd name="connsiteX151" fmla="*/ 1884261 w 2143708"/>
                <a:gd name="connsiteY151" fmla="*/ 114405 h 433197"/>
                <a:gd name="connsiteX152" fmla="*/ 1915755 w 2143708"/>
                <a:gd name="connsiteY152" fmla="*/ 142257 h 433197"/>
                <a:gd name="connsiteX153" fmla="*/ 1952390 w 2143708"/>
                <a:gd name="connsiteY153" fmla="*/ 131116 h 433197"/>
                <a:gd name="connsiteX154" fmla="*/ 1933108 w 2143708"/>
                <a:gd name="connsiteY154" fmla="*/ 94695 h 433197"/>
                <a:gd name="connsiteX155" fmla="*/ 1909756 w 2143708"/>
                <a:gd name="connsiteY155" fmla="*/ 68772 h 433197"/>
                <a:gd name="connsiteX156" fmla="*/ 1884261 w 2143708"/>
                <a:gd name="connsiteY156" fmla="*/ 94695 h 433197"/>
                <a:gd name="connsiteX157" fmla="*/ 2048585 w 2143708"/>
                <a:gd name="connsiteY157" fmla="*/ 73485 h 433197"/>
                <a:gd name="connsiteX158" fmla="*/ 2022876 w 2143708"/>
                <a:gd name="connsiteY158" fmla="*/ 68772 h 433197"/>
                <a:gd name="connsiteX159" fmla="*/ 2005951 w 2143708"/>
                <a:gd name="connsiteY159" fmla="*/ 80984 h 433197"/>
                <a:gd name="connsiteX160" fmla="*/ 2055869 w 2143708"/>
                <a:gd name="connsiteY160" fmla="*/ 127260 h 433197"/>
                <a:gd name="connsiteX161" fmla="*/ 2009593 w 2143708"/>
                <a:gd name="connsiteY161" fmla="*/ 163253 h 433197"/>
                <a:gd name="connsiteX162" fmla="*/ 1977028 w 2143708"/>
                <a:gd name="connsiteY162" fmla="*/ 158539 h 433197"/>
                <a:gd name="connsiteX163" fmla="*/ 1978742 w 2143708"/>
                <a:gd name="connsiteY163" fmla="*/ 134973 h 433197"/>
                <a:gd name="connsiteX164" fmla="*/ 2007022 w 2143708"/>
                <a:gd name="connsiteY164" fmla="*/ 142257 h 433197"/>
                <a:gd name="connsiteX165" fmla="*/ 2025875 w 2143708"/>
                <a:gd name="connsiteY165" fmla="*/ 128760 h 433197"/>
                <a:gd name="connsiteX166" fmla="*/ 1975957 w 2143708"/>
                <a:gd name="connsiteY166" fmla="*/ 82055 h 433197"/>
                <a:gd name="connsiteX167" fmla="*/ 2019234 w 2143708"/>
                <a:gd name="connsiteY167" fmla="*/ 47776 h 433197"/>
                <a:gd name="connsiteX168" fmla="*/ 2050513 w 2143708"/>
                <a:gd name="connsiteY168" fmla="*/ 51847 h 433197"/>
                <a:gd name="connsiteX169" fmla="*/ 2087577 w 2143708"/>
                <a:gd name="connsiteY169" fmla="*/ 71343 h 433197"/>
                <a:gd name="connsiteX170" fmla="*/ 2066367 w 2143708"/>
                <a:gd name="connsiteY170" fmla="*/ 71343 h 433197"/>
                <a:gd name="connsiteX171" fmla="*/ 2066367 w 2143708"/>
                <a:gd name="connsiteY171" fmla="*/ 50347 h 433197"/>
                <a:gd name="connsiteX172" fmla="*/ 2087577 w 2143708"/>
                <a:gd name="connsiteY172" fmla="*/ 50347 h 433197"/>
                <a:gd name="connsiteX173" fmla="*/ 2087577 w 2143708"/>
                <a:gd name="connsiteY173" fmla="*/ 28280 h 433197"/>
                <a:gd name="connsiteX174" fmla="*/ 2116285 w 2143708"/>
                <a:gd name="connsiteY174" fmla="*/ 19068 h 433197"/>
                <a:gd name="connsiteX175" fmla="*/ 2116285 w 2143708"/>
                <a:gd name="connsiteY175" fmla="*/ 50347 h 433197"/>
                <a:gd name="connsiteX176" fmla="*/ 2141780 w 2143708"/>
                <a:gd name="connsiteY176" fmla="*/ 50347 h 433197"/>
                <a:gd name="connsiteX177" fmla="*/ 2141780 w 2143708"/>
                <a:gd name="connsiteY177" fmla="*/ 71343 h 433197"/>
                <a:gd name="connsiteX178" fmla="*/ 2116285 w 2143708"/>
                <a:gd name="connsiteY178" fmla="*/ 71343 h 433197"/>
                <a:gd name="connsiteX179" fmla="*/ 2116285 w 2143708"/>
                <a:gd name="connsiteY179" fmla="*/ 122761 h 433197"/>
                <a:gd name="connsiteX180" fmla="*/ 2129783 w 2143708"/>
                <a:gd name="connsiteY180" fmla="*/ 140971 h 433197"/>
                <a:gd name="connsiteX181" fmla="*/ 2142851 w 2143708"/>
                <a:gd name="connsiteY181" fmla="*/ 137972 h 433197"/>
                <a:gd name="connsiteX182" fmla="*/ 2143708 w 2143708"/>
                <a:gd name="connsiteY182" fmla="*/ 160682 h 433197"/>
                <a:gd name="connsiteX183" fmla="*/ 2122498 w 2143708"/>
                <a:gd name="connsiteY183" fmla="*/ 163253 h 433197"/>
                <a:gd name="connsiteX184" fmla="*/ 2087577 w 2143708"/>
                <a:gd name="connsiteY184" fmla="*/ 127474 h 433197"/>
                <a:gd name="connsiteX185" fmla="*/ 0 w 2143708"/>
                <a:gd name="connsiteY185" fmla="*/ 236095 h 433197"/>
                <a:gd name="connsiteX186" fmla="*/ 29994 w 2143708"/>
                <a:gd name="connsiteY186" fmla="*/ 236095 h 433197"/>
                <a:gd name="connsiteX187" fmla="*/ 29994 w 2143708"/>
                <a:gd name="connsiteY187" fmla="*/ 322435 h 433197"/>
                <a:gd name="connsiteX188" fmla="*/ 61059 w 2143708"/>
                <a:gd name="connsiteY188" fmla="*/ 364640 h 433197"/>
                <a:gd name="connsiteX189" fmla="*/ 92124 w 2143708"/>
                <a:gd name="connsiteY189" fmla="*/ 322435 h 433197"/>
                <a:gd name="connsiteX190" fmla="*/ 92124 w 2143708"/>
                <a:gd name="connsiteY190" fmla="*/ 236095 h 433197"/>
                <a:gd name="connsiteX191" fmla="*/ 122118 w 2143708"/>
                <a:gd name="connsiteY191" fmla="*/ 236095 h 433197"/>
                <a:gd name="connsiteX192" fmla="*/ 122118 w 2143708"/>
                <a:gd name="connsiteY192" fmla="*/ 331647 h 433197"/>
                <a:gd name="connsiteX193" fmla="*/ 61059 w 2143708"/>
                <a:gd name="connsiteY193" fmla="*/ 388207 h 433197"/>
                <a:gd name="connsiteX194" fmla="*/ 0 w 2143708"/>
                <a:gd name="connsiteY194" fmla="*/ 331647 h 433197"/>
                <a:gd name="connsiteX195" fmla="*/ 153183 w 2143708"/>
                <a:gd name="connsiteY195" fmla="*/ 275301 h 433197"/>
                <a:gd name="connsiteX196" fmla="*/ 180392 w 2143708"/>
                <a:gd name="connsiteY196" fmla="*/ 275301 h 433197"/>
                <a:gd name="connsiteX197" fmla="*/ 180392 w 2143708"/>
                <a:gd name="connsiteY197" fmla="*/ 290298 h 433197"/>
                <a:gd name="connsiteX198" fmla="*/ 180820 w 2143708"/>
                <a:gd name="connsiteY198" fmla="*/ 290298 h 433197"/>
                <a:gd name="connsiteX199" fmla="*/ 217027 w 2143708"/>
                <a:gd name="connsiteY199" fmla="*/ 272730 h 433197"/>
                <a:gd name="connsiteX200" fmla="*/ 254520 w 2143708"/>
                <a:gd name="connsiteY200" fmla="*/ 316007 h 433197"/>
                <a:gd name="connsiteX201" fmla="*/ 254520 w 2143708"/>
                <a:gd name="connsiteY201" fmla="*/ 385636 h 433197"/>
                <a:gd name="connsiteX202" fmla="*/ 225811 w 2143708"/>
                <a:gd name="connsiteY202" fmla="*/ 385636 h 433197"/>
                <a:gd name="connsiteX203" fmla="*/ 225811 w 2143708"/>
                <a:gd name="connsiteY203" fmla="*/ 326719 h 433197"/>
                <a:gd name="connsiteX204" fmla="*/ 207172 w 2143708"/>
                <a:gd name="connsiteY204" fmla="*/ 295012 h 433197"/>
                <a:gd name="connsiteX205" fmla="*/ 181892 w 2143708"/>
                <a:gd name="connsiteY205" fmla="*/ 331647 h 433197"/>
                <a:gd name="connsiteX206" fmla="*/ 181892 w 2143708"/>
                <a:gd name="connsiteY206" fmla="*/ 385636 h 433197"/>
                <a:gd name="connsiteX207" fmla="*/ 153183 w 2143708"/>
                <a:gd name="connsiteY207" fmla="*/ 385636 h 433197"/>
                <a:gd name="connsiteX208" fmla="*/ 284728 w 2143708"/>
                <a:gd name="connsiteY208" fmla="*/ 227739 h 433197"/>
                <a:gd name="connsiteX209" fmla="*/ 313436 w 2143708"/>
                <a:gd name="connsiteY209" fmla="*/ 227739 h 433197"/>
                <a:gd name="connsiteX210" fmla="*/ 313436 w 2143708"/>
                <a:gd name="connsiteY210" fmla="*/ 255162 h 433197"/>
                <a:gd name="connsiteX211" fmla="*/ 284728 w 2143708"/>
                <a:gd name="connsiteY211" fmla="*/ 255162 h 433197"/>
                <a:gd name="connsiteX212" fmla="*/ 284728 w 2143708"/>
                <a:gd name="connsiteY212" fmla="*/ 275301 h 433197"/>
                <a:gd name="connsiteX213" fmla="*/ 313436 w 2143708"/>
                <a:gd name="connsiteY213" fmla="*/ 275301 h 433197"/>
                <a:gd name="connsiteX214" fmla="*/ 313436 w 2143708"/>
                <a:gd name="connsiteY214" fmla="*/ 385636 h 433197"/>
                <a:gd name="connsiteX215" fmla="*/ 284728 w 2143708"/>
                <a:gd name="connsiteY215" fmla="*/ 385636 h 433197"/>
                <a:gd name="connsiteX216" fmla="*/ 331433 w 2143708"/>
                <a:gd name="connsiteY216" fmla="*/ 275301 h 433197"/>
                <a:gd name="connsiteX217" fmla="*/ 362284 w 2143708"/>
                <a:gd name="connsiteY217" fmla="*/ 275301 h 433197"/>
                <a:gd name="connsiteX218" fmla="*/ 389707 w 2143708"/>
                <a:gd name="connsiteY218" fmla="*/ 355642 h 433197"/>
                <a:gd name="connsiteX219" fmla="*/ 390135 w 2143708"/>
                <a:gd name="connsiteY219" fmla="*/ 355642 h 433197"/>
                <a:gd name="connsiteX220" fmla="*/ 416701 w 2143708"/>
                <a:gd name="connsiteY220" fmla="*/ 275301 h 433197"/>
                <a:gd name="connsiteX221" fmla="*/ 445410 w 2143708"/>
                <a:gd name="connsiteY221" fmla="*/ 275301 h 433197"/>
                <a:gd name="connsiteX222" fmla="*/ 404704 w 2143708"/>
                <a:gd name="connsiteY222" fmla="*/ 385636 h 433197"/>
                <a:gd name="connsiteX223" fmla="*/ 372353 w 2143708"/>
                <a:gd name="connsiteY223" fmla="*/ 385636 h 433197"/>
                <a:gd name="connsiteX224" fmla="*/ 551245 w 2143708"/>
                <a:gd name="connsiteY224" fmla="*/ 379423 h 433197"/>
                <a:gd name="connsiteX225" fmla="*/ 513325 w 2143708"/>
                <a:gd name="connsiteY225" fmla="*/ 388207 h 433197"/>
                <a:gd name="connsiteX226" fmla="*/ 455693 w 2143708"/>
                <a:gd name="connsiteY226" fmla="*/ 331004 h 433197"/>
                <a:gd name="connsiteX227" fmla="*/ 506897 w 2143708"/>
                <a:gd name="connsiteY227" fmla="*/ 272730 h 433197"/>
                <a:gd name="connsiteX228" fmla="*/ 559387 w 2143708"/>
                <a:gd name="connsiteY228" fmla="*/ 339360 h 433197"/>
                <a:gd name="connsiteX229" fmla="*/ 483116 w 2143708"/>
                <a:gd name="connsiteY229" fmla="*/ 339360 h 433197"/>
                <a:gd name="connsiteX230" fmla="*/ 514610 w 2143708"/>
                <a:gd name="connsiteY230" fmla="*/ 367211 h 433197"/>
                <a:gd name="connsiteX231" fmla="*/ 551245 w 2143708"/>
                <a:gd name="connsiteY231" fmla="*/ 356071 h 433197"/>
                <a:gd name="connsiteX232" fmla="*/ 531964 w 2143708"/>
                <a:gd name="connsiteY232" fmla="*/ 319649 h 433197"/>
                <a:gd name="connsiteX233" fmla="*/ 508611 w 2143708"/>
                <a:gd name="connsiteY233" fmla="*/ 293726 h 433197"/>
                <a:gd name="connsiteX234" fmla="*/ 483116 w 2143708"/>
                <a:gd name="connsiteY234" fmla="*/ 319649 h 433197"/>
                <a:gd name="connsiteX235" fmla="*/ 582525 w 2143708"/>
                <a:gd name="connsiteY235" fmla="*/ 275301 h 433197"/>
                <a:gd name="connsiteX236" fmla="*/ 608020 w 2143708"/>
                <a:gd name="connsiteY236" fmla="*/ 275301 h 433197"/>
                <a:gd name="connsiteX237" fmla="*/ 608020 w 2143708"/>
                <a:gd name="connsiteY237" fmla="*/ 300368 h 433197"/>
                <a:gd name="connsiteX238" fmla="*/ 608448 w 2143708"/>
                <a:gd name="connsiteY238" fmla="*/ 300368 h 433197"/>
                <a:gd name="connsiteX239" fmla="*/ 638656 w 2143708"/>
                <a:gd name="connsiteY239" fmla="*/ 272730 h 433197"/>
                <a:gd name="connsiteX240" fmla="*/ 647440 w 2143708"/>
                <a:gd name="connsiteY240" fmla="*/ 273587 h 433197"/>
                <a:gd name="connsiteX241" fmla="*/ 647440 w 2143708"/>
                <a:gd name="connsiteY241" fmla="*/ 302510 h 433197"/>
                <a:gd name="connsiteX242" fmla="*/ 634586 w 2143708"/>
                <a:gd name="connsiteY242" fmla="*/ 300153 h 433197"/>
                <a:gd name="connsiteX243" fmla="*/ 611233 w 2143708"/>
                <a:gd name="connsiteY243" fmla="*/ 345144 h 433197"/>
                <a:gd name="connsiteX244" fmla="*/ 611233 w 2143708"/>
                <a:gd name="connsiteY244" fmla="*/ 385636 h 433197"/>
                <a:gd name="connsiteX245" fmla="*/ 582525 w 2143708"/>
                <a:gd name="connsiteY245" fmla="*/ 385636 h 433197"/>
                <a:gd name="connsiteX246" fmla="*/ 730780 w 2143708"/>
                <a:gd name="connsiteY246" fmla="*/ 298439 h 433197"/>
                <a:gd name="connsiteX247" fmla="*/ 705071 w 2143708"/>
                <a:gd name="connsiteY247" fmla="*/ 293726 h 433197"/>
                <a:gd name="connsiteX248" fmla="*/ 688146 w 2143708"/>
                <a:gd name="connsiteY248" fmla="*/ 305938 h 433197"/>
                <a:gd name="connsiteX249" fmla="*/ 738065 w 2143708"/>
                <a:gd name="connsiteY249" fmla="*/ 352214 h 433197"/>
                <a:gd name="connsiteX250" fmla="*/ 691788 w 2143708"/>
                <a:gd name="connsiteY250" fmla="*/ 388207 h 433197"/>
                <a:gd name="connsiteX251" fmla="*/ 659224 w 2143708"/>
                <a:gd name="connsiteY251" fmla="*/ 383494 h 433197"/>
                <a:gd name="connsiteX252" fmla="*/ 660938 w 2143708"/>
                <a:gd name="connsiteY252" fmla="*/ 359927 h 433197"/>
                <a:gd name="connsiteX253" fmla="*/ 689217 w 2143708"/>
                <a:gd name="connsiteY253" fmla="*/ 367211 h 433197"/>
                <a:gd name="connsiteX254" fmla="*/ 708071 w 2143708"/>
                <a:gd name="connsiteY254" fmla="*/ 353714 h 433197"/>
                <a:gd name="connsiteX255" fmla="*/ 658152 w 2143708"/>
                <a:gd name="connsiteY255" fmla="*/ 307009 h 433197"/>
                <a:gd name="connsiteX256" fmla="*/ 701429 w 2143708"/>
                <a:gd name="connsiteY256" fmla="*/ 272730 h 433197"/>
                <a:gd name="connsiteX257" fmla="*/ 732709 w 2143708"/>
                <a:gd name="connsiteY257" fmla="*/ 276801 h 433197"/>
                <a:gd name="connsiteX258" fmla="*/ 760989 w 2143708"/>
                <a:gd name="connsiteY258" fmla="*/ 227739 h 433197"/>
                <a:gd name="connsiteX259" fmla="*/ 789697 w 2143708"/>
                <a:gd name="connsiteY259" fmla="*/ 227739 h 433197"/>
                <a:gd name="connsiteX260" fmla="*/ 789697 w 2143708"/>
                <a:gd name="connsiteY260" fmla="*/ 255162 h 433197"/>
                <a:gd name="connsiteX261" fmla="*/ 760989 w 2143708"/>
                <a:gd name="connsiteY261" fmla="*/ 255162 h 433197"/>
                <a:gd name="connsiteX262" fmla="*/ 760989 w 2143708"/>
                <a:gd name="connsiteY262" fmla="*/ 275301 h 433197"/>
                <a:gd name="connsiteX263" fmla="*/ 789697 w 2143708"/>
                <a:gd name="connsiteY263" fmla="*/ 275301 h 433197"/>
                <a:gd name="connsiteX264" fmla="*/ 789697 w 2143708"/>
                <a:gd name="connsiteY264" fmla="*/ 385636 h 433197"/>
                <a:gd name="connsiteX265" fmla="*/ 760989 w 2143708"/>
                <a:gd name="connsiteY265" fmla="*/ 385636 h 433197"/>
                <a:gd name="connsiteX266" fmla="*/ 829332 w 2143708"/>
                <a:gd name="connsiteY266" fmla="*/ 296297 h 433197"/>
                <a:gd name="connsiteX267" fmla="*/ 808122 w 2143708"/>
                <a:gd name="connsiteY267" fmla="*/ 296297 h 433197"/>
                <a:gd name="connsiteX268" fmla="*/ 808122 w 2143708"/>
                <a:gd name="connsiteY268" fmla="*/ 275301 h 433197"/>
                <a:gd name="connsiteX269" fmla="*/ 829332 w 2143708"/>
                <a:gd name="connsiteY269" fmla="*/ 275301 h 433197"/>
                <a:gd name="connsiteX270" fmla="*/ 829332 w 2143708"/>
                <a:gd name="connsiteY270" fmla="*/ 253234 h 433197"/>
                <a:gd name="connsiteX271" fmla="*/ 858040 w 2143708"/>
                <a:gd name="connsiteY271" fmla="*/ 244022 h 433197"/>
                <a:gd name="connsiteX272" fmla="*/ 858040 w 2143708"/>
                <a:gd name="connsiteY272" fmla="*/ 275301 h 433197"/>
                <a:gd name="connsiteX273" fmla="*/ 883535 w 2143708"/>
                <a:gd name="connsiteY273" fmla="*/ 275301 h 433197"/>
                <a:gd name="connsiteX274" fmla="*/ 883535 w 2143708"/>
                <a:gd name="connsiteY274" fmla="*/ 296297 h 433197"/>
                <a:gd name="connsiteX275" fmla="*/ 858040 w 2143708"/>
                <a:gd name="connsiteY275" fmla="*/ 296297 h 433197"/>
                <a:gd name="connsiteX276" fmla="*/ 858040 w 2143708"/>
                <a:gd name="connsiteY276" fmla="*/ 347715 h 433197"/>
                <a:gd name="connsiteX277" fmla="*/ 871538 w 2143708"/>
                <a:gd name="connsiteY277" fmla="*/ 365926 h 433197"/>
                <a:gd name="connsiteX278" fmla="*/ 884606 w 2143708"/>
                <a:gd name="connsiteY278" fmla="*/ 362926 h 433197"/>
                <a:gd name="connsiteX279" fmla="*/ 885463 w 2143708"/>
                <a:gd name="connsiteY279" fmla="*/ 385636 h 433197"/>
                <a:gd name="connsiteX280" fmla="*/ 864253 w 2143708"/>
                <a:gd name="connsiteY280" fmla="*/ 388207 h 433197"/>
                <a:gd name="connsiteX281" fmla="*/ 829332 w 2143708"/>
                <a:gd name="connsiteY281" fmla="*/ 352428 h 433197"/>
                <a:gd name="connsiteX282" fmla="*/ 949093 w 2143708"/>
                <a:gd name="connsiteY282" fmla="*/ 355856 h 433197"/>
                <a:gd name="connsiteX283" fmla="*/ 949522 w 2143708"/>
                <a:gd name="connsiteY283" fmla="*/ 355856 h 433197"/>
                <a:gd name="connsiteX284" fmla="*/ 976088 w 2143708"/>
                <a:gd name="connsiteY284" fmla="*/ 275301 h 433197"/>
                <a:gd name="connsiteX285" fmla="*/ 1005225 w 2143708"/>
                <a:gd name="connsiteY285" fmla="*/ 275301 h 433197"/>
                <a:gd name="connsiteX286" fmla="*/ 963876 w 2143708"/>
                <a:gd name="connsiteY286" fmla="*/ 384779 h 433197"/>
                <a:gd name="connsiteX287" fmla="*/ 918028 w 2143708"/>
                <a:gd name="connsiteY287" fmla="*/ 433198 h 433197"/>
                <a:gd name="connsiteX288" fmla="*/ 897675 w 2143708"/>
                <a:gd name="connsiteY288" fmla="*/ 430198 h 433197"/>
                <a:gd name="connsiteX289" fmla="*/ 899603 w 2143708"/>
                <a:gd name="connsiteY289" fmla="*/ 408988 h 433197"/>
                <a:gd name="connsiteX290" fmla="*/ 914386 w 2143708"/>
                <a:gd name="connsiteY290" fmla="*/ 410917 h 433197"/>
                <a:gd name="connsiteX291" fmla="*/ 933025 w 2143708"/>
                <a:gd name="connsiteY291" fmla="*/ 391206 h 433197"/>
                <a:gd name="connsiteX292" fmla="*/ 890819 w 2143708"/>
                <a:gd name="connsiteY292" fmla="*/ 275301 h 433197"/>
                <a:gd name="connsiteX293" fmla="*/ 922527 w 2143708"/>
                <a:gd name="connsiteY293" fmla="*/ 275301 h 433197"/>
                <a:gd name="connsiteX294" fmla="*/ 1084495 w 2143708"/>
                <a:gd name="connsiteY294" fmla="*/ 236095 h 433197"/>
                <a:gd name="connsiteX295" fmla="*/ 1114488 w 2143708"/>
                <a:gd name="connsiteY295" fmla="*/ 236095 h 433197"/>
                <a:gd name="connsiteX296" fmla="*/ 1114488 w 2143708"/>
                <a:gd name="connsiteY296" fmla="*/ 296511 h 433197"/>
                <a:gd name="connsiteX297" fmla="*/ 1174476 w 2143708"/>
                <a:gd name="connsiteY297" fmla="*/ 296511 h 433197"/>
                <a:gd name="connsiteX298" fmla="*/ 1174476 w 2143708"/>
                <a:gd name="connsiteY298" fmla="*/ 236095 h 433197"/>
                <a:gd name="connsiteX299" fmla="*/ 1204470 w 2143708"/>
                <a:gd name="connsiteY299" fmla="*/ 236095 h 433197"/>
                <a:gd name="connsiteX300" fmla="*/ 1204470 w 2143708"/>
                <a:gd name="connsiteY300" fmla="*/ 385636 h 433197"/>
                <a:gd name="connsiteX301" fmla="*/ 1174476 w 2143708"/>
                <a:gd name="connsiteY301" fmla="*/ 385636 h 433197"/>
                <a:gd name="connsiteX302" fmla="*/ 1174476 w 2143708"/>
                <a:gd name="connsiteY302" fmla="*/ 320078 h 433197"/>
                <a:gd name="connsiteX303" fmla="*/ 1114488 w 2143708"/>
                <a:gd name="connsiteY303" fmla="*/ 320078 h 433197"/>
                <a:gd name="connsiteX304" fmla="*/ 1114488 w 2143708"/>
                <a:gd name="connsiteY304" fmla="*/ 385636 h 433197"/>
                <a:gd name="connsiteX305" fmla="*/ 1084495 w 2143708"/>
                <a:gd name="connsiteY305" fmla="*/ 385636 h 433197"/>
                <a:gd name="connsiteX306" fmla="*/ 1325089 w 2143708"/>
                <a:gd name="connsiteY306" fmla="*/ 379423 h 433197"/>
                <a:gd name="connsiteX307" fmla="*/ 1287168 w 2143708"/>
                <a:gd name="connsiteY307" fmla="*/ 388207 h 433197"/>
                <a:gd name="connsiteX308" fmla="*/ 1229537 w 2143708"/>
                <a:gd name="connsiteY308" fmla="*/ 331004 h 433197"/>
                <a:gd name="connsiteX309" fmla="*/ 1280740 w 2143708"/>
                <a:gd name="connsiteY309" fmla="*/ 272730 h 433197"/>
                <a:gd name="connsiteX310" fmla="*/ 1333230 w 2143708"/>
                <a:gd name="connsiteY310" fmla="*/ 339360 h 433197"/>
                <a:gd name="connsiteX311" fmla="*/ 1256960 w 2143708"/>
                <a:gd name="connsiteY311" fmla="*/ 339360 h 433197"/>
                <a:gd name="connsiteX312" fmla="*/ 1288453 w 2143708"/>
                <a:gd name="connsiteY312" fmla="*/ 367211 h 433197"/>
                <a:gd name="connsiteX313" fmla="*/ 1325089 w 2143708"/>
                <a:gd name="connsiteY313" fmla="*/ 356071 h 433197"/>
                <a:gd name="connsiteX314" fmla="*/ 1305807 w 2143708"/>
                <a:gd name="connsiteY314" fmla="*/ 319649 h 433197"/>
                <a:gd name="connsiteX315" fmla="*/ 1282454 w 2143708"/>
                <a:gd name="connsiteY315" fmla="*/ 293726 h 433197"/>
                <a:gd name="connsiteX316" fmla="*/ 1256960 w 2143708"/>
                <a:gd name="connsiteY316" fmla="*/ 319649 h 433197"/>
                <a:gd name="connsiteX317" fmla="*/ 1360653 w 2143708"/>
                <a:gd name="connsiteY317" fmla="*/ 281086 h 433197"/>
                <a:gd name="connsiteX318" fmla="*/ 1399002 w 2143708"/>
                <a:gd name="connsiteY318" fmla="*/ 272730 h 433197"/>
                <a:gd name="connsiteX319" fmla="*/ 1446564 w 2143708"/>
                <a:gd name="connsiteY319" fmla="*/ 319221 h 433197"/>
                <a:gd name="connsiteX320" fmla="*/ 1446564 w 2143708"/>
                <a:gd name="connsiteY320" fmla="*/ 333361 h 433197"/>
                <a:gd name="connsiteX321" fmla="*/ 1446992 w 2143708"/>
                <a:gd name="connsiteY321" fmla="*/ 360998 h 433197"/>
                <a:gd name="connsiteX322" fmla="*/ 1448278 w 2143708"/>
                <a:gd name="connsiteY322" fmla="*/ 385636 h 433197"/>
                <a:gd name="connsiteX323" fmla="*/ 1422997 w 2143708"/>
                <a:gd name="connsiteY323" fmla="*/ 385636 h 433197"/>
                <a:gd name="connsiteX324" fmla="*/ 1421712 w 2143708"/>
                <a:gd name="connsiteY324" fmla="*/ 369139 h 433197"/>
                <a:gd name="connsiteX325" fmla="*/ 1421283 w 2143708"/>
                <a:gd name="connsiteY325" fmla="*/ 369139 h 433197"/>
                <a:gd name="connsiteX326" fmla="*/ 1387219 w 2143708"/>
                <a:gd name="connsiteY326" fmla="*/ 388207 h 433197"/>
                <a:gd name="connsiteX327" fmla="*/ 1348655 w 2143708"/>
                <a:gd name="connsiteY327" fmla="*/ 355428 h 433197"/>
                <a:gd name="connsiteX328" fmla="*/ 1367509 w 2143708"/>
                <a:gd name="connsiteY328" fmla="*/ 323934 h 433197"/>
                <a:gd name="connsiteX329" fmla="*/ 1404572 w 2143708"/>
                <a:gd name="connsiteY329" fmla="*/ 317507 h 433197"/>
                <a:gd name="connsiteX330" fmla="*/ 1420426 w 2143708"/>
                <a:gd name="connsiteY330" fmla="*/ 317507 h 433197"/>
                <a:gd name="connsiteX331" fmla="*/ 1395574 w 2143708"/>
                <a:gd name="connsiteY331" fmla="*/ 293726 h 433197"/>
                <a:gd name="connsiteX332" fmla="*/ 1361510 w 2143708"/>
                <a:gd name="connsiteY332" fmla="*/ 305724 h 433197"/>
                <a:gd name="connsiteX333" fmla="*/ 1394289 w 2143708"/>
                <a:gd name="connsiteY333" fmla="*/ 367211 h 433197"/>
                <a:gd name="connsiteX334" fmla="*/ 1414428 w 2143708"/>
                <a:gd name="connsiteY334" fmla="*/ 357356 h 433197"/>
                <a:gd name="connsiteX335" fmla="*/ 1420426 w 2143708"/>
                <a:gd name="connsiteY335" fmla="*/ 334646 h 433197"/>
                <a:gd name="connsiteX336" fmla="*/ 1408000 w 2143708"/>
                <a:gd name="connsiteY336" fmla="*/ 334646 h 433197"/>
                <a:gd name="connsiteX337" fmla="*/ 1376078 w 2143708"/>
                <a:gd name="connsiteY337" fmla="*/ 353714 h 433197"/>
                <a:gd name="connsiteX338" fmla="*/ 1394289 w 2143708"/>
                <a:gd name="connsiteY338" fmla="*/ 367211 h 433197"/>
                <a:gd name="connsiteX339" fmla="*/ 1475487 w 2143708"/>
                <a:gd name="connsiteY339" fmla="*/ 224954 h 433197"/>
                <a:gd name="connsiteX340" fmla="*/ 1504195 w 2143708"/>
                <a:gd name="connsiteY340" fmla="*/ 224954 h 433197"/>
                <a:gd name="connsiteX341" fmla="*/ 1504195 w 2143708"/>
                <a:gd name="connsiteY341" fmla="*/ 385636 h 433197"/>
                <a:gd name="connsiteX342" fmla="*/ 1475487 w 2143708"/>
                <a:gd name="connsiteY342" fmla="*/ 385636 h 433197"/>
                <a:gd name="connsiteX343" fmla="*/ 1543830 w 2143708"/>
                <a:gd name="connsiteY343" fmla="*/ 296297 h 433197"/>
                <a:gd name="connsiteX344" fmla="*/ 1522620 w 2143708"/>
                <a:gd name="connsiteY344" fmla="*/ 296297 h 433197"/>
                <a:gd name="connsiteX345" fmla="*/ 1522620 w 2143708"/>
                <a:gd name="connsiteY345" fmla="*/ 275301 h 433197"/>
                <a:gd name="connsiteX346" fmla="*/ 1543830 w 2143708"/>
                <a:gd name="connsiteY346" fmla="*/ 275301 h 433197"/>
                <a:gd name="connsiteX347" fmla="*/ 1543830 w 2143708"/>
                <a:gd name="connsiteY347" fmla="*/ 253234 h 433197"/>
                <a:gd name="connsiteX348" fmla="*/ 1572538 w 2143708"/>
                <a:gd name="connsiteY348" fmla="*/ 244022 h 433197"/>
                <a:gd name="connsiteX349" fmla="*/ 1572538 w 2143708"/>
                <a:gd name="connsiteY349" fmla="*/ 275301 h 433197"/>
                <a:gd name="connsiteX350" fmla="*/ 1598033 w 2143708"/>
                <a:gd name="connsiteY350" fmla="*/ 275301 h 433197"/>
                <a:gd name="connsiteX351" fmla="*/ 1598033 w 2143708"/>
                <a:gd name="connsiteY351" fmla="*/ 296297 h 433197"/>
                <a:gd name="connsiteX352" fmla="*/ 1572538 w 2143708"/>
                <a:gd name="connsiteY352" fmla="*/ 296297 h 433197"/>
                <a:gd name="connsiteX353" fmla="*/ 1572538 w 2143708"/>
                <a:gd name="connsiteY353" fmla="*/ 347715 h 433197"/>
                <a:gd name="connsiteX354" fmla="*/ 1586036 w 2143708"/>
                <a:gd name="connsiteY354" fmla="*/ 365926 h 433197"/>
                <a:gd name="connsiteX355" fmla="*/ 1599104 w 2143708"/>
                <a:gd name="connsiteY355" fmla="*/ 362926 h 433197"/>
                <a:gd name="connsiteX356" fmla="*/ 1599961 w 2143708"/>
                <a:gd name="connsiteY356" fmla="*/ 385636 h 433197"/>
                <a:gd name="connsiteX357" fmla="*/ 1578752 w 2143708"/>
                <a:gd name="connsiteY357" fmla="*/ 388207 h 433197"/>
                <a:gd name="connsiteX358" fmla="*/ 1543830 w 2143708"/>
                <a:gd name="connsiteY358" fmla="*/ 352428 h 433197"/>
                <a:gd name="connsiteX359" fmla="*/ 1617744 w 2143708"/>
                <a:gd name="connsiteY359" fmla="*/ 224954 h 433197"/>
                <a:gd name="connsiteX360" fmla="*/ 1646452 w 2143708"/>
                <a:gd name="connsiteY360" fmla="*/ 224954 h 433197"/>
                <a:gd name="connsiteX361" fmla="*/ 1646452 w 2143708"/>
                <a:gd name="connsiteY361" fmla="*/ 290298 h 433197"/>
                <a:gd name="connsiteX362" fmla="*/ 1646881 w 2143708"/>
                <a:gd name="connsiteY362" fmla="*/ 290298 h 433197"/>
                <a:gd name="connsiteX363" fmla="*/ 1681588 w 2143708"/>
                <a:gd name="connsiteY363" fmla="*/ 272730 h 433197"/>
                <a:gd name="connsiteX364" fmla="*/ 1719080 w 2143708"/>
                <a:gd name="connsiteY364" fmla="*/ 316007 h 433197"/>
                <a:gd name="connsiteX365" fmla="*/ 1719080 w 2143708"/>
                <a:gd name="connsiteY365" fmla="*/ 385636 h 433197"/>
                <a:gd name="connsiteX366" fmla="*/ 1690372 w 2143708"/>
                <a:gd name="connsiteY366" fmla="*/ 385636 h 433197"/>
                <a:gd name="connsiteX367" fmla="*/ 1690372 w 2143708"/>
                <a:gd name="connsiteY367" fmla="*/ 326719 h 433197"/>
                <a:gd name="connsiteX368" fmla="*/ 1671733 w 2143708"/>
                <a:gd name="connsiteY368" fmla="*/ 295012 h 433197"/>
                <a:gd name="connsiteX369" fmla="*/ 1646452 w 2143708"/>
                <a:gd name="connsiteY369" fmla="*/ 331647 h 433197"/>
                <a:gd name="connsiteX370" fmla="*/ 1646452 w 2143708"/>
                <a:gd name="connsiteY370" fmla="*/ 385636 h 433197"/>
                <a:gd name="connsiteX371" fmla="*/ 1617744 w 2143708"/>
                <a:gd name="connsiteY371" fmla="*/ 385636 h 433197"/>
                <a:gd name="connsiteX372" fmla="*/ 1820167 w 2143708"/>
                <a:gd name="connsiteY372" fmla="*/ 299082 h 433197"/>
                <a:gd name="connsiteX373" fmla="*/ 1800671 w 2143708"/>
                <a:gd name="connsiteY373" fmla="*/ 295012 h 433197"/>
                <a:gd name="connsiteX374" fmla="*/ 1771534 w 2143708"/>
                <a:gd name="connsiteY374" fmla="*/ 329933 h 433197"/>
                <a:gd name="connsiteX375" fmla="*/ 1801314 w 2143708"/>
                <a:gd name="connsiteY375" fmla="*/ 365926 h 433197"/>
                <a:gd name="connsiteX376" fmla="*/ 1823380 w 2143708"/>
                <a:gd name="connsiteY376" fmla="*/ 360784 h 433197"/>
                <a:gd name="connsiteX377" fmla="*/ 1824666 w 2143708"/>
                <a:gd name="connsiteY377" fmla="*/ 384565 h 433197"/>
                <a:gd name="connsiteX378" fmla="*/ 1795957 w 2143708"/>
                <a:gd name="connsiteY378" fmla="*/ 388207 h 433197"/>
                <a:gd name="connsiteX379" fmla="*/ 1741540 w 2143708"/>
                <a:gd name="connsiteY379" fmla="*/ 329933 h 433197"/>
                <a:gd name="connsiteX380" fmla="*/ 1794886 w 2143708"/>
                <a:gd name="connsiteY380" fmla="*/ 272730 h 433197"/>
                <a:gd name="connsiteX381" fmla="*/ 1822738 w 2143708"/>
                <a:gd name="connsiteY381" fmla="*/ 276372 h 433197"/>
                <a:gd name="connsiteX382" fmla="*/ 1848661 w 2143708"/>
                <a:gd name="connsiteY382" fmla="*/ 281086 h 433197"/>
                <a:gd name="connsiteX383" fmla="*/ 1887010 w 2143708"/>
                <a:gd name="connsiteY383" fmla="*/ 272730 h 433197"/>
                <a:gd name="connsiteX384" fmla="*/ 1934572 w 2143708"/>
                <a:gd name="connsiteY384" fmla="*/ 319221 h 433197"/>
                <a:gd name="connsiteX385" fmla="*/ 1934572 w 2143708"/>
                <a:gd name="connsiteY385" fmla="*/ 333361 h 433197"/>
                <a:gd name="connsiteX386" fmla="*/ 1935001 w 2143708"/>
                <a:gd name="connsiteY386" fmla="*/ 360998 h 433197"/>
                <a:gd name="connsiteX387" fmla="*/ 1936286 w 2143708"/>
                <a:gd name="connsiteY387" fmla="*/ 385636 h 433197"/>
                <a:gd name="connsiteX388" fmla="*/ 1911006 w 2143708"/>
                <a:gd name="connsiteY388" fmla="*/ 385636 h 433197"/>
                <a:gd name="connsiteX389" fmla="*/ 1909720 w 2143708"/>
                <a:gd name="connsiteY389" fmla="*/ 369139 h 433197"/>
                <a:gd name="connsiteX390" fmla="*/ 1909292 w 2143708"/>
                <a:gd name="connsiteY390" fmla="*/ 369139 h 433197"/>
                <a:gd name="connsiteX391" fmla="*/ 1875227 w 2143708"/>
                <a:gd name="connsiteY391" fmla="*/ 388207 h 433197"/>
                <a:gd name="connsiteX392" fmla="*/ 1836663 w 2143708"/>
                <a:gd name="connsiteY392" fmla="*/ 355428 h 433197"/>
                <a:gd name="connsiteX393" fmla="*/ 1855517 w 2143708"/>
                <a:gd name="connsiteY393" fmla="*/ 323934 h 433197"/>
                <a:gd name="connsiteX394" fmla="*/ 1892581 w 2143708"/>
                <a:gd name="connsiteY394" fmla="*/ 317507 h 433197"/>
                <a:gd name="connsiteX395" fmla="*/ 1908435 w 2143708"/>
                <a:gd name="connsiteY395" fmla="*/ 317507 h 433197"/>
                <a:gd name="connsiteX396" fmla="*/ 1883583 w 2143708"/>
                <a:gd name="connsiteY396" fmla="*/ 293726 h 433197"/>
                <a:gd name="connsiteX397" fmla="*/ 1849518 w 2143708"/>
                <a:gd name="connsiteY397" fmla="*/ 305724 h 433197"/>
                <a:gd name="connsiteX398" fmla="*/ 1882297 w 2143708"/>
                <a:gd name="connsiteY398" fmla="*/ 367211 h 433197"/>
                <a:gd name="connsiteX399" fmla="*/ 1902436 w 2143708"/>
                <a:gd name="connsiteY399" fmla="*/ 357356 h 433197"/>
                <a:gd name="connsiteX400" fmla="*/ 1908435 w 2143708"/>
                <a:gd name="connsiteY400" fmla="*/ 334646 h 433197"/>
                <a:gd name="connsiteX401" fmla="*/ 1896009 w 2143708"/>
                <a:gd name="connsiteY401" fmla="*/ 334646 h 433197"/>
                <a:gd name="connsiteX402" fmla="*/ 1864086 w 2143708"/>
                <a:gd name="connsiteY402" fmla="*/ 353714 h 433197"/>
                <a:gd name="connsiteX403" fmla="*/ 1882297 w 2143708"/>
                <a:gd name="connsiteY403" fmla="*/ 367211 h 433197"/>
                <a:gd name="connsiteX404" fmla="*/ 1963495 w 2143708"/>
                <a:gd name="connsiteY404" fmla="*/ 275301 h 433197"/>
                <a:gd name="connsiteX405" fmla="*/ 1988990 w 2143708"/>
                <a:gd name="connsiteY405" fmla="*/ 275301 h 433197"/>
                <a:gd name="connsiteX406" fmla="*/ 1988990 w 2143708"/>
                <a:gd name="connsiteY406" fmla="*/ 300368 h 433197"/>
                <a:gd name="connsiteX407" fmla="*/ 1989418 w 2143708"/>
                <a:gd name="connsiteY407" fmla="*/ 300368 h 433197"/>
                <a:gd name="connsiteX408" fmla="*/ 2019626 w 2143708"/>
                <a:gd name="connsiteY408" fmla="*/ 272730 h 433197"/>
                <a:gd name="connsiteX409" fmla="*/ 2028410 w 2143708"/>
                <a:gd name="connsiteY409" fmla="*/ 273587 h 433197"/>
                <a:gd name="connsiteX410" fmla="*/ 2028410 w 2143708"/>
                <a:gd name="connsiteY410" fmla="*/ 302510 h 433197"/>
                <a:gd name="connsiteX411" fmla="*/ 2015556 w 2143708"/>
                <a:gd name="connsiteY411" fmla="*/ 300153 h 433197"/>
                <a:gd name="connsiteX412" fmla="*/ 1992203 w 2143708"/>
                <a:gd name="connsiteY412" fmla="*/ 345144 h 433197"/>
                <a:gd name="connsiteX413" fmla="*/ 1992203 w 2143708"/>
                <a:gd name="connsiteY413" fmla="*/ 385636 h 433197"/>
                <a:gd name="connsiteX414" fmla="*/ 1963495 w 2143708"/>
                <a:gd name="connsiteY414" fmla="*/ 385636 h 433197"/>
                <a:gd name="connsiteX415" fmla="*/ 2130818 w 2143708"/>
                <a:gd name="connsiteY415" fmla="*/ 379423 h 433197"/>
                <a:gd name="connsiteX416" fmla="*/ 2092897 w 2143708"/>
                <a:gd name="connsiteY416" fmla="*/ 388207 h 433197"/>
                <a:gd name="connsiteX417" fmla="*/ 2035266 w 2143708"/>
                <a:gd name="connsiteY417" fmla="*/ 331004 h 433197"/>
                <a:gd name="connsiteX418" fmla="*/ 2086470 w 2143708"/>
                <a:gd name="connsiteY418" fmla="*/ 272730 h 433197"/>
                <a:gd name="connsiteX419" fmla="*/ 2138960 w 2143708"/>
                <a:gd name="connsiteY419" fmla="*/ 339360 h 433197"/>
                <a:gd name="connsiteX420" fmla="*/ 2062689 w 2143708"/>
                <a:gd name="connsiteY420" fmla="*/ 339360 h 433197"/>
                <a:gd name="connsiteX421" fmla="*/ 2094183 w 2143708"/>
                <a:gd name="connsiteY421" fmla="*/ 367211 h 433197"/>
                <a:gd name="connsiteX422" fmla="*/ 2130818 w 2143708"/>
                <a:gd name="connsiteY422" fmla="*/ 356071 h 433197"/>
                <a:gd name="connsiteX423" fmla="*/ 2111536 w 2143708"/>
                <a:gd name="connsiteY423" fmla="*/ 319649 h 433197"/>
                <a:gd name="connsiteX424" fmla="*/ 2088184 w 2143708"/>
                <a:gd name="connsiteY424" fmla="*/ 293726 h 433197"/>
                <a:gd name="connsiteX425" fmla="*/ 2062689 w 2143708"/>
                <a:gd name="connsiteY425" fmla="*/ 319649 h 4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2143708" h="433197">
                  <a:moveTo>
                    <a:pt x="192175" y="11141"/>
                  </a:moveTo>
                  <a:lnTo>
                    <a:pt x="222169" y="11141"/>
                  </a:lnTo>
                  <a:lnTo>
                    <a:pt x="222169" y="137115"/>
                  </a:lnTo>
                  <a:lnTo>
                    <a:pt x="280229" y="137115"/>
                  </a:lnTo>
                  <a:lnTo>
                    <a:pt x="280229" y="160682"/>
                  </a:lnTo>
                  <a:lnTo>
                    <a:pt x="192175" y="160682"/>
                  </a:lnTo>
                  <a:close/>
                  <a:moveTo>
                    <a:pt x="347287" y="47776"/>
                  </a:moveTo>
                  <a:cubicBezTo>
                    <a:pt x="380066" y="47776"/>
                    <a:pt x="405132" y="69843"/>
                    <a:pt x="405132" y="106264"/>
                  </a:cubicBezTo>
                  <a:cubicBezTo>
                    <a:pt x="405132" y="137972"/>
                    <a:pt x="383922" y="163253"/>
                    <a:pt x="347287" y="163253"/>
                  </a:cubicBezTo>
                  <a:cubicBezTo>
                    <a:pt x="310866" y="163253"/>
                    <a:pt x="289656" y="137972"/>
                    <a:pt x="289656" y="106264"/>
                  </a:cubicBezTo>
                  <a:cubicBezTo>
                    <a:pt x="289656" y="69843"/>
                    <a:pt x="314722" y="47776"/>
                    <a:pt x="347287" y="47776"/>
                  </a:cubicBezTo>
                  <a:close/>
                  <a:moveTo>
                    <a:pt x="347287" y="140971"/>
                  </a:moveTo>
                  <a:cubicBezTo>
                    <a:pt x="369354" y="140971"/>
                    <a:pt x="375138" y="121261"/>
                    <a:pt x="375138" y="102836"/>
                  </a:cubicBezTo>
                  <a:cubicBezTo>
                    <a:pt x="375138" y="85911"/>
                    <a:pt x="366140" y="70057"/>
                    <a:pt x="347287" y="70057"/>
                  </a:cubicBezTo>
                  <a:cubicBezTo>
                    <a:pt x="328648" y="70057"/>
                    <a:pt x="319649" y="86340"/>
                    <a:pt x="319649" y="102836"/>
                  </a:cubicBezTo>
                  <a:cubicBezTo>
                    <a:pt x="319649" y="121047"/>
                    <a:pt x="325434" y="140971"/>
                    <a:pt x="347287" y="140971"/>
                  </a:cubicBezTo>
                  <a:close/>
                  <a:moveTo>
                    <a:pt x="427628" y="50347"/>
                  </a:moveTo>
                  <a:lnTo>
                    <a:pt x="454836" y="50347"/>
                  </a:lnTo>
                  <a:lnTo>
                    <a:pt x="454836" y="65344"/>
                  </a:lnTo>
                  <a:lnTo>
                    <a:pt x="455265" y="65344"/>
                  </a:lnTo>
                  <a:cubicBezTo>
                    <a:pt x="464263" y="52704"/>
                    <a:pt x="476475" y="47776"/>
                    <a:pt x="491472" y="47776"/>
                  </a:cubicBezTo>
                  <a:cubicBezTo>
                    <a:pt x="517609" y="47776"/>
                    <a:pt x="528964" y="66201"/>
                    <a:pt x="528964" y="91053"/>
                  </a:cubicBezTo>
                  <a:lnTo>
                    <a:pt x="528964" y="160682"/>
                  </a:lnTo>
                  <a:lnTo>
                    <a:pt x="500256" y="160682"/>
                  </a:lnTo>
                  <a:lnTo>
                    <a:pt x="500256" y="101765"/>
                  </a:lnTo>
                  <a:cubicBezTo>
                    <a:pt x="500256" y="88268"/>
                    <a:pt x="500041" y="70057"/>
                    <a:pt x="481617" y="70057"/>
                  </a:cubicBezTo>
                  <a:cubicBezTo>
                    <a:pt x="460835" y="70057"/>
                    <a:pt x="456336" y="92553"/>
                    <a:pt x="456336" y="106693"/>
                  </a:cubicBezTo>
                  <a:lnTo>
                    <a:pt x="456336" y="160682"/>
                  </a:lnTo>
                  <a:lnTo>
                    <a:pt x="427628" y="160682"/>
                  </a:lnTo>
                  <a:close/>
                  <a:moveTo>
                    <a:pt x="632015" y="148256"/>
                  </a:moveTo>
                  <a:lnTo>
                    <a:pt x="631586" y="148256"/>
                  </a:lnTo>
                  <a:cubicBezTo>
                    <a:pt x="623017" y="158968"/>
                    <a:pt x="611233" y="163253"/>
                    <a:pt x="597736" y="163253"/>
                  </a:cubicBezTo>
                  <a:cubicBezTo>
                    <a:pt x="563886" y="163253"/>
                    <a:pt x="551460" y="135401"/>
                    <a:pt x="551460" y="105193"/>
                  </a:cubicBezTo>
                  <a:cubicBezTo>
                    <a:pt x="551460" y="74771"/>
                    <a:pt x="563886" y="47776"/>
                    <a:pt x="597736" y="47776"/>
                  </a:cubicBezTo>
                  <a:cubicBezTo>
                    <a:pt x="612090" y="47776"/>
                    <a:pt x="622160" y="52704"/>
                    <a:pt x="630729" y="63201"/>
                  </a:cubicBezTo>
                  <a:lnTo>
                    <a:pt x="631158" y="63201"/>
                  </a:lnTo>
                  <a:lnTo>
                    <a:pt x="631158" y="0"/>
                  </a:lnTo>
                  <a:lnTo>
                    <a:pt x="659866" y="0"/>
                  </a:lnTo>
                  <a:lnTo>
                    <a:pt x="659866" y="160682"/>
                  </a:lnTo>
                  <a:lnTo>
                    <a:pt x="632015" y="160682"/>
                  </a:lnTo>
                  <a:close/>
                  <a:moveTo>
                    <a:pt x="605663" y="140971"/>
                  </a:moveTo>
                  <a:cubicBezTo>
                    <a:pt x="624731" y="140971"/>
                    <a:pt x="630944" y="120833"/>
                    <a:pt x="630944" y="105193"/>
                  </a:cubicBezTo>
                  <a:cubicBezTo>
                    <a:pt x="630944" y="89767"/>
                    <a:pt x="623659" y="70057"/>
                    <a:pt x="605234" y="70057"/>
                  </a:cubicBezTo>
                  <a:cubicBezTo>
                    <a:pt x="586595" y="70057"/>
                    <a:pt x="581454" y="90410"/>
                    <a:pt x="581454" y="105193"/>
                  </a:cubicBezTo>
                  <a:cubicBezTo>
                    <a:pt x="581454" y="120404"/>
                    <a:pt x="586810" y="140971"/>
                    <a:pt x="605663" y="140971"/>
                  </a:cubicBezTo>
                  <a:close/>
                  <a:moveTo>
                    <a:pt x="739993" y="47776"/>
                  </a:moveTo>
                  <a:cubicBezTo>
                    <a:pt x="772772" y="47776"/>
                    <a:pt x="797838" y="69843"/>
                    <a:pt x="797838" y="106264"/>
                  </a:cubicBezTo>
                  <a:cubicBezTo>
                    <a:pt x="797838" y="137972"/>
                    <a:pt x="776628" y="163253"/>
                    <a:pt x="739993" y="163253"/>
                  </a:cubicBezTo>
                  <a:cubicBezTo>
                    <a:pt x="703572" y="163253"/>
                    <a:pt x="682362" y="137972"/>
                    <a:pt x="682362" y="106264"/>
                  </a:cubicBezTo>
                  <a:cubicBezTo>
                    <a:pt x="682362" y="69843"/>
                    <a:pt x="707428" y="47776"/>
                    <a:pt x="739993" y="47776"/>
                  </a:cubicBezTo>
                  <a:close/>
                  <a:moveTo>
                    <a:pt x="739993" y="140971"/>
                  </a:moveTo>
                  <a:cubicBezTo>
                    <a:pt x="762060" y="140971"/>
                    <a:pt x="767844" y="121261"/>
                    <a:pt x="767844" y="102836"/>
                  </a:cubicBezTo>
                  <a:cubicBezTo>
                    <a:pt x="767844" y="85911"/>
                    <a:pt x="758846" y="70057"/>
                    <a:pt x="739993" y="70057"/>
                  </a:cubicBezTo>
                  <a:cubicBezTo>
                    <a:pt x="721354" y="70057"/>
                    <a:pt x="712356" y="86340"/>
                    <a:pt x="712356" y="102836"/>
                  </a:cubicBezTo>
                  <a:cubicBezTo>
                    <a:pt x="712356" y="121047"/>
                    <a:pt x="718140" y="140971"/>
                    <a:pt x="739993" y="140971"/>
                  </a:cubicBezTo>
                  <a:close/>
                  <a:moveTo>
                    <a:pt x="820334" y="50347"/>
                  </a:moveTo>
                  <a:lnTo>
                    <a:pt x="847543" y="50347"/>
                  </a:lnTo>
                  <a:lnTo>
                    <a:pt x="847543" y="65344"/>
                  </a:lnTo>
                  <a:lnTo>
                    <a:pt x="847971" y="65344"/>
                  </a:lnTo>
                  <a:cubicBezTo>
                    <a:pt x="856969" y="52704"/>
                    <a:pt x="869181" y="47776"/>
                    <a:pt x="884178" y="47776"/>
                  </a:cubicBezTo>
                  <a:cubicBezTo>
                    <a:pt x="910316" y="47776"/>
                    <a:pt x="921670" y="66201"/>
                    <a:pt x="921670" y="91053"/>
                  </a:cubicBezTo>
                  <a:lnTo>
                    <a:pt x="921670" y="160682"/>
                  </a:lnTo>
                  <a:lnTo>
                    <a:pt x="892962" y="160682"/>
                  </a:lnTo>
                  <a:lnTo>
                    <a:pt x="892962" y="101765"/>
                  </a:lnTo>
                  <a:cubicBezTo>
                    <a:pt x="892962" y="88268"/>
                    <a:pt x="892748" y="70057"/>
                    <a:pt x="874323" y="70057"/>
                  </a:cubicBezTo>
                  <a:cubicBezTo>
                    <a:pt x="853541" y="70057"/>
                    <a:pt x="849042" y="92553"/>
                    <a:pt x="849042" y="106693"/>
                  </a:cubicBezTo>
                  <a:lnTo>
                    <a:pt x="849042" y="160682"/>
                  </a:lnTo>
                  <a:lnTo>
                    <a:pt x="820334" y="160682"/>
                  </a:lnTo>
                  <a:close/>
                  <a:moveTo>
                    <a:pt x="1011866" y="11141"/>
                  </a:moveTo>
                  <a:lnTo>
                    <a:pt x="1048716" y="11141"/>
                  </a:lnTo>
                  <a:lnTo>
                    <a:pt x="1105705" y="122975"/>
                  </a:lnTo>
                  <a:lnTo>
                    <a:pt x="1106133" y="122975"/>
                  </a:lnTo>
                  <a:lnTo>
                    <a:pt x="1106133" y="11141"/>
                  </a:lnTo>
                  <a:lnTo>
                    <a:pt x="1134841" y="11141"/>
                  </a:lnTo>
                  <a:lnTo>
                    <a:pt x="1134841" y="160682"/>
                  </a:lnTo>
                  <a:lnTo>
                    <a:pt x="1098206" y="160682"/>
                  </a:lnTo>
                  <a:lnTo>
                    <a:pt x="1041003" y="48847"/>
                  </a:lnTo>
                  <a:lnTo>
                    <a:pt x="1040575" y="48847"/>
                  </a:lnTo>
                  <a:lnTo>
                    <a:pt x="1040575" y="160682"/>
                  </a:lnTo>
                  <a:lnTo>
                    <a:pt x="1011866" y="160682"/>
                  </a:lnTo>
                  <a:close/>
                  <a:moveTo>
                    <a:pt x="1216039" y="47776"/>
                  </a:moveTo>
                  <a:cubicBezTo>
                    <a:pt x="1248818" y="47776"/>
                    <a:pt x="1273885" y="69843"/>
                    <a:pt x="1273885" y="106264"/>
                  </a:cubicBezTo>
                  <a:cubicBezTo>
                    <a:pt x="1273885" y="137972"/>
                    <a:pt x="1252675" y="163253"/>
                    <a:pt x="1216039" y="163253"/>
                  </a:cubicBezTo>
                  <a:cubicBezTo>
                    <a:pt x="1179618" y="163253"/>
                    <a:pt x="1158408" y="137972"/>
                    <a:pt x="1158408" y="106264"/>
                  </a:cubicBezTo>
                  <a:cubicBezTo>
                    <a:pt x="1158408" y="69843"/>
                    <a:pt x="1183474" y="47776"/>
                    <a:pt x="1216039" y="47776"/>
                  </a:cubicBezTo>
                  <a:close/>
                  <a:moveTo>
                    <a:pt x="1216039" y="140971"/>
                  </a:moveTo>
                  <a:cubicBezTo>
                    <a:pt x="1238106" y="140971"/>
                    <a:pt x="1243891" y="121261"/>
                    <a:pt x="1243891" y="102836"/>
                  </a:cubicBezTo>
                  <a:cubicBezTo>
                    <a:pt x="1243891" y="85911"/>
                    <a:pt x="1234893" y="70057"/>
                    <a:pt x="1216039" y="70057"/>
                  </a:cubicBezTo>
                  <a:cubicBezTo>
                    <a:pt x="1197400" y="70057"/>
                    <a:pt x="1188402" y="86340"/>
                    <a:pt x="1188402" y="102836"/>
                  </a:cubicBezTo>
                  <a:cubicBezTo>
                    <a:pt x="1188402" y="121047"/>
                    <a:pt x="1194187" y="140971"/>
                    <a:pt x="1216039" y="140971"/>
                  </a:cubicBezTo>
                  <a:close/>
                  <a:moveTo>
                    <a:pt x="1297023" y="50347"/>
                  </a:moveTo>
                  <a:lnTo>
                    <a:pt x="1322518" y="50347"/>
                  </a:lnTo>
                  <a:lnTo>
                    <a:pt x="1322518" y="75413"/>
                  </a:lnTo>
                  <a:lnTo>
                    <a:pt x="1322946" y="75413"/>
                  </a:lnTo>
                  <a:cubicBezTo>
                    <a:pt x="1324232" y="65130"/>
                    <a:pt x="1336015" y="47776"/>
                    <a:pt x="1353154" y="47776"/>
                  </a:cubicBezTo>
                  <a:cubicBezTo>
                    <a:pt x="1355939" y="47776"/>
                    <a:pt x="1358939" y="47776"/>
                    <a:pt x="1361938" y="48633"/>
                  </a:cubicBezTo>
                  <a:lnTo>
                    <a:pt x="1361938" y="77556"/>
                  </a:lnTo>
                  <a:cubicBezTo>
                    <a:pt x="1359367" y="76056"/>
                    <a:pt x="1354226" y="75199"/>
                    <a:pt x="1349084" y="75199"/>
                  </a:cubicBezTo>
                  <a:cubicBezTo>
                    <a:pt x="1325731" y="75199"/>
                    <a:pt x="1325731" y="104336"/>
                    <a:pt x="1325731" y="120190"/>
                  </a:cubicBezTo>
                  <a:lnTo>
                    <a:pt x="1325731" y="160682"/>
                  </a:lnTo>
                  <a:lnTo>
                    <a:pt x="1297023" y="160682"/>
                  </a:lnTo>
                  <a:close/>
                  <a:moveTo>
                    <a:pt x="1389147" y="71343"/>
                  </a:moveTo>
                  <a:lnTo>
                    <a:pt x="1367937" y="71343"/>
                  </a:lnTo>
                  <a:lnTo>
                    <a:pt x="1367937" y="50347"/>
                  </a:lnTo>
                  <a:lnTo>
                    <a:pt x="1389147" y="50347"/>
                  </a:lnTo>
                  <a:lnTo>
                    <a:pt x="1389147" y="28280"/>
                  </a:lnTo>
                  <a:lnTo>
                    <a:pt x="1417855" y="19068"/>
                  </a:lnTo>
                  <a:lnTo>
                    <a:pt x="1417855" y="50347"/>
                  </a:lnTo>
                  <a:lnTo>
                    <a:pt x="1443350" y="50347"/>
                  </a:lnTo>
                  <a:lnTo>
                    <a:pt x="1443350" y="71343"/>
                  </a:lnTo>
                  <a:lnTo>
                    <a:pt x="1417855" y="71343"/>
                  </a:lnTo>
                  <a:lnTo>
                    <a:pt x="1417855" y="122761"/>
                  </a:lnTo>
                  <a:cubicBezTo>
                    <a:pt x="1417855" y="132187"/>
                    <a:pt x="1420426" y="140971"/>
                    <a:pt x="1431353" y="140971"/>
                  </a:cubicBezTo>
                  <a:cubicBezTo>
                    <a:pt x="1436495" y="140971"/>
                    <a:pt x="1441422" y="139900"/>
                    <a:pt x="1444422" y="137972"/>
                  </a:cubicBezTo>
                  <a:lnTo>
                    <a:pt x="1445279" y="160682"/>
                  </a:lnTo>
                  <a:cubicBezTo>
                    <a:pt x="1439280" y="162396"/>
                    <a:pt x="1432638" y="163253"/>
                    <a:pt x="1424069" y="163253"/>
                  </a:cubicBezTo>
                  <a:cubicBezTo>
                    <a:pt x="1401573" y="163253"/>
                    <a:pt x="1389147" y="149327"/>
                    <a:pt x="1389147" y="127474"/>
                  </a:cubicBezTo>
                  <a:close/>
                  <a:moveTo>
                    <a:pt x="1463061" y="0"/>
                  </a:moveTo>
                  <a:lnTo>
                    <a:pt x="1491769" y="0"/>
                  </a:lnTo>
                  <a:lnTo>
                    <a:pt x="1491769" y="65344"/>
                  </a:lnTo>
                  <a:lnTo>
                    <a:pt x="1492198" y="65344"/>
                  </a:lnTo>
                  <a:cubicBezTo>
                    <a:pt x="1499482" y="54632"/>
                    <a:pt x="1511908" y="47776"/>
                    <a:pt x="1526905" y="47776"/>
                  </a:cubicBezTo>
                  <a:cubicBezTo>
                    <a:pt x="1553042" y="47776"/>
                    <a:pt x="1564397" y="66201"/>
                    <a:pt x="1564397" y="91053"/>
                  </a:cubicBezTo>
                  <a:lnTo>
                    <a:pt x="1564397" y="160682"/>
                  </a:lnTo>
                  <a:lnTo>
                    <a:pt x="1535689" y="160682"/>
                  </a:lnTo>
                  <a:lnTo>
                    <a:pt x="1535689" y="101765"/>
                  </a:lnTo>
                  <a:cubicBezTo>
                    <a:pt x="1535689" y="88268"/>
                    <a:pt x="1535475" y="70057"/>
                    <a:pt x="1517050" y="70057"/>
                  </a:cubicBezTo>
                  <a:cubicBezTo>
                    <a:pt x="1496268" y="70057"/>
                    <a:pt x="1491769" y="92553"/>
                    <a:pt x="1491769" y="106693"/>
                  </a:cubicBezTo>
                  <a:lnTo>
                    <a:pt x="1491769" y="160682"/>
                  </a:lnTo>
                  <a:lnTo>
                    <a:pt x="1463061" y="160682"/>
                  </a:lnTo>
                  <a:close/>
                  <a:moveTo>
                    <a:pt x="1640882" y="11141"/>
                  </a:moveTo>
                  <a:lnTo>
                    <a:pt x="1672375" y="11141"/>
                  </a:lnTo>
                  <a:lnTo>
                    <a:pt x="1700227" y="130688"/>
                  </a:lnTo>
                  <a:lnTo>
                    <a:pt x="1700655" y="130688"/>
                  </a:lnTo>
                  <a:lnTo>
                    <a:pt x="1726150" y="11141"/>
                  </a:lnTo>
                  <a:lnTo>
                    <a:pt x="1766856" y="11141"/>
                  </a:lnTo>
                  <a:lnTo>
                    <a:pt x="1793208" y="130688"/>
                  </a:lnTo>
                  <a:lnTo>
                    <a:pt x="1793637" y="130688"/>
                  </a:lnTo>
                  <a:lnTo>
                    <a:pt x="1821702" y="11141"/>
                  </a:lnTo>
                  <a:lnTo>
                    <a:pt x="1850839" y="11141"/>
                  </a:lnTo>
                  <a:lnTo>
                    <a:pt x="1811847" y="160682"/>
                  </a:lnTo>
                  <a:lnTo>
                    <a:pt x="1773283" y="160682"/>
                  </a:lnTo>
                  <a:lnTo>
                    <a:pt x="1746289" y="41135"/>
                  </a:lnTo>
                  <a:lnTo>
                    <a:pt x="1745860" y="41135"/>
                  </a:lnTo>
                  <a:lnTo>
                    <a:pt x="1719294" y="160682"/>
                  </a:lnTo>
                  <a:lnTo>
                    <a:pt x="1680517" y="160682"/>
                  </a:lnTo>
                  <a:close/>
                  <a:moveTo>
                    <a:pt x="1952390" y="154469"/>
                  </a:moveTo>
                  <a:cubicBezTo>
                    <a:pt x="1941892" y="160253"/>
                    <a:pt x="1929895" y="163253"/>
                    <a:pt x="1914469" y="163253"/>
                  </a:cubicBezTo>
                  <a:cubicBezTo>
                    <a:pt x="1878048" y="163253"/>
                    <a:pt x="1856838" y="142257"/>
                    <a:pt x="1856838" y="106050"/>
                  </a:cubicBezTo>
                  <a:cubicBezTo>
                    <a:pt x="1856838" y="74128"/>
                    <a:pt x="1873763" y="47776"/>
                    <a:pt x="1908042" y="47776"/>
                  </a:cubicBezTo>
                  <a:cubicBezTo>
                    <a:pt x="1948962" y="47776"/>
                    <a:pt x="1960531" y="75842"/>
                    <a:pt x="1960531" y="114405"/>
                  </a:cubicBezTo>
                  <a:lnTo>
                    <a:pt x="1884261" y="114405"/>
                  </a:lnTo>
                  <a:cubicBezTo>
                    <a:pt x="1885546" y="132187"/>
                    <a:pt x="1897972" y="142257"/>
                    <a:pt x="1915755" y="142257"/>
                  </a:cubicBezTo>
                  <a:cubicBezTo>
                    <a:pt x="1929680" y="142257"/>
                    <a:pt x="1941678" y="137115"/>
                    <a:pt x="1952390" y="131116"/>
                  </a:cubicBezTo>
                  <a:close/>
                  <a:moveTo>
                    <a:pt x="1933108" y="94695"/>
                  </a:moveTo>
                  <a:cubicBezTo>
                    <a:pt x="1932251" y="80769"/>
                    <a:pt x="1925824" y="68772"/>
                    <a:pt x="1909756" y="68772"/>
                  </a:cubicBezTo>
                  <a:cubicBezTo>
                    <a:pt x="1893688" y="68772"/>
                    <a:pt x="1885546" y="79912"/>
                    <a:pt x="1884261" y="94695"/>
                  </a:cubicBezTo>
                  <a:close/>
                  <a:moveTo>
                    <a:pt x="2048585" y="73485"/>
                  </a:moveTo>
                  <a:cubicBezTo>
                    <a:pt x="2039801" y="70486"/>
                    <a:pt x="2033374" y="68772"/>
                    <a:pt x="2022876" y="68772"/>
                  </a:cubicBezTo>
                  <a:cubicBezTo>
                    <a:pt x="2015163" y="68772"/>
                    <a:pt x="2005951" y="71557"/>
                    <a:pt x="2005951" y="80984"/>
                  </a:cubicBezTo>
                  <a:cubicBezTo>
                    <a:pt x="2005951" y="98551"/>
                    <a:pt x="2055869" y="87411"/>
                    <a:pt x="2055869" y="127260"/>
                  </a:cubicBezTo>
                  <a:cubicBezTo>
                    <a:pt x="2055869" y="152969"/>
                    <a:pt x="2032945" y="163253"/>
                    <a:pt x="2009593" y="163253"/>
                  </a:cubicBezTo>
                  <a:cubicBezTo>
                    <a:pt x="1998666" y="163253"/>
                    <a:pt x="1987526" y="161324"/>
                    <a:pt x="1977028" y="158539"/>
                  </a:cubicBezTo>
                  <a:lnTo>
                    <a:pt x="1978742" y="134973"/>
                  </a:lnTo>
                  <a:cubicBezTo>
                    <a:pt x="1987740" y="139472"/>
                    <a:pt x="1997167" y="142257"/>
                    <a:pt x="2007022" y="142257"/>
                  </a:cubicBezTo>
                  <a:cubicBezTo>
                    <a:pt x="2014306" y="142257"/>
                    <a:pt x="2025875" y="139472"/>
                    <a:pt x="2025875" y="128760"/>
                  </a:cubicBezTo>
                  <a:cubicBezTo>
                    <a:pt x="2025875" y="107121"/>
                    <a:pt x="1975957" y="121904"/>
                    <a:pt x="1975957" y="82055"/>
                  </a:cubicBezTo>
                  <a:cubicBezTo>
                    <a:pt x="1975957" y="58274"/>
                    <a:pt x="1996738" y="47776"/>
                    <a:pt x="2019234" y="47776"/>
                  </a:cubicBezTo>
                  <a:cubicBezTo>
                    <a:pt x="2032731" y="47776"/>
                    <a:pt x="2041515" y="49918"/>
                    <a:pt x="2050513" y="51847"/>
                  </a:cubicBezTo>
                  <a:close/>
                  <a:moveTo>
                    <a:pt x="2087577" y="71343"/>
                  </a:moveTo>
                  <a:lnTo>
                    <a:pt x="2066367" y="71343"/>
                  </a:lnTo>
                  <a:lnTo>
                    <a:pt x="2066367" y="50347"/>
                  </a:lnTo>
                  <a:lnTo>
                    <a:pt x="2087577" y="50347"/>
                  </a:lnTo>
                  <a:lnTo>
                    <a:pt x="2087577" y="28280"/>
                  </a:lnTo>
                  <a:lnTo>
                    <a:pt x="2116285" y="19068"/>
                  </a:lnTo>
                  <a:lnTo>
                    <a:pt x="2116285" y="50347"/>
                  </a:lnTo>
                  <a:lnTo>
                    <a:pt x="2141780" y="50347"/>
                  </a:lnTo>
                  <a:lnTo>
                    <a:pt x="2141780" y="71343"/>
                  </a:lnTo>
                  <a:lnTo>
                    <a:pt x="2116285" y="71343"/>
                  </a:lnTo>
                  <a:lnTo>
                    <a:pt x="2116285" y="122761"/>
                  </a:lnTo>
                  <a:cubicBezTo>
                    <a:pt x="2116285" y="132187"/>
                    <a:pt x="2118856" y="140971"/>
                    <a:pt x="2129783" y="140971"/>
                  </a:cubicBezTo>
                  <a:cubicBezTo>
                    <a:pt x="2134925" y="140971"/>
                    <a:pt x="2139852" y="139900"/>
                    <a:pt x="2142851" y="137972"/>
                  </a:cubicBezTo>
                  <a:lnTo>
                    <a:pt x="2143708" y="160682"/>
                  </a:lnTo>
                  <a:cubicBezTo>
                    <a:pt x="2137710" y="162396"/>
                    <a:pt x="2131068" y="163253"/>
                    <a:pt x="2122498" y="163253"/>
                  </a:cubicBezTo>
                  <a:cubicBezTo>
                    <a:pt x="2100003" y="163253"/>
                    <a:pt x="2087577" y="149327"/>
                    <a:pt x="2087577" y="127474"/>
                  </a:cubicBezTo>
                  <a:close/>
                  <a:moveTo>
                    <a:pt x="0" y="236095"/>
                  </a:moveTo>
                  <a:lnTo>
                    <a:pt x="29994" y="236095"/>
                  </a:lnTo>
                  <a:lnTo>
                    <a:pt x="29994" y="322435"/>
                  </a:lnTo>
                  <a:cubicBezTo>
                    <a:pt x="29994" y="347929"/>
                    <a:pt x="38135" y="364640"/>
                    <a:pt x="61059" y="364640"/>
                  </a:cubicBezTo>
                  <a:cubicBezTo>
                    <a:pt x="83983" y="364640"/>
                    <a:pt x="92124" y="347929"/>
                    <a:pt x="92124" y="322435"/>
                  </a:cubicBezTo>
                  <a:lnTo>
                    <a:pt x="92124" y="236095"/>
                  </a:lnTo>
                  <a:lnTo>
                    <a:pt x="122118" y="236095"/>
                  </a:lnTo>
                  <a:lnTo>
                    <a:pt x="122118" y="331647"/>
                  </a:lnTo>
                  <a:cubicBezTo>
                    <a:pt x="122118" y="371710"/>
                    <a:pt x="99408" y="388207"/>
                    <a:pt x="61059" y="388207"/>
                  </a:cubicBezTo>
                  <a:cubicBezTo>
                    <a:pt x="22710" y="388207"/>
                    <a:pt x="0" y="371710"/>
                    <a:pt x="0" y="331647"/>
                  </a:cubicBezTo>
                  <a:close/>
                  <a:moveTo>
                    <a:pt x="153183" y="275301"/>
                  </a:moveTo>
                  <a:lnTo>
                    <a:pt x="180392" y="275301"/>
                  </a:lnTo>
                  <a:lnTo>
                    <a:pt x="180392" y="290298"/>
                  </a:lnTo>
                  <a:lnTo>
                    <a:pt x="180820" y="290298"/>
                  </a:lnTo>
                  <a:cubicBezTo>
                    <a:pt x="189819" y="277658"/>
                    <a:pt x="202030" y="272730"/>
                    <a:pt x="217027" y="272730"/>
                  </a:cubicBezTo>
                  <a:cubicBezTo>
                    <a:pt x="243165" y="272730"/>
                    <a:pt x="254520" y="291155"/>
                    <a:pt x="254520" y="316007"/>
                  </a:cubicBezTo>
                  <a:lnTo>
                    <a:pt x="254520" y="385636"/>
                  </a:lnTo>
                  <a:lnTo>
                    <a:pt x="225811" y="385636"/>
                  </a:lnTo>
                  <a:lnTo>
                    <a:pt x="225811" y="326719"/>
                  </a:lnTo>
                  <a:cubicBezTo>
                    <a:pt x="225811" y="313222"/>
                    <a:pt x="225597" y="295012"/>
                    <a:pt x="207172" y="295012"/>
                  </a:cubicBezTo>
                  <a:cubicBezTo>
                    <a:pt x="186391" y="295012"/>
                    <a:pt x="181892" y="317507"/>
                    <a:pt x="181892" y="331647"/>
                  </a:cubicBezTo>
                  <a:lnTo>
                    <a:pt x="181892" y="385636"/>
                  </a:lnTo>
                  <a:lnTo>
                    <a:pt x="153183" y="385636"/>
                  </a:lnTo>
                  <a:close/>
                  <a:moveTo>
                    <a:pt x="284728" y="227739"/>
                  </a:moveTo>
                  <a:lnTo>
                    <a:pt x="313436" y="227739"/>
                  </a:lnTo>
                  <a:lnTo>
                    <a:pt x="313436" y="255162"/>
                  </a:lnTo>
                  <a:lnTo>
                    <a:pt x="284728" y="255162"/>
                  </a:lnTo>
                  <a:close/>
                  <a:moveTo>
                    <a:pt x="284728" y="275301"/>
                  </a:moveTo>
                  <a:lnTo>
                    <a:pt x="313436" y="275301"/>
                  </a:lnTo>
                  <a:lnTo>
                    <a:pt x="313436" y="385636"/>
                  </a:lnTo>
                  <a:lnTo>
                    <a:pt x="284728" y="385636"/>
                  </a:lnTo>
                  <a:close/>
                  <a:moveTo>
                    <a:pt x="331433" y="275301"/>
                  </a:moveTo>
                  <a:lnTo>
                    <a:pt x="362284" y="275301"/>
                  </a:lnTo>
                  <a:lnTo>
                    <a:pt x="389707" y="355642"/>
                  </a:lnTo>
                  <a:lnTo>
                    <a:pt x="390135" y="355642"/>
                  </a:lnTo>
                  <a:lnTo>
                    <a:pt x="416701" y="275301"/>
                  </a:lnTo>
                  <a:lnTo>
                    <a:pt x="445410" y="275301"/>
                  </a:lnTo>
                  <a:lnTo>
                    <a:pt x="404704" y="385636"/>
                  </a:lnTo>
                  <a:lnTo>
                    <a:pt x="372353" y="385636"/>
                  </a:lnTo>
                  <a:close/>
                  <a:moveTo>
                    <a:pt x="551245" y="379423"/>
                  </a:moveTo>
                  <a:cubicBezTo>
                    <a:pt x="540748" y="385208"/>
                    <a:pt x="528750" y="388207"/>
                    <a:pt x="513325" y="388207"/>
                  </a:cubicBezTo>
                  <a:cubicBezTo>
                    <a:pt x="476903" y="388207"/>
                    <a:pt x="455693" y="367211"/>
                    <a:pt x="455693" y="331004"/>
                  </a:cubicBezTo>
                  <a:cubicBezTo>
                    <a:pt x="455693" y="299082"/>
                    <a:pt x="472619" y="272730"/>
                    <a:pt x="506897" y="272730"/>
                  </a:cubicBezTo>
                  <a:cubicBezTo>
                    <a:pt x="547818" y="272730"/>
                    <a:pt x="559387" y="300796"/>
                    <a:pt x="559387" y="339360"/>
                  </a:cubicBezTo>
                  <a:lnTo>
                    <a:pt x="483116" y="339360"/>
                  </a:lnTo>
                  <a:cubicBezTo>
                    <a:pt x="484402" y="357142"/>
                    <a:pt x="496828" y="367211"/>
                    <a:pt x="514610" y="367211"/>
                  </a:cubicBezTo>
                  <a:cubicBezTo>
                    <a:pt x="528536" y="367211"/>
                    <a:pt x="540533" y="362069"/>
                    <a:pt x="551245" y="356071"/>
                  </a:cubicBezTo>
                  <a:close/>
                  <a:moveTo>
                    <a:pt x="531964" y="319649"/>
                  </a:moveTo>
                  <a:cubicBezTo>
                    <a:pt x="531107" y="305724"/>
                    <a:pt x="524679" y="293726"/>
                    <a:pt x="508611" y="293726"/>
                  </a:cubicBezTo>
                  <a:cubicBezTo>
                    <a:pt x="492543" y="293726"/>
                    <a:pt x="484402" y="304867"/>
                    <a:pt x="483116" y="319649"/>
                  </a:cubicBezTo>
                  <a:close/>
                  <a:moveTo>
                    <a:pt x="582525" y="275301"/>
                  </a:moveTo>
                  <a:lnTo>
                    <a:pt x="608020" y="275301"/>
                  </a:lnTo>
                  <a:lnTo>
                    <a:pt x="608020" y="300368"/>
                  </a:lnTo>
                  <a:lnTo>
                    <a:pt x="608448" y="300368"/>
                  </a:lnTo>
                  <a:cubicBezTo>
                    <a:pt x="609734" y="290084"/>
                    <a:pt x="621517" y="272730"/>
                    <a:pt x="638656" y="272730"/>
                  </a:cubicBezTo>
                  <a:cubicBezTo>
                    <a:pt x="641441" y="272730"/>
                    <a:pt x="644441" y="272730"/>
                    <a:pt x="647440" y="273587"/>
                  </a:cubicBezTo>
                  <a:lnTo>
                    <a:pt x="647440" y="302510"/>
                  </a:lnTo>
                  <a:cubicBezTo>
                    <a:pt x="644869" y="301010"/>
                    <a:pt x="639728" y="300153"/>
                    <a:pt x="634586" y="300153"/>
                  </a:cubicBezTo>
                  <a:cubicBezTo>
                    <a:pt x="611233" y="300153"/>
                    <a:pt x="611233" y="329290"/>
                    <a:pt x="611233" y="345144"/>
                  </a:cubicBezTo>
                  <a:lnTo>
                    <a:pt x="611233" y="385636"/>
                  </a:lnTo>
                  <a:lnTo>
                    <a:pt x="582525" y="385636"/>
                  </a:lnTo>
                  <a:close/>
                  <a:moveTo>
                    <a:pt x="730780" y="298439"/>
                  </a:moveTo>
                  <a:cubicBezTo>
                    <a:pt x="721997" y="295440"/>
                    <a:pt x="715569" y="293726"/>
                    <a:pt x="705071" y="293726"/>
                  </a:cubicBezTo>
                  <a:cubicBezTo>
                    <a:pt x="697359" y="293726"/>
                    <a:pt x="688146" y="296511"/>
                    <a:pt x="688146" y="305938"/>
                  </a:cubicBezTo>
                  <a:cubicBezTo>
                    <a:pt x="688146" y="323506"/>
                    <a:pt x="738065" y="312365"/>
                    <a:pt x="738065" y="352214"/>
                  </a:cubicBezTo>
                  <a:cubicBezTo>
                    <a:pt x="738065" y="377923"/>
                    <a:pt x="715141" y="388207"/>
                    <a:pt x="691788" y="388207"/>
                  </a:cubicBezTo>
                  <a:cubicBezTo>
                    <a:pt x="680862" y="388207"/>
                    <a:pt x="669721" y="386279"/>
                    <a:pt x="659224" y="383494"/>
                  </a:cubicBezTo>
                  <a:lnTo>
                    <a:pt x="660938" y="359927"/>
                  </a:lnTo>
                  <a:cubicBezTo>
                    <a:pt x="669936" y="364426"/>
                    <a:pt x="679362" y="367211"/>
                    <a:pt x="689217" y="367211"/>
                  </a:cubicBezTo>
                  <a:cubicBezTo>
                    <a:pt x="696502" y="367211"/>
                    <a:pt x="708071" y="364426"/>
                    <a:pt x="708071" y="353714"/>
                  </a:cubicBezTo>
                  <a:cubicBezTo>
                    <a:pt x="708071" y="332075"/>
                    <a:pt x="658152" y="346858"/>
                    <a:pt x="658152" y="307009"/>
                  </a:cubicBezTo>
                  <a:cubicBezTo>
                    <a:pt x="658152" y="283228"/>
                    <a:pt x="678934" y="272730"/>
                    <a:pt x="701429" y="272730"/>
                  </a:cubicBezTo>
                  <a:cubicBezTo>
                    <a:pt x="714927" y="272730"/>
                    <a:pt x="723710" y="274873"/>
                    <a:pt x="732709" y="276801"/>
                  </a:cubicBezTo>
                  <a:close/>
                  <a:moveTo>
                    <a:pt x="760989" y="227739"/>
                  </a:moveTo>
                  <a:lnTo>
                    <a:pt x="789697" y="227739"/>
                  </a:lnTo>
                  <a:lnTo>
                    <a:pt x="789697" y="255162"/>
                  </a:lnTo>
                  <a:lnTo>
                    <a:pt x="760989" y="255162"/>
                  </a:lnTo>
                  <a:close/>
                  <a:moveTo>
                    <a:pt x="760989" y="275301"/>
                  </a:moveTo>
                  <a:lnTo>
                    <a:pt x="789697" y="275301"/>
                  </a:lnTo>
                  <a:lnTo>
                    <a:pt x="789697" y="385636"/>
                  </a:lnTo>
                  <a:lnTo>
                    <a:pt x="760989" y="385636"/>
                  </a:lnTo>
                  <a:close/>
                  <a:moveTo>
                    <a:pt x="829332" y="296297"/>
                  </a:moveTo>
                  <a:lnTo>
                    <a:pt x="808122" y="296297"/>
                  </a:lnTo>
                  <a:lnTo>
                    <a:pt x="808122" y="275301"/>
                  </a:lnTo>
                  <a:lnTo>
                    <a:pt x="829332" y="275301"/>
                  </a:lnTo>
                  <a:lnTo>
                    <a:pt x="829332" y="253234"/>
                  </a:lnTo>
                  <a:lnTo>
                    <a:pt x="858040" y="244022"/>
                  </a:lnTo>
                  <a:lnTo>
                    <a:pt x="858040" y="275301"/>
                  </a:lnTo>
                  <a:lnTo>
                    <a:pt x="883535" y="275301"/>
                  </a:lnTo>
                  <a:lnTo>
                    <a:pt x="883535" y="296297"/>
                  </a:lnTo>
                  <a:lnTo>
                    <a:pt x="858040" y="296297"/>
                  </a:lnTo>
                  <a:lnTo>
                    <a:pt x="858040" y="347715"/>
                  </a:lnTo>
                  <a:cubicBezTo>
                    <a:pt x="858040" y="357142"/>
                    <a:pt x="860611" y="365926"/>
                    <a:pt x="871538" y="365926"/>
                  </a:cubicBezTo>
                  <a:cubicBezTo>
                    <a:pt x="876679" y="365926"/>
                    <a:pt x="881607" y="364855"/>
                    <a:pt x="884606" y="362926"/>
                  </a:cubicBezTo>
                  <a:lnTo>
                    <a:pt x="885463" y="385636"/>
                  </a:lnTo>
                  <a:cubicBezTo>
                    <a:pt x="879465" y="387350"/>
                    <a:pt x="872823" y="388207"/>
                    <a:pt x="864253" y="388207"/>
                  </a:cubicBezTo>
                  <a:cubicBezTo>
                    <a:pt x="841758" y="388207"/>
                    <a:pt x="829332" y="374281"/>
                    <a:pt x="829332" y="352428"/>
                  </a:cubicBezTo>
                  <a:close/>
                  <a:moveTo>
                    <a:pt x="949093" y="355856"/>
                  </a:moveTo>
                  <a:lnTo>
                    <a:pt x="949522" y="355856"/>
                  </a:lnTo>
                  <a:lnTo>
                    <a:pt x="976088" y="275301"/>
                  </a:lnTo>
                  <a:lnTo>
                    <a:pt x="1005225" y="275301"/>
                  </a:lnTo>
                  <a:lnTo>
                    <a:pt x="963876" y="384779"/>
                  </a:lnTo>
                  <a:cubicBezTo>
                    <a:pt x="954664" y="409203"/>
                    <a:pt x="948022" y="433198"/>
                    <a:pt x="918028" y="433198"/>
                  </a:cubicBezTo>
                  <a:cubicBezTo>
                    <a:pt x="911172" y="433198"/>
                    <a:pt x="904317" y="432127"/>
                    <a:pt x="897675" y="430198"/>
                  </a:cubicBezTo>
                  <a:lnTo>
                    <a:pt x="899603" y="408988"/>
                  </a:lnTo>
                  <a:cubicBezTo>
                    <a:pt x="903246" y="410274"/>
                    <a:pt x="907316" y="410917"/>
                    <a:pt x="914386" y="410917"/>
                  </a:cubicBezTo>
                  <a:cubicBezTo>
                    <a:pt x="925955" y="410917"/>
                    <a:pt x="933025" y="402990"/>
                    <a:pt x="933025" y="391206"/>
                  </a:cubicBezTo>
                  <a:lnTo>
                    <a:pt x="890819" y="275301"/>
                  </a:lnTo>
                  <a:lnTo>
                    <a:pt x="922527" y="275301"/>
                  </a:lnTo>
                  <a:close/>
                  <a:moveTo>
                    <a:pt x="1084495" y="236095"/>
                  </a:moveTo>
                  <a:lnTo>
                    <a:pt x="1114488" y="236095"/>
                  </a:lnTo>
                  <a:lnTo>
                    <a:pt x="1114488" y="296511"/>
                  </a:lnTo>
                  <a:lnTo>
                    <a:pt x="1174476" y="296511"/>
                  </a:lnTo>
                  <a:lnTo>
                    <a:pt x="1174476" y="236095"/>
                  </a:lnTo>
                  <a:lnTo>
                    <a:pt x="1204470" y="236095"/>
                  </a:lnTo>
                  <a:lnTo>
                    <a:pt x="1204470" y="385636"/>
                  </a:lnTo>
                  <a:lnTo>
                    <a:pt x="1174476" y="385636"/>
                  </a:lnTo>
                  <a:lnTo>
                    <a:pt x="1174476" y="320078"/>
                  </a:lnTo>
                  <a:lnTo>
                    <a:pt x="1114488" y="320078"/>
                  </a:lnTo>
                  <a:lnTo>
                    <a:pt x="1114488" y="385636"/>
                  </a:lnTo>
                  <a:lnTo>
                    <a:pt x="1084495" y="385636"/>
                  </a:lnTo>
                  <a:close/>
                  <a:moveTo>
                    <a:pt x="1325089" y="379423"/>
                  </a:moveTo>
                  <a:cubicBezTo>
                    <a:pt x="1314591" y="385208"/>
                    <a:pt x="1302593" y="388207"/>
                    <a:pt x="1287168" y="388207"/>
                  </a:cubicBezTo>
                  <a:cubicBezTo>
                    <a:pt x="1250747" y="388207"/>
                    <a:pt x="1229537" y="367211"/>
                    <a:pt x="1229537" y="331004"/>
                  </a:cubicBezTo>
                  <a:cubicBezTo>
                    <a:pt x="1229537" y="299082"/>
                    <a:pt x="1246462" y="272730"/>
                    <a:pt x="1280740" y="272730"/>
                  </a:cubicBezTo>
                  <a:cubicBezTo>
                    <a:pt x="1321661" y="272730"/>
                    <a:pt x="1333230" y="300796"/>
                    <a:pt x="1333230" y="339360"/>
                  </a:cubicBezTo>
                  <a:lnTo>
                    <a:pt x="1256960" y="339360"/>
                  </a:lnTo>
                  <a:cubicBezTo>
                    <a:pt x="1258245" y="357142"/>
                    <a:pt x="1270671" y="367211"/>
                    <a:pt x="1288453" y="367211"/>
                  </a:cubicBezTo>
                  <a:cubicBezTo>
                    <a:pt x="1302379" y="367211"/>
                    <a:pt x="1314377" y="362069"/>
                    <a:pt x="1325089" y="356071"/>
                  </a:cubicBezTo>
                  <a:close/>
                  <a:moveTo>
                    <a:pt x="1305807" y="319649"/>
                  </a:moveTo>
                  <a:cubicBezTo>
                    <a:pt x="1304950" y="305724"/>
                    <a:pt x="1298523" y="293726"/>
                    <a:pt x="1282454" y="293726"/>
                  </a:cubicBezTo>
                  <a:cubicBezTo>
                    <a:pt x="1266386" y="293726"/>
                    <a:pt x="1258245" y="304867"/>
                    <a:pt x="1256960" y="319649"/>
                  </a:cubicBezTo>
                  <a:close/>
                  <a:moveTo>
                    <a:pt x="1360653" y="281086"/>
                  </a:moveTo>
                  <a:cubicBezTo>
                    <a:pt x="1371793" y="275944"/>
                    <a:pt x="1386790" y="272730"/>
                    <a:pt x="1399002" y="272730"/>
                  </a:cubicBezTo>
                  <a:cubicBezTo>
                    <a:pt x="1432638" y="272730"/>
                    <a:pt x="1446564" y="286656"/>
                    <a:pt x="1446564" y="319221"/>
                  </a:cubicBezTo>
                  <a:lnTo>
                    <a:pt x="1446564" y="333361"/>
                  </a:lnTo>
                  <a:cubicBezTo>
                    <a:pt x="1446564" y="344501"/>
                    <a:pt x="1446778" y="352857"/>
                    <a:pt x="1446992" y="360998"/>
                  </a:cubicBezTo>
                  <a:cubicBezTo>
                    <a:pt x="1447207" y="369354"/>
                    <a:pt x="1447635" y="377066"/>
                    <a:pt x="1448278" y="385636"/>
                  </a:cubicBezTo>
                  <a:lnTo>
                    <a:pt x="1422997" y="385636"/>
                  </a:lnTo>
                  <a:cubicBezTo>
                    <a:pt x="1421926" y="379851"/>
                    <a:pt x="1421926" y="372567"/>
                    <a:pt x="1421712" y="369139"/>
                  </a:cubicBezTo>
                  <a:lnTo>
                    <a:pt x="1421283" y="369139"/>
                  </a:lnTo>
                  <a:cubicBezTo>
                    <a:pt x="1414642" y="381351"/>
                    <a:pt x="1400288" y="388207"/>
                    <a:pt x="1387219" y="388207"/>
                  </a:cubicBezTo>
                  <a:cubicBezTo>
                    <a:pt x="1367723" y="388207"/>
                    <a:pt x="1348655" y="376424"/>
                    <a:pt x="1348655" y="355428"/>
                  </a:cubicBezTo>
                  <a:cubicBezTo>
                    <a:pt x="1348655" y="338931"/>
                    <a:pt x="1356582" y="329290"/>
                    <a:pt x="1367509" y="323934"/>
                  </a:cubicBezTo>
                  <a:cubicBezTo>
                    <a:pt x="1378435" y="318578"/>
                    <a:pt x="1392575" y="317507"/>
                    <a:pt x="1404572" y="317507"/>
                  </a:cubicBezTo>
                  <a:lnTo>
                    <a:pt x="1420426" y="317507"/>
                  </a:lnTo>
                  <a:cubicBezTo>
                    <a:pt x="1420426" y="299725"/>
                    <a:pt x="1412499" y="293726"/>
                    <a:pt x="1395574" y="293726"/>
                  </a:cubicBezTo>
                  <a:cubicBezTo>
                    <a:pt x="1383363" y="293726"/>
                    <a:pt x="1371151" y="298439"/>
                    <a:pt x="1361510" y="305724"/>
                  </a:cubicBezTo>
                  <a:close/>
                  <a:moveTo>
                    <a:pt x="1394289" y="367211"/>
                  </a:moveTo>
                  <a:cubicBezTo>
                    <a:pt x="1403073" y="367211"/>
                    <a:pt x="1409929" y="363355"/>
                    <a:pt x="1414428" y="357356"/>
                  </a:cubicBezTo>
                  <a:cubicBezTo>
                    <a:pt x="1419141" y="351143"/>
                    <a:pt x="1420426" y="343216"/>
                    <a:pt x="1420426" y="334646"/>
                  </a:cubicBezTo>
                  <a:lnTo>
                    <a:pt x="1408000" y="334646"/>
                  </a:lnTo>
                  <a:cubicBezTo>
                    <a:pt x="1395146" y="334646"/>
                    <a:pt x="1376078" y="336789"/>
                    <a:pt x="1376078" y="353714"/>
                  </a:cubicBezTo>
                  <a:cubicBezTo>
                    <a:pt x="1376078" y="363141"/>
                    <a:pt x="1384005" y="367211"/>
                    <a:pt x="1394289" y="367211"/>
                  </a:cubicBezTo>
                  <a:close/>
                  <a:moveTo>
                    <a:pt x="1475487" y="224954"/>
                  </a:moveTo>
                  <a:lnTo>
                    <a:pt x="1504195" y="224954"/>
                  </a:lnTo>
                  <a:lnTo>
                    <a:pt x="1504195" y="385636"/>
                  </a:lnTo>
                  <a:lnTo>
                    <a:pt x="1475487" y="385636"/>
                  </a:lnTo>
                  <a:close/>
                  <a:moveTo>
                    <a:pt x="1543830" y="296297"/>
                  </a:moveTo>
                  <a:lnTo>
                    <a:pt x="1522620" y="296297"/>
                  </a:lnTo>
                  <a:lnTo>
                    <a:pt x="1522620" y="275301"/>
                  </a:lnTo>
                  <a:lnTo>
                    <a:pt x="1543830" y="275301"/>
                  </a:lnTo>
                  <a:lnTo>
                    <a:pt x="1543830" y="253234"/>
                  </a:lnTo>
                  <a:lnTo>
                    <a:pt x="1572538" y="244022"/>
                  </a:lnTo>
                  <a:lnTo>
                    <a:pt x="1572538" y="275301"/>
                  </a:lnTo>
                  <a:lnTo>
                    <a:pt x="1598033" y="275301"/>
                  </a:lnTo>
                  <a:lnTo>
                    <a:pt x="1598033" y="296297"/>
                  </a:lnTo>
                  <a:lnTo>
                    <a:pt x="1572538" y="296297"/>
                  </a:lnTo>
                  <a:lnTo>
                    <a:pt x="1572538" y="347715"/>
                  </a:lnTo>
                  <a:cubicBezTo>
                    <a:pt x="1572538" y="357142"/>
                    <a:pt x="1575109" y="365926"/>
                    <a:pt x="1586036" y="365926"/>
                  </a:cubicBezTo>
                  <a:cubicBezTo>
                    <a:pt x="1591178" y="365926"/>
                    <a:pt x="1596105" y="364855"/>
                    <a:pt x="1599104" y="362926"/>
                  </a:cubicBezTo>
                  <a:lnTo>
                    <a:pt x="1599961" y="385636"/>
                  </a:lnTo>
                  <a:cubicBezTo>
                    <a:pt x="1593963" y="387350"/>
                    <a:pt x="1587321" y="388207"/>
                    <a:pt x="1578752" y="388207"/>
                  </a:cubicBezTo>
                  <a:cubicBezTo>
                    <a:pt x="1556256" y="388207"/>
                    <a:pt x="1543830" y="374281"/>
                    <a:pt x="1543830" y="352428"/>
                  </a:cubicBezTo>
                  <a:close/>
                  <a:moveTo>
                    <a:pt x="1617744" y="224954"/>
                  </a:moveTo>
                  <a:lnTo>
                    <a:pt x="1646452" y="224954"/>
                  </a:lnTo>
                  <a:lnTo>
                    <a:pt x="1646452" y="290298"/>
                  </a:lnTo>
                  <a:lnTo>
                    <a:pt x="1646881" y="290298"/>
                  </a:lnTo>
                  <a:cubicBezTo>
                    <a:pt x="1654165" y="279586"/>
                    <a:pt x="1666591" y="272730"/>
                    <a:pt x="1681588" y="272730"/>
                  </a:cubicBezTo>
                  <a:cubicBezTo>
                    <a:pt x="1707725" y="272730"/>
                    <a:pt x="1719080" y="291155"/>
                    <a:pt x="1719080" y="316007"/>
                  </a:cubicBezTo>
                  <a:lnTo>
                    <a:pt x="1719080" y="385636"/>
                  </a:lnTo>
                  <a:lnTo>
                    <a:pt x="1690372" y="385636"/>
                  </a:lnTo>
                  <a:lnTo>
                    <a:pt x="1690372" y="326719"/>
                  </a:lnTo>
                  <a:cubicBezTo>
                    <a:pt x="1690372" y="313222"/>
                    <a:pt x="1690157" y="295012"/>
                    <a:pt x="1671733" y="295012"/>
                  </a:cubicBezTo>
                  <a:cubicBezTo>
                    <a:pt x="1650951" y="295012"/>
                    <a:pt x="1646452" y="317507"/>
                    <a:pt x="1646452" y="331647"/>
                  </a:cubicBezTo>
                  <a:lnTo>
                    <a:pt x="1646452" y="385636"/>
                  </a:lnTo>
                  <a:lnTo>
                    <a:pt x="1617744" y="385636"/>
                  </a:lnTo>
                  <a:close/>
                  <a:moveTo>
                    <a:pt x="1820167" y="299082"/>
                  </a:moveTo>
                  <a:cubicBezTo>
                    <a:pt x="1815025" y="296725"/>
                    <a:pt x="1809455" y="295012"/>
                    <a:pt x="1800671" y="295012"/>
                  </a:cubicBezTo>
                  <a:cubicBezTo>
                    <a:pt x="1782889" y="295012"/>
                    <a:pt x="1771534" y="309152"/>
                    <a:pt x="1771534" y="329933"/>
                  </a:cubicBezTo>
                  <a:cubicBezTo>
                    <a:pt x="1771534" y="350286"/>
                    <a:pt x="1781175" y="365926"/>
                    <a:pt x="1801314" y="365926"/>
                  </a:cubicBezTo>
                  <a:cubicBezTo>
                    <a:pt x="1809455" y="365926"/>
                    <a:pt x="1818453" y="362926"/>
                    <a:pt x="1823380" y="360784"/>
                  </a:cubicBezTo>
                  <a:lnTo>
                    <a:pt x="1824666" y="384565"/>
                  </a:lnTo>
                  <a:cubicBezTo>
                    <a:pt x="1816311" y="387136"/>
                    <a:pt x="1807741" y="388207"/>
                    <a:pt x="1795957" y="388207"/>
                  </a:cubicBezTo>
                  <a:cubicBezTo>
                    <a:pt x="1759750" y="388207"/>
                    <a:pt x="1741540" y="363569"/>
                    <a:pt x="1741540" y="329933"/>
                  </a:cubicBezTo>
                  <a:cubicBezTo>
                    <a:pt x="1741540" y="298011"/>
                    <a:pt x="1760393" y="272730"/>
                    <a:pt x="1794886" y="272730"/>
                  </a:cubicBezTo>
                  <a:cubicBezTo>
                    <a:pt x="1806455" y="272730"/>
                    <a:pt x="1814811" y="274016"/>
                    <a:pt x="1822738" y="276372"/>
                  </a:cubicBezTo>
                  <a:close/>
                  <a:moveTo>
                    <a:pt x="1848661" y="281086"/>
                  </a:moveTo>
                  <a:cubicBezTo>
                    <a:pt x="1859802" y="275944"/>
                    <a:pt x="1874799" y="272730"/>
                    <a:pt x="1887010" y="272730"/>
                  </a:cubicBezTo>
                  <a:cubicBezTo>
                    <a:pt x="1920647" y="272730"/>
                    <a:pt x="1934572" y="286656"/>
                    <a:pt x="1934572" y="319221"/>
                  </a:cubicBezTo>
                  <a:lnTo>
                    <a:pt x="1934572" y="333361"/>
                  </a:lnTo>
                  <a:cubicBezTo>
                    <a:pt x="1934572" y="344501"/>
                    <a:pt x="1934786" y="352857"/>
                    <a:pt x="1935001" y="360998"/>
                  </a:cubicBezTo>
                  <a:cubicBezTo>
                    <a:pt x="1935215" y="369354"/>
                    <a:pt x="1935644" y="377066"/>
                    <a:pt x="1936286" y="385636"/>
                  </a:cubicBezTo>
                  <a:lnTo>
                    <a:pt x="1911006" y="385636"/>
                  </a:lnTo>
                  <a:cubicBezTo>
                    <a:pt x="1909934" y="379851"/>
                    <a:pt x="1909934" y="372567"/>
                    <a:pt x="1909720" y="369139"/>
                  </a:cubicBezTo>
                  <a:lnTo>
                    <a:pt x="1909292" y="369139"/>
                  </a:lnTo>
                  <a:cubicBezTo>
                    <a:pt x="1902650" y="381351"/>
                    <a:pt x="1888296" y="388207"/>
                    <a:pt x="1875227" y="388207"/>
                  </a:cubicBezTo>
                  <a:cubicBezTo>
                    <a:pt x="1855731" y="388207"/>
                    <a:pt x="1836663" y="376424"/>
                    <a:pt x="1836663" y="355428"/>
                  </a:cubicBezTo>
                  <a:cubicBezTo>
                    <a:pt x="1836663" y="338931"/>
                    <a:pt x="1844591" y="329290"/>
                    <a:pt x="1855517" y="323934"/>
                  </a:cubicBezTo>
                  <a:cubicBezTo>
                    <a:pt x="1866443" y="318578"/>
                    <a:pt x="1880583" y="317507"/>
                    <a:pt x="1892581" y="317507"/>
                  </a:cubicBezTo>
                  <a:lnTo>
                    <a:pt x="1908435" y="317507"/>
                  </a:lnTo>
                  <a:cubicBezTo>
                    <a:pt x="1908435" y="299725"/>
                    <a:pt x="1900508" y="293726"/>
                    <a:pt x="1883583" y="293726"/>
                  </a:cubicBezTo>
                  <a:cubicBezTo>
                    <a:pt x="1871371" y="293726"/>
                    <a:pt x="1859159" y="298439"/>
                    <a:pt x="1849518" y="305724"/>
                  </a:cubicBezTo>
                  <a:close/>
                  <a:moveTo>
                    <a:pt x="1882297" y="367211"/>
                  </a:moveTo>
                  <a:cubicBezTo>
                    <a:pt x="1891081" y="367211"/>
                    <a:pt x="1897937" y="363355"/>
                    <a:pt x="1902436" y="357356"/>
                  </a:cubicBezTo>
                  <a:cubicBezTo>
                    <a:pt x="1907149" y="351143"/>
                    <a:pt x="1908435" y="343216"/>
                    <a:pt x="1908435" y="334646"/>
                  </a:cubicBezTo>
                  <a:lnTo>
                    <a:pt x="1896009" y="334646"/>
                  </a:lnTo>
                  <a:cubicBezTo>
                    <a:pt x="1883154" y="334646"/>
                    <a:pt x="1864086" y="336789"/>
                    <a:pt x="1864086" y="353714"/>
                  </a:cubicBezTo>
                  <a:cubicBezTo>
                    <a:pt x="1864086" y="363141"/>
                    <a:pt x="1872014" y="367211"/>
                    <a:pt x="1882297" y="367211"/>
                  </a:cubicBezTo>
                  <a:close/>
                  <a:moveTo>
                    <a:pt x="1963495" y="275301"/>
                  </a:moveTo>
                  <a:lnTo>
                    <a:pt x="1988990" y="275301"/>
                  </a:lnTo>
                  <a:lnTo>
                    <a:pt x="1988990" y="300368"/>
                  </a:lnTo>
                  <a:lnTo>
                    <a:pt x="1989418" y="300368"/>
                  </a:lnTo>
                  <a:cubicBezTo>
                    <a:pt x="1990704" y="290084"/>
                    <a:pt x="2002487" y="272730"/>
                    <a:pt x="2019626" y="272730"/>
                  </a:cubicBezTo>
                  <a:cubicBezTo>
                    <a:pt x="2022412" y="272730"/>
                    <a:pt x="2025411" y="272730"/>
                    <a:pt x="2028410" y="273587"/>
                  </a:cubicBezTo>
                  <a:lnTo>
                    <a:pt x="2028410" y="302510"/>
                  </a:lnTo>
                  <a:cubicBezTo>
                    <a:pt x="2025839" y="301010"/>
                    <a:pt x="2020698" y="300153"/>
                    <a:pt x="2015556" y="300153"/>
                  </a:cubicBezTo>
                  <a:cubicBezTo>
                    <a:pt x="1992203" y="300153"/>
                    <a:pt x="1992203" y="329290"/>
                    <a:pt x="1992203" y="345144"/>
                  </a:cubicBezTo>
                  <a:lnTo>
                    <a:pt x="1992203" y="385636"/>
                  </a:lnTo>
                  <a:lnTo>
                    <a:pt x="1963495" y="385636"/>
                  </a:lnTo>
                  <a:close/>
                  <a:moveTo>
                    <a:pt x="2130818" y="379423"/>
                  </a:moveTo>
                  <a:cubicBezTo>
                    <a:pt x="2120320" y="385208"/>
                    <a:pt x="2108323" y="388207"/>
                    <a:pt x="2092897" y="388207"/>
                  </a:cubicBezTo>
                  <a:cubicBezTo>
                    <a:pt x="2056476" y="388207"/>
                    <a:pt x="2035266" y="367211"/>
                    <a:pt x="2035266" y="331004"/>
                  </a:cubicBezTo>
                  <a:cubicBezTo>
                    <a:pt x="2035266" y="299082"/>
                    <a:pt x="2052191" y="272730"/>
                    <a:pt x="2086470" y="272730"/>
                  </a:cubicBezTo>
                  <a:cubicBezTo>
                    <a:pt x="2127390" y="272730"/>
                    <a:pt x="2138960" y="300796"/>
                    <a:pt x="2138960" y="339360"/>
                  </a:cubicBezTo>
                  <a:lnTo>
                    <a:pt x="2062689" y="339360"/>
                  </a:lnTo>
                  <a:cubicBezTo>
                    <a:pt x="2063975" y="357142"/>
                    <a:pt x="2076401" y="367211"/>
                    <a:pt x="2094183" y="367211"/>
                  </a:cubicBezTo>
                  <a:cubicBezTo>
                    <a:pt x="2108109" y="367211"/>
                    <a:pt x="2120106" y="362069"/>
                    <a:pt x="2130818" y="356071"/>
                  </a:cubicBezTo>
                  <a:close/>
                  <a:moveTo>
                    <a:pt x="2111536" y="319649"/>
                  </a:moveTo>
                  <a:cubicBezTo>
                    <a:pt x="2110679" y="305724"/>
                    <a:pt x="2104252" y="293726"/>
                    <a:pt x="2088184" y="293726"/>
                  </a:cubicBezTo>
                  <a:cubicBezTo>
                    <a:pt x="2072116" y="293726"/>
                    <a:pt x="2063975" y="304867"/>
                    <a:pt x="2062689" y="319649"/>
                  </a:cubicBezTo>
                  <a:close/>
                </a:path>
              </a:pathLst>
            </a:custGeom>
            <a:solidFill>
              <a:srgbClr val="231F20"/>
            </a:solidFill>
            <a:ln w="357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0940F9B-1AB7-4303-9D77-F3BB2DEA694F}"/>
                </a:ext>
              </a:extLst>
            </p:cNvPr>
            <p:cNvSpPr/>
            <p:nvPr/>
          </p:nvSpPr>
          <p:spPr>
            <a:xfrm>
              <a:off x="11092855" y="343946"/>
              <a:ext cx="754061" cy="303652"/>
            </a:xfrm>
            <a:custGeom>
              <a:avLst/>
              <a:gdLst>
                <a:gd name="connsiteX0" fmla="*/ 754061 w 754061"/>
                <a:gd name="connsiteY0" fmla="*/ 303653 h 303652"/>
                <a:gd name="connsiteX1" fmla="*/ 754061 w 754061"/>
                <a:gd name="connsiteY1" fmla="*/ 0 h 303652"/>
                <a:gd name="connsiteX2" fmla="*/ 0 w 754061"/>
                <a:gd name="connsiteY2" fmla="*/ 0 h 303652"/>
                <a:gd name="connsiteX3" fmla="*/ 0 w 754061"/>
                <a:gd name="connsiteY3" fmla="*/ 303653 h 303652"/>
                <a:gd name="connsiteX4" fmla="*/ 303153 w 754061"/>
                <a:gd name="connsiteY4" fmla="*/ 29315 h 303652"/>
                <a:gd name="connsiteX5" fmla="*/ 251092 w 754061"/>
                <a:gd name="connsiteY5" fmla="*/ 273730 h 303652"/>
                <a:gd name="connsiteX6" fmla="*/ 169394 w 754061"/>
                <a:gd name="connsiteY6" fmla="*/ 273730 h 303652"/>
                <a:gd name="connsiteX7" fmla="*/ 118047 w 754061"/>
                <a:gd name="connsiteY7" fmla="*/ 104622 h 303652"/>
                <a:gd name="connsiteX8" fmla="*/ 117333 w 754061"/>
                <a:gd name="connsiteY8" fmla="*/ 104622 h 303652"/>
                <a:gd name="connsiteX9" fmla="*/ 83162 w 754061"/>
                <a:gd name="connsiteY9" fmla="*/ 273730 h 303652"/>
                <a:gd name="connsiteX10" fmla="*/ 21210 w 754061"/>
                <a:gd name="connsiteY10" fmla="*/ 273730 h 303652"/>
                <a:gd name="connsiteX11" fmla="*/ 73699 w 754061"/>
                <a:gd name="connsiteY11" fmla="*/ 29315 h 303652"/>
                <a:gd name="connsiteX12" fmla="*/ 155683 w 754061"/>
                <a:gd name="connsiteY12" fmla="*/ 29315 h 303652"/>
                <a:gd name="connsiteX13" fmla="*/ 206030 w 754061"/>
                <a:gd name="connsiteY13" fmla="*/ 198817 h 303652"/>
                <a:gd name="connsiteX14" fmla="*/ 206708 w 754061"/>
                <a:gd name="connsiteY14" fmla="*/ 198817 h 303652"/>
                <a:gd name="connsiteX15" fmla="*/ 241201 w 754061"/>
                <a:gd name="connsiteY15" fmla="*/ 29315 h 303652"/>
                <a:gd name="connsiteX16" fmla="*/ 536820 w 754061"/>
                <a:gd name="connsiteY16" fmla="*/ 29315 h 303652"/>
                <a:gd name="connsiteX17" fmla="*/ 485794 w 754061"/>
                <a:gd name="connsiteY17" fmla="*/ 273730 h 303652"/>
                <a:gd name="connsiteX18" fmla="*/ 420022 w 754061"/>
                <a:gd name="connsiteY18" fmla="*/ 273730 h 303652"/>
                <a:gd name="connsiteX19" fmla="*/ 441839 w 754061"/>
                <a:gd name="connsiteY19" fmla="*/ 169037 h 303652"/>
                <a:gd name="connsiteX20" fmla="*/ 364033 w 754061"/>
                <a:gd name="connsiteY20" fmla="*/ 169037 h 303652"/>
                <a:gd name="connsiteX21" fmla="*/ 342216 w 754061"/>
                <a:gd name="connsiteY21" fmla="*/ 273730 h 303652"/>
                <a:gd name="connsiteX22" fmla="*/ 276444 w 754061"/>
                <a:gd name="connsiteY22" fmla="*/ 273730 h 303652"/>
                <a:gd name="connsiteX23" fmla="*/ 327469 w 754061"/>
                <a:gd name="connsiteY23" fmla="*/ 29315 h 303652"/>
                <a:gd name="connsiteX24" fmla="*/ 393242 w 754061"/>
                <a:gd name="connsiteY24" fmla="*/ 29315 h 303652"/>
                <a:gd name="connsiteX25" fmla="*/ 373924 w 754061"/>
                <a:gd name="connsiteY25" fmla="*/ 122832 h 303652"/>
                <a:gd name="connsiteX26" fmla="*/ 451694 w 754061"/>
                <a:gd name="connsiteY26" fmla="*/ 122832 h 303652"/>
                <a:gd name="connsiteX27" fmla="*/ 471047 w 754061"/>
                <a:gd name="connsiteY27" fmla="*/ 29315 h 303652"/>
                <a:gd name="connsiteX28" fmla="*/ 725817 w 754061"/>
                <a:gd name="connsiteY28" fmla="*/ 35957 h 303652"/>
                <a:gd name="connsiteX29" fmla="*/ 709963 w 754061"/>
                <a:gd name="connsiteY29" fmla="*/ 84626 h 303652"/>
                <a:gd name="connsiteX30" fmla="*/ 655796 w 754061"/>
                <a:gd name="connsiteY30" fmla="*/ 73449 h 303652"/>
                <a:gd name="connsiteX31" fmla="*/ 608627 w 754061"/>
                <a:gd name="connsiteY31" fmla="*/ 96909 h 303652"/>
                <a:gd name="connsiteX32" fmla="*/ 704000 w 754061"/>
                <a:gd name="connsiteY32" fmla="*/ 192854 h 303652"/>
                <a:gd name="connsiteX33" fmla="*/ 583989 w 754061"/>
                <a:gd name="connsiteY33" fmla="*/ 277944 h 303652"/>
                <a:gd name="connsiteX34" fmla="*/ 508004 w 754061"/>
                <a:gd name="connsiteY34" fmla="*/ 265303 h 303652"/>
                <a:gd name="connsiteX35" fmla="*/ 523501 w 754061"/>
                <a:gd name="connsiteY35" fmla="*/ 215599 h 303652"/>
                <a:gd name="connsiteX36" fmla="*/ 584024 w 754061"/>
                <a:gd name="connsiteY36" fmla="*/ 229632 h 303652"/>
                <a:gd name="connsiteX37" fmla="*/ 636442 w 754061"/>
                <a:gd name="connsiteY37" fmla="*/ 200566 h 303652"/>
                <a:gd name="connsiteX38" fmla="*/ 541069 w 754061"/>
                <a:gd name="connsiteY38" fmla="*/ 107121 h 303652"/>
                <a:gd name="connsiteX39" fmla="*/ 650547 w 754061"/>
                <a:gd name="connsiteY39" fmla="*/ 25173 h 303652"/>
                <a:gd name="connsiteX40" fmla="*/ 725817 w 754061"/>
                <a:gd name="connsiteY40" fmla="*/ 35957 h 30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061" h="303652">
                  <a:moveTo>
                    <a:pt x="754061" y="303653"/>
                  </a:moveTo>
                  <a:lnTo>
                    <a:pt x="754061" y="0"/>
                  </a:lnTo>
                  <a:lnTo>
                    <a:pt x="0" y="0"/>
                  </a:lnTo>
                  <a:lnTo>
                    <a:pt x="0" y="303653"/>
                  </a:lnTo>
                  <a:close/>
                  <a:moveTo>
                    <a:pt x="303153" y="29315"/>
                  </a:moveTo>
                  <a:lnTo>
                    <a:pt x="251092" y="273730"/>
                  </a:lnTo>
                  <a:lnTo>
                    <a:pt x="169394" y="273730"/>
                  </a:lnTo>
                  <a:lnTo>
                    <a:pt x="118047" y="104622"/>
                  </a:lnTo>
                  <a:lnTo>
                    <a:pt x="117333" y="104622"/>
                  </a:lnTo>
                  <a:lnTo>
                    <a:pt x="83162" y="273730"/>
                  </a:lnTo>
                  <a:lnTo>
                    <a:pt x="21210" y="273730"/>
                  </a:lnTo>
                  <a:lnTo>
                    <a:pt x="73699" y="29315"/>
                  </a:lnTo>
                  <a:lnTo>
                    <a:pt x="155683" y="29315"/>
                  </a:lnTo>
                  <a:lnTo>
                    <a:pt x="206030" y="198817"/>
                  </a:lnTo>
                  <a:lnTo>
                    <a:pt x="206708" y="198817"/>
                  </a:lnTo>
                  <a:lnTo>
                    <a:pt x="241201" y="29315"/>
                  </a:lnTo>
                  <a:close/>
                  <a:moveTo>
                    <a:pt x="536820" y="29315"/>
                  </a:moveTo>
                  <a:lnTo>
                    <a:pt x="485794" y="273730"/>
                  </a:lnTo>
                  <a:lnTo>
                    <a:pt x="420022" y="273730"/>
                  </a:lnTo>
                  <a:lnTo>
                    <a:pt x="441839" y="169037"/>
                  </a:lnTo>
                  <a:lnTo>
                    <a:pt x="364033" y="169037"/>
                  </a:lnTo>
                  <a:lnTo>
                    <a:pt x="342216" y="273730"/>
                  </a:lnTo>
                  <a:lnTo>
                    <a:pt x="276444" y="273730"/>
                  </a:lnTo>
                  <a:lnTo>
                    <a:pt x="327469" y="29315"/>
                  </a:lnTo>
                  <a:lnTo>
                    <a:pt x="393242" y="29315"/>
                  </a:lnTo>
                  <a:lnTo>
                    <a:pt x="373924" y="122832"/>
                  </a:lnTo>
                  <a:lnTo>
                    <a:pt x="451694" y="122832"/>
                  </a:lnTo>
                  <a:lnTo>
                    <a:pt x="471047" y="29315"/>
                  </a:lnTo>
                  <a:close/>
                  <a:moveTo>
                    <a:pt x="725817" y="35957"/>
                  </a:moveTo>
                  <a:lnTo>
                    <a:pt x="709963" y="84626"/>
                  </a:lnTo>
                  <a:cubicBezTo>
                    <a:pt x="697287" y="78698"/>
                    <a:pt x="680041" y="73449"/>
                    <a:pt x="655796" y="73449"/>
                  </a:cubicBezTo>
                  <a:cubicBezTo>
                    <a:pt x="629765" y="73449"/>
                    <a:pt x="608627" y="77270"/>
                    <a:pt x="608627" y="96909"/>
                  </a:cubicBezTo>
                  <a:cubicBezTo>
                    <a:pt x="608627" y="131545"/>
                    <a:pt x="704000" y="118619"/>
                    <a:pt x="704000" y="192854"/>
                  </a:cubicBezTo>
                  <a:cubicBezTo>
                    <a:pt x="704000" y="260411"/>
                    <a:pt x="640977" y="277944"/>
                    <a:pt x="583989" y="277944"/>
                  </a:cubicBezTo>
                  <a:cubicBezTo>
                    <a:pt x="558637" y="277944"/>
                    <a:pt x="529428" y="271980"/>
                    <a:pt x="508004" y="265303"/>
                  </a:cubicBezTo>
                  <a:lnTo>
                    <a:pt x="523501" y="215599"/>
                  </a:lnTo>
                  <a:cubicBezTo>
                    <a:pt x="536498" y="224026"/>
                    <a:pt x="562564" y="229632"/>
                    <a:pt x="584024" y="229632"/>
                  </a:cubicBezTo>
                  <a:cubicBezTo>
                    <a:pt x="604449" y="229632"/>
                    <a:pt x="636442" y="225776"/>
                    <a:pt x="636442" y="200566"/>
                  </a:cubicBezTo>
                  <a:cubicBezTo>
                    <a:pt x="636442" y="161324"/>
                    <a:pt x="541069" y="176036"/>
                    <a:pt x="541069" y="107121"/>
                  </a:cubicBezTo>
                  <a:cubicBezTo>
                    <a:pt x="541069" y="44062"/>
                    <a:pt x="596701" y="25173"/>
                    <a:pt x="650547" y="25173"/>
                  </a:cubicBezTo>
                  <a:cubicBezTo>
                    <a:pt x="680791" y="25102"/>
                    <a:pt x="709249" y="28280"/>
                    <a:pt x="725817" y="35957"/>
                  </a:cubicBezTo>
                  <a:close/>
                </a:path>
              </a:pathLst>
            </a:custGeom>
            <a:solidFill>
              <a:srgbClr val="005EB8"/>
            </a:solidFill>
            <a:ln w="3570" cap="flat">
              <a:noFill/>
              <a:prstDash val="solid"/>
              <a:miter/>
            </a:ln>
          </p:spPr>
          <p:txBody>
            <a:bodyPr rtlCol="0" anchor="ctr"/>
            <a:lstStyle/>
            <a:p>
              <a:endParaRPr lang="en-GB"/>
            </a:p>
          </p:txBody>
        </p:sp>
      </p:grpSp>
      <p:sp>
        <p:nvSpPr>
          <p:cNvPr id="23" name="Freeform 4">
            <a:extLst>
              <a:ext uri="{FF2B5EF4-FFF2-40B4-BE49-F238E27FC236}">
                <a16:creationId xmlns:a16="http://schemas.microsoft.com/office/drawing/2014/main" id="{EDDF439B-04E4-49A3-853D-19D8465B8E00}"/>
              </a:ext>
            </a:extLst>
          </p:cNvPr>
          <p:cNvSpPr>
            <a:spLocks noGrp="1" noRot="1" noMove="1" noResize="1" noEditPoints="1" noAdjustHandles="1" noChangeArrowheads="1" noChangeShapeType="1"/>
          </p:cNvSpPr>
          <p:nvPr/>
        </p:nvSpPr>
        <p:spPr>
          <a:xfrm>
            <a:off x="1028700" y="416654"/>
            <a:ext cx="2258829" cy="592480"/>
          </a:xfrm>
          <a:custGeom>
            <a:avLst/>
            <a:gdLst/>
            <a:ahLst/>
            <a:cxnLst/>
            <a:rect l="l" t="t" r="r" b="b"/>
            <a:pathLst>
              <a:path w="2258829" h="592480">
                <a:moveTo>
                  <a:pt x="0" y="0"/>
                </a:moveTo>
                <a:lnTo>
                  <a:pt x="2258829" y="0"/>
                </a:lnTo>
                <a:lnTo>
                  <a:pt x="2258829" y="592480"/>
                </a:lnTo>
                <a:lnTo>
                  <a:pt x="0" y="592480"/>
                </a:lnTo>
                <a:lnTo>
                  <a:pt x="0" y="0"/>
                </a:lnTo>
                <a:close/>
              </a:path>
            </a:pathLst>
          </a:custGeom>
          <a:blipFill>
            <a:blip r:embed="rId4"/>
            <a:stretch>
              <a:fillRect/>
            </a:stretch>
          </a:blipFill>
        </p:spPr>
        <p:txBody>
          <a:bodyPr/>
          <a:lstStyle/>
          <a:p>
            <a:endParaRPr lang="en-GB"/>
          </a:p>
        </p:txBody>
      </p:sp>
      <p:pic>
        <p:nvPicPr>
          <p:cNvPr id="18" name="Picture 17">
            <a:extLst>
              <a:ext uri="{FF2B5EF4-FFF2-40B4-BE49-F238E27FC236}">
                <a16:creationId xmlns:a16="http://schemas.microsoft.com/office/drawing/2014/main" id="{92E17689-EBC2-DAC7-D5A9-8937DF8F49E5}"/>
              </a:ext>
            </a:extLst>
          </p:cNvPr>
          <p:cNvPicPr>
            <a:picLocks noChangeAspect="1"/>
          </p:cNvPicPr>
          <p:nvPr/>
        </p:nvPicPr>
        <p:blipFill>
          <a:blip r:embed="rId6"/>
          <a:stretch>
            <a:fillRect/>
          </a:stretch>
        </p:blipFill>
        <p:spPr>
          <a:xfrm>
            <a:off x="1566015" y="4279056"/>
            <a:ext cx="4530263" cy="453026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9FD9DD3543654C8A1F13D9196197CF" ma:contentTypeVersion="19" ma:contentTypeDescription="Create a new document." ma:contentTypeScope="" ma:versionID="99caf444317a6ac0b58c8214502e56c7">
  <xsd:schema xmlns:xsd="http://www.w3.org/2001/XMLSchema" xmlns:xs="http://www.w3.org/2001/XMLSchema" xmlns:p="http://schemas.microsoft.com/office/2006/metadata/properties" xmlns:ns2="ca3acdf5-aca3-47ff-b74e-73a2c3629a7a" xmlns:ns3="9a79375a-163a-486f-b381-e57a9f114126" targetNamespace="http://schemas.microsoft.com/office/2006/metadata/properties" ma:root="true" ma:fieldsID="b51f682d11bd2c4100b4f2720079ea1f" ns2:_="" ns3:_="">
    <xsd:import namespace="ca3acdf5-aca3-47ff-b74e-73a2c3629a7a"/>
    <xsd:import namespace="9a79375a-163a-486f-b381-e57a9f114126"/>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acdf5-aca3-47ff-b74e-73a2c3629a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efd349-4fc2-4c40-bc86-6aac66f77a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79375a-163a-486f-b381-e57a9f11412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f19eeb-78d9-4ca6-b07d-2e613db43675}" ma:internalName="TaxCatchAll" ma:showField="CatchAllData" ma:web="9a79375a-163a-486f-b381-e57a9f1141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79375a-163a-486f-b381-e57a9f114126" xsi:nil="true"/>
    <lcf76f155ced4ddcb4097134ff3c332f xmlns="ca3acdf5-aca3-47ff-b74e-73a2c3629a7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CF1A0D-53F1-482A-A440-C588CCDCEC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3acdf5-aca3-47ff-b74e-73a2c3629a7a"/>
    <ds:schemaRef ds:uri="9a79375a-163a-486f-b381-e57a9f1141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60B0E4-6062-4292-B2D0-4F9A1A027E3C}">
  <ds:schemaRefs>
    <ds:schemaRef ds:uri="http://schemas.microsoft.com/sharepoint/v3/contenttype/forms"/>
  </ds:schemaRefs>
</ds:datastoreItem>
</file>

<file path=customXml/itemProps3.xml><?xml version="1.0" encoding="utf-8"?>
<ds:datastoreItem xmlns:ds="http://schemas.openxmlformats.org/officeDocument/2006/customXml" ds:itemID="{36B934C4-EE6B-4AF4-A7B4-8F25743C9E2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a3acdf5-aca3-47ff-b74e-73a2c3629a7a"/>
    <ds:schemaRef ds:uri="http://purl.org/dc/elements/1.1/"/>
    <ds:schemaRef ds:uri="http://schemas.microsoft.com/office/2006/metadata/properties"/>
    <ds:schemaRef ds:uri="9a79375a-163a-486f-b381-e57a9f11412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219</TotalTime>
  <Words>770</Words>
  <Application>Microsoft Office PowerPoint</Application>
  <PresentationFormat>Custom</PresentationFormat>
  <Paragraphs>90</Paragraphs>
  <Slides>10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Encode Sans Light</vt:lpstr>
      <vt:lpstr>Encode Sans Bold</vt:lpstr>
      <vt:lpstr>Encode Sans</vt:lpstr>
      <vt:lpstr>Arial</vt:lpstr>
      <vt:lpstr>Calibri</vt:lpstr>
      <vt:lpstr>Encode Sans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ChatHealth_Presentation for students 2025</dc:title>
  <dc:creator>Duffy Liam</dc:creator>
  <cp:lastModifiedBy>Karen Gibson</cp:lastModifiedBy>
  <cp:revision>17</cp:revision>
  <dcterms:created xsi:type="dcterms:W3CDTF">2006-08-16T00:00:00Z</dcterms:created>
  <dcterms:modified xsi:type="dcterms:W3CDTF">2025-07-10T11:58:17Z</dcterms:modified>
  <dc:identifier>DAGdG8l5nq8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0x0101003F9FD9DD3543654C8A1F13D9196197CF</vt:lpwstr>
  </property>
  <property fmtid="{D5CDD505-2E9C-101B-9397-08002B2CF9AE}" pid="3" name="MediaServiceImageTags">
    <vt:lpwstr/>
  </property>
</Properties>
</file>