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58" r:id="rId4"/>
    <p:sldId id="257" r:id="rId5"/>
    <p:sldId id="260" r:id="rId6"/>
    <p:sldId id="259" r:id="rId7"/>
    <p:sldId id="261" r:id="rId8"/>
    <p:sldId id="262" r:id="rId9"/>
    <p:sldId id="263" r:id="rId10"/>
    <p:sldId id="265" r:id="rId11"/>
    <p:sldId id="264"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81"/>
  </p:normalViewPr>
  <p:slideViewPr>
    <p:cSldViewPr snapToGrid="0">
      <p:cViewPr varScale="1">
        <p:scale>
          <a:sx n="98" d="100"/>
          <a:sy n="98" d="100"/>
        </p:scale>
        <p:origin x="702" y="90"/>
      </p:cViewPr>
      <p:guideLst/>
    </p:cSldViewPr>
  </p:slideViewPr>
  <p:notesTextViewPr>
    <p:cViewPr>
      <p:scale>
        <a:sx n="1" d="1"/>
        <a:sy n="1" d="1"/>
      </p:scale>
      <p:origin x="0" y="0"/>
    </p:cViewPr>
  </p:notesTextViewPr>
  <p:sorterViewPr>
    <p:cViewPr>
      <p:scale>
        <a:sx n="100" d="100"/>
        <a:sy n="100" d="100"/>
      </p:scale>
      <p:origin x="0" y="-269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60B44-1150-4526-B76D-806B1B9D88F5}"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C592970F-ADB5-4D36-BD5F-208241C6FA0F}">
      <dgm:prSet custT="1"/>
      <dgm:spPr/>
      <dgm:t>
        <a:bodyPr/>
        <a:lstStyle/>
        <a:p>
          <a:r>
            <a:rPr lang="en-GB" sz="2400" dirty="0"/>
            <a:t>Answer using words, phrases, sentences or doodles. </a:t>
          </a:r>
          <a:endParaRPr lang="en-US" sz="2400" dirty="0"/>
        </a:p>
      </dgm:t>
    </dgm:pt>
    <dgm:pt modelId="{6F77AFC6-CE06-46CA-B4FD-7946E3AF41EC}" type="parTrans" cxnId="{237DD8CD-4D9F-4302-9C22-B5ADA7B257CA}">
      <dgm:prSet/>
      <dgm:spPr/>
      <dgm:t>
        <a:bodyPr/>
        <a:lstStyle/>
        <a:p>
          <a:endParaRPr lang="en-US" sz="3600"/>
        </a:p>
      </dgm:t>
    </dgm:pt>
    <dgm:pt modelId="{01A410BC-4344-4F74-8170-1931B6FD26FE}" type="sibTrans" cxnId="{237DD8CD-4D9F-4302-9C22-B5ADA7B257CA}">
      <dgm:prSet/>
      <dgm:spPr/>
      <dgm:t>
        <a:bodyPr/>
        <a:lstStyle/>
        <a:p>
          <a:endParaRPr lang="en-US" sz="3600"/>
        </a:p>
      </dgm:t>
    </dgm:pt>
    <dgm:pt modelId="{8A1551ED-7C37-4066-BD34-4356A4163027}">
      <dgm:prSet custT="1"/>
      <dgm:spPr/>
      <dgm:t>
        <a:bodyPr/>
        <a:lstStyle/>
        <a:p>
          <a:r>
            <a:rPr lang="en-GB" sz="2400" b="1" dirty="0"/>
            <a:t>Question1: </a:t>
          </a:r>
          <a:r>
            <a:rPr lang="en-GB" sz="2400" dirty="0"/>
            <a:t>What is important to you?</a:t>
          </a:r>
          <a:endParaRPr lang="en-US" sz="2400" dirty="0"/>
        </a:p>
      </dgm:t>
    </dgm:pt>
    <dgm:pt modelId="{8F6C724F-6D5A-4F13-967A-357EF48DE83B}" type="parTrans" cxnId="{3BA23384-3F97-48E1-8188-ADAC148F4D3A}">
      <dgm:prSet/>
      <dgm:spPr/>
      <dgm:t>
        <a:bodyPr/>
        <a:lstStyle/>
        <a:p>
          <a:endParaRPr lang="en-US" sz="3600"/>
        </a:p>
      </dgm:t>
    </dgm:pt>
    <dgm:pt modelId="{FBA1438E-6B74-47A2-8E17-FEF73331C3C6}" type="sibTrans" cxnId="{3BA23384-3F97-48E1-8188-ADAC148F4D3A}">
      <dgm:prSet/>
      <dgm:spPr/>
      <dgm:t>
        <a:bodyPr/>
        <a:lstStyle/>
        <a:p>
          <a:endParaRPr lang="en-US" sz="3600"/>
        </a:p>
      </dgm:t>
    </dgm:pt>
    <dgm:pt modelId="{6E7BF59E-ED1E-4491-AAFD-03F3F05B9994}">
      <dgm:prSet custT="1"/>
      <dgm:spPr/>
      <dgm:t>
        <a:bodyPr/>
        <a:lstStyle/>
        <a:p>
          <a:r>
            <a:rPr lang="en-GB" sz="2400" b="1" dirty="0"/>
            <a:t>Question 2: </a:t>
          </a:r>
          <a:r>
            <a:rPr lang="en-GB" sz="2400" dirty="0"/>
            <a:t>What are your strengths? What makes you proud?</a:t>
          </a:r>
          <a:r>
            <a:rPr lang="en-GB" sz="2400" b="1" dirty="0"/>
            <a:t>  </a:t>
          </a:r>
          <a:endParaRPr lang="en-US" sz="2400" dirty="0"/>
        </a:p>
      </dgm:t>
    </dgm:pt>
    <dgm:pt modelId="{E5DC041E-8442-4E40-92ED-949A6FB642B0}" type="parTrans" cxnId="{0C6A07F7-D51D-44E4-AE67-1695DF499E2B}">
      <dgm:prSet/>
      <dgm:spPr/>
      <dgm:t>
        <a:bodyPr/>
        <a:lstStyle/>
        <a:p>
          <a:endParaRPr lang="en-US" sz="3600"/>
        </a:p>
      </dgm:t>
    </dgm:pt>
    <dgm:pt modelId="{FCA37620-C2DE-409B-93D8-A27930C29C8B}" type="sibTrans" cxnId="{0C6A07F7-D51D-44E4-AE67-1695DF499E2B}">
      <dgm:prSet/>
      <dgm:spPr/>
      <dgm:t>
        <a:bodyPr/>
        <a:lstStyle/>
        <a:p>
          <a:endParaRPr lang="en-US" sz="3600"/>
        </a:p>
      </dgm:t>
    </dgm:pt>
    <dgm:pt modelId="{935F9A8B-6D07-4AFB-8BB7-54495795EE36}">
      <dgm:prSet custT="1"/>
      <dgm:spPr/>
      <dgm:t>
        <a:bodyPr/>
        <a:lstStyle/>
        <a:p>
          <a:r>
            <a:rPr lang="en-GB" sz="2400" b="1"/>
            <a:t>Question 3: </a:t>
          </a:r>
          <a:r>
            <a:rPr lang="en-GB" sz="2400"/>
            <a:t>What makes you happy?</a:t>
          </a:r>
          <a:r>
            <a:rPr lang="en-GB" sz="2400" b="1"/>
            <a:t> </a:t>
          </a:r>
          <a:endParaRPr lang="en-US" sz="2400"/>
        </a:p>
      </dgm:t>
    </dgm:pt>
    <dgm:pt modelId="{5EF17DA1-6D9E-45A3-9A93-305A92E59870}" type="parTrans" cxnId="{5C542913-133E-4066-852F-8F43845F3040}">
      <dgm:prSet/>
      <dgm:spPr/>
      <dgm:t>
        <a:bodyPr/>
        <a:lstStyle/>
        <a:p>
          <a:endParaRPr lang="en-US" sz="3600"/>
        </a:p>
      </dgm:t>
    </dgm:pt>
    <dgm:pt modelId="{4A267ECD-3B62-4213-B0E4-919D57B2043F}" type="sibTrans" cxnId="{5C542913-133E-4066-852F-8F43845F3040}">
      <dgm:prSet/>
      <dgm:spPr/>
      <dgm:t>
        <a:bodyPr/>
        <a:lstStyle/>
        <a:p>
          <a:endParaRPr lang="en-US" sz="3600"/>
        </a:p>
      </dgm:t>
    </dgm:pt>
    <dgm:pt modelId="{FDD6A4BB-014B-46F9-8B91-4CB32147F944}">
      <dgm:prSet custT="1"/>
      <dgm:spPr/>
      <dgm:t>
        <a:bodyPr/>
        <a:lstStyle/>
        <a:p>
          <a:r>
            <a:rPr lang="en-GB" sz="2400" b="1"/>
            <a:t>Question 4: </a:t>
          </a:r>
          <a:r>
            <a:rPr lang="en-GB" sz="2400"/>
            <a:t>What makes you sad?</a:t>
          </a:r>
          <a:endParaRPr lang="en-US" sz="2400"/>
        </a:p>
      </dgm:t>
    </dgm:pt>
    <dgm:pt modelId="{D8586C05-05A9-4A23-A8E1-32A13EA8A5A8}" type="parTrans" cxnId="{08BDB0C0-C9E7-48AC-B9BF-F31E698498E7}">
      <dgm:prSet/>
      <dgm:spPr/>
      <dgm:t>
        <a:bodyPr/>
        <a:lstStyle/>
        <a:p>
          <a:endParaRPr lang="en-US" sz="3600"/>
        </a:p>
      </dgm:t>
    </dgm:pt>
    <dgm:pt modelId="{A9867E40-72B9-4A46-AA2B-169A326396F1}" type="sibTrans" cxnId="{08BDB0C0-C9E7-48AC-B9BF-F31E698498E7}">
      <dgm:prSet/>
      <dgm:spPr/>
      <dgm:t>
        <a:bodyPr/>
        <a:lstStyle/>
        <a:p>
          <a:endParaRPr lang="en-US" sz="3600"/>
        </a:p>
      </dgm:t>
    </dgm:pt>
    <dgm:pt modelId="{0878E720-1CD4-4547-8A4D-D11EC257FCB9}">
      <dgm:prSet custT="1"/>
      <dgm:spPr/>
      <dgm:t>
        <a:bodyPr/>
        <a:lstStyle/>
        <a:p>
          <a:r>
            <a:rPr lang="en-GB" sz="2400" b="1"/>
            <a:t>Question 5: </a:t>
          </a:r>
          <a:r>
            <a:rPr lang="en-GB" sz="2400"/>
            <a:t>What makes you angry?</a:t>
          </a:r>
          <a:r>
            <a:rPr lang="en-GB" sz="2400" b="1"/>
            <a:t> </a:t>
          </a:r>
          <a:endParaRPr lang="en-US" sz="2400"/>
        </a:p>
      </dgm:t>
    </dgm:pt>
    <dgm:pt modelId="{554AF9F3-457D-43DB-A342-39C386E4D039}" type="parTrans" cxnId="{D926A63F-EF4D-4D18-AECE-86877FA23EE6}">
      <dgm:prSet/>
      <dgm:spPr/>
      <dgm:t>
        <a:bodyPr/>
        <a:lstStyle/>
        <a:p>
          <a:endParaRPr lang="en-US" sz="3600"/>
        </a:p>
      </dgm:t>
    </dgm:pt>
    <dgm:pt modelId="{1730F204-B004-4970-81BC-2C8C5CAC1101}" type="sibTrans" cxnId="{D926A63F-EF4D-4D18-AECE-86877FA23EE6}">
      <dgm:prSet/>
      <dgm:spPr/>
      <dgm:t>
        <a:bodyPr/>
        <a:lstStyle/>
        <a:p>
          <a:endParaRPr lang="en-US" sz="3600"/>
        </a:p>
      </dgm:t>
    </dgm:pt>
    <dgm:pt modelId="{BE6DBDA3-1A2A-4920-9C34-717AF1F7DC66}">
      <dgm:prSet custT="1"/>
      <dgm:spPr/>
      <dgm:t>
        <a:bodyPr/>
        <a:lstStyle/>
        <a:p>
          <a:r>
            <a:rPr lang="en-GB" sz="2400" b="1"/>
            <a:t>Question 6: </a:t>
          </a:r>
          <a:r>
            <a:rPr lang="en-GB" sz="2400"/>
            <a:t>How would other people describe you?</a:t>
          </a:r>
          <a:r>
            <a:rPr lang="en-GB" sz="2400" b="1"/>
            <a:t> </a:t>
          </a:r>
          <a:endParaRPr lang="en-US" sz="2400"/>
        </a:p>
      </dgm:t>
    </dgm:pt>
    <dgm:pt modelId="{2436000C-F5BA-4956-848F-86F898E615F0}" type="parTrans" cxnId="{293151DF-70F6-49C3-A232-7E8FC793DDB7}">
      <dgm:prSet/>
      <dgm:spPr/>
      <dgm:t>
        <a:bodyPr/>
        <a:lstStyle/>
        <a:p>
          <a:endParaRPr lang="en-US" sz="3600"/>
        </a:p>
      </dgm:t>
    </dgm:pt>
    <dgm:pt modelId="{6D14AF7C-1F50-4C43-B47C-9FA6F80060B6}" type="sibTrans" cxnId="{293151DF-70F6-49C3-A232-7E8FC793DDB7}">
      <dgm:prSet/>
      <dgm:spPr/>
      <dgm:t>
        <a:bodyPr/>
        <a:lstStyle/>
        <a:p>
          <a:endParaRPr lang="en-US" sz="3600"/>
        </a:p>
      </dgm:t>
    </dgm:pt>
    <dgm:pt modelId="{53BC7A41-3494-4B3E-9FEE-2EA747D430A8}" type="pres">
      <dgm:prSet presAssocID="{50360B44-1150-4526-B76D-806B1B9D88F5}" presName="vert0" presStyleCnt="0">
        <dgm:presLayoutVars>
          <dgm:dir/>
          <dgm:animOne val="branch"/>
          <dgm:animLvl val="lvl"/>
        </dgm:presLayoutVars>
      </dgm:prSet>
      <dgm:spPr/>
    </dgm:pt>
    <dgm:pt modelId="{EE0EAEAB-AB24-4180-B9A5-FE65D4A58286}" type="pres">
      <dgm:prSet presAssocID="{C592970F-ADB5-4D36-BD5F-208241C6FA0F}" presName="thickLine" presStyleLbl="alignNode1" presStyleIdx="0" presStyleCnt="7"/>
      <dgm:spPr/>
    </dgm:pt>
    <dgm:pt modelId="{A61AEF7D-BA0F-496D-862F-5A564F0EFCF6}" type="pres">
      <dgm:prSet presAssocID="{C592970F-ADB5-4D36-BD5F-208241C6FA0F}" presName="horz1" presStyleCnt="0"/>
      <dgm:spPr/>
    </dgm:pt>
    <dgm:pt modelId="{AA23D89B-E52A-4418-B28D-4D3A189C2BBB}" type="pres">
      <dgm:prSet presAssocID="{C592970F-ADB5-4D36-BD5F-208241C6FA0F}" presName="tx1" presStyleLbl="revTx" presStyleIdx="0" presStyleCnt="7"/>
      <dgm:spPr/>
    </dgm:pt>
    <dgm:pt modelId="{C7FC1990-D4E7-4079-9044-ECD83169491F}" type="pres">
      <dgm:prSet presAssocID="{C592970F-ADB5-4D36-BD5F-208241C6FA0F}" presName="vert1" presStyleCnt="0"/>
      <dgm:spPr/>
    </dgm:pt>
    <dgm:pt modelId="{3A5FD378-60C7-477F-A67D-53097558BDD3}" type="pres">
      <dgm:prSet presAssocID="{8A1551ED-7C37-4066-BD34-4356A4163027}" presName="thickLine" presStyleLbl="alignNode1" presStyleIdx="1" presStyleCnt="7"/>
      <dgm:spPr/>
    </dgm:pt>
    <dgm:pt modelId="{31E29197-73A0-493B-9B0C-EC2B638F0CF4}" type="pres">
      <dgm:prSet presAssocID="{8A1551ED-7C37-4066-BD34-4356A4163027}" presName="horz1" presStyleCnt="0"/>
      <dgm:spPr/>
    </dgm:pt>
    <dgm:pt modelId="{1D43351F-EA50-4645-8C37-61B2F843AC40}" type="pres">
      <dgm:prSet presAssocID="{8A1551ED-7C37-4066-BD34-4356A4163027}" presName="tx1" presStyleLbl="revTx" presStyleIdx="1" presStyleCnt="7"/>
      <dgm:spPr/>
    </dgm:pt>
    <dgm:pt modelId="{BC147F85-E128-4241-A8B9-35A5B4E20C65}" type="pres">
      <dgm:prSet presAssocID="{8A1551ED-7C37-4066-BD34-4356A4163027}" presName="vert1" presStyleCnt="0"/>
      <dgm:spPr/>
    </dgm:pt>
    <dgm:pt modelId="{E3F17851-EB87-4200-9875-B5FF7323BAA8}" type="pres">
      <dgm:prSet presAssocID="{6E7BF59E-ED1E-4491-AAFD-03F3F05B9994}" presName="thickLine" presStyleLbl="alignNode1" presStyleIdx="2" presStyleCnt="7"/>
      <dgm:spPr/>
    </dgm:pt>
    <dgm:pt modelId="{CF1149FF-ED46-4F22-82F3-A9AE27F5198D}" type="pres">
      <dgm:prSet presAssocID="{6E7BF59E-ED1E-4491-AAFD-03F3F05B9994}" presName="horz1" presStyleCnt="0"/>
      <dgm:spPr/>
    </dgm:pt>
    <dgm:pt modelId="{A2F2402E-8C03-41CB-8739-DE9D34424228}" type="pres">
      <dgm:prSet presAssocID="{6E7BF59E-ED1E-4491-AAFD-03F3F05B9994}" presName="tx1" presStyleLbl="revTx" presStyleIdx="2" presStyleCnt="7" custScaleY="140251"/>
      <dgm:spPr/>
    </dgm:pt>
    <dgm:pt modelId="{F9017ABE-10E6-4A6C-B277-8EF4235E0ADA}" type="pres">
      <dgm:prSet presAssocID="{6E7BF59E-ED1E-4491-AAFD-03F3F05B9994}" presName="vert1" presStyleCnt="0"/>
      <dgm:spPr/>
    </dgm:pt>
    <dgm:pt modelId="{8D09B0BA-001D-4749-BE50-2FE4AAEDE488}" type="pres">
      <dgm:prSet presAssocID="{935F9A8B-6D07-4AFB-8BB7-54495795EE36}" presName="thickLine" presStyleLbl="alignNode1" presStyleIdx="3" presStyleCnt="7"/>
      <dgm:spPr/>
    </dgm:pt>
    <dgm:pt modelId="{65CCE9FC-C827-440B-9FCB-D8B2360EE9B9}" type="pres">
      <dgm:prSet presAssocID="{935F9A8B-6D07-4AFB-8BB7-54495795EE36}" presName="horz1" presStyleCnt="0"/>
      <dgm:spPr/>
    </dgm:pt>
    <dgm:pt modelId="{78E3C6A8-C19A-4298-ABCB-4B720AAAD78B}" type="pres">
      <dgm:prSet presAssocID="{935F9A8B-6D07-4AFB-8BB7-54495795EE36}" presName="tx1" presStyleLbl="revTx" presStyleIdx="3" presStyleCnt="7"/>
      <dgm:spPr/>
    </dgm:pt>
    <dgm:pt modelId="{DF15A78D-3958-4DC5-8601-26EC6F242756}" type="pres">
      <dgm:prSet presAssocID="{935F9A8B-6D07-4AFB-8BB7-54495795EE36}" presName="vert1" presStyleCnt="0"/>
      <dgm:spPr/>
    </dgm:pt>
    <dgm:pt modelId="{F2B385B6-F059-4BED-98A8-F40ADB408AF1}" type="pres">
      <dgm:prSet presAssocID="{FDD6A4BB-014B-46F9-8B91-4CB32147F944}" presName="thickLine" presStyleLbl="alignNode1" presStyleIdx="4" presStyleCnt="7"/>
      <dgm:spPr/>
    </dgm:pt>
    <dgm:pt modelId="{C2024783-85C4-4D24-A950-D39EE1F721F7}" type="pres">
      <dgm:prSet presAssocID="{FDD6A4BB-014B-46F9-8B91-4CB32147F944}" presName="horz1" presStyleCnt="0"/>
      <dgm:spPr/>
    </dgm:pt>
    <dgm:pt modelId="{24FAF10C-E0C6-4A34-9623-61B00802E251}" type="pres">
      <dgm:prSet presAssocID="{FDD6A4BB-014B-46F9-8B91-4CB32147F944}" presName="tx1" presStyleLbl="revTx" presStyleIdx="4" presStyleCnt="7"/>
      <dgm:spPr/>
    </dgm:pt>
    <dgm:pt modelId="{300D3090-2C22-4BCC-936B-79BE4017DB80}" type="pres">
      <dgm:prSet presAssocID="{FDD6A4BB-014B-46F9-8B91-4CB32147F944}" presName="vert1" presStyleCnt="0"/>
      <dgm:spPr/>
    </dgm:pt>
    <dgm:pt modelId="{0D94A614-88E6-43E1-AAF3-745EA3DC9A36}" type="pres">
      <dgm:prSet presAssocID="{0878E720-1CD4-4547-8A4D-D11EC257FCB9}" presName="thickLine" presStyleLbl="alignNode1" presStyleIdx="5" presStyleCnt="7"/>
      <dgm:spPr/>
    </dgm:pt>
    <dgm:pt modelId="{0796E161-232C-4056-80D4-709465B5E43D}" type="pres">
      <dgm:prSet presAssocID="{0878E720-1CD4-4547-8A4D-D11EC257FCB9}" presName="horz1" presStyleCnt="0"/>
      <dgm:spPr/>
    </dgm:pt>
    <dgm:pt modelId="{47796576-5A63-4DDA-9003-2F347867A935}" type="pres">
      <dgm:prSet presAssocID="{0878E720-1CD4-4547-8A4D-D11EC257FCB9}" presName="tx1" presStyleLbl="revTx" presStyleIdx="5" presStyleCnt="7"/>
      <dgm:spPr/>
    </dgm:pt>
    <dgm:pt modelId="{586EFB8A-8636-4DA0-BADD-A1034758D25E}" type="pres">
      <dgm:prSet presAssocID="{0878E720-1CD4-4547-8A4D-D11EC257FCB9}" presName="vert1" presStyleCnt="0"/>
      <dgm:spPr/>
    </dgm:pt>
    <dgm:pt modelId="{186AEB05-DD18-4E62-A6E4-6BF019CD1569}" type="pres">
      <dgm:prSet presAssocID="{BE6DBDA3-1A2A-4920-9C34-717AF1F7DC66}" presName="thickLine" presStyleLbl="alignNode1" presStyleIdx="6" presStyleCnt="7"/>
      <dgm:spPr/>
    </dgm:pt>
    <dgm:pt modelId="{54A5C9C0-F8F9-4CA1-A4EF-F7161EF28763}" type="pres">
      <dgm:prSet presAssocID="{BE6DBDA3-1A2A-4920-9C34-717AF1F7DC66}" presName="horz1" presStyleCnt="0"/>
      <dgm:spPr/>
    </dgm:pt>
    <dgm:pt modelId="{D1DA5813-D1AA-4B60-A23B-80476CA5A45B}" type="pres">
      <dgm:prSet presAssocID="{BE6DBDA3-1A2A-4920-9C34-717AF1F7DC66}" presName="tx1" presStyleLbl="revTx" presStyleIdx="6" presStyleCnt="7"/>
      <dgm:spPr/>
    </dgm:pt>
    <dgm:pt modelId="{9798502D-839D-469C-926A-2EEBEF717607}" type="pres">
      <dgm:prSet presAssocID="{BE6DBDA3-1A2A-4920-9C34-717AF1F7DC66}" presName="vert1" presStyleCnt="0"/>
      <dgm:spPr/>
    </dgm:pt>
  </dgm:ptLst>
  <dgm:cxnLst>
    <dgm:cxn modelId="{5C542913-133E-4066-852F-8F43845F3040}" srcId="{50360B44-1150-4526-B76D-806B1B9D88F5}" destId="{935F9A8B-6D07-4AFB-8BB7-54495795EE36}" srcOrd="3" destOrd="0" parTransId="{5EF17DA1-6D9E-45A3-9A93-305A92E59870}" sibTransId="{4A267ECD-3B62-4213-B0E4-919D57B2043F}"/>
    <dgm:cxn modelId="{D926A63F-EF4D-4D18-AECE-86877FA23EE6}" srcId="{50360B44-1150-4526-B76D-806B1B9D88F5}" destId="{0878E720-1CD4-4547-8A4D-D11EC257FCB9}" srcOrd="5" destOrd="0" parTransId="{554AF9F3-457D-43DB-A342-39C386E4D039}" sibTransId="{1730F204-B004-4970-81BC-2C8C5CAC1101}"/>
    <dgm:cxn modelId="{3BA23384-3F97-48E1-8188-ADAC148F4D3A}" srcId="{50360B44-1150-4526-B76D-806B1B9D88F5}" destId="{8A1551ED-7C37-4066-BD34-4356A4163027}" srcOrd="1" destOrd="0" parTransId="{8F6C724F-6D5A-4F13-967A-357EF48DE83B}" sibTransId="{FBA1438E-6B74-47A2-8E17-FEF73331C3C6}"/>
    <dgm:cxn modelId="{A07235A3-EC76-44D1-903E-554EF8166D5E}" type="presOf" srcId="{8A1551ED-7C37-4066-BD34-4356A4163027}" destId="{1D43351F-EA50-4645-8C37-61B2F843AC40}" srcOrd="0" destOrd="0" presId="urn:microsoft.com/office/officeart/2008/layout/LinedList"/>
    <dgm:cxn modelId="{AA0310B9-629D-4798-9B10-BD063F197320}" type="presOf" srcId="{6E7BF59E-ED1E-4491-AAFD-03F3F05B9994}" destId="{A2F2402E-8C03-41CB-8739-DE9D34424228}" srcOrd="0" destOrd="0" presId="urn:microsoft.com/office/officeart/2008/layout/LinedList"/>
    <dgm:cxn modelId="{08BDB0C0-C9E7-48AC-B9BF-F31E698498E7}" srcId="{50360B44-1150-4526-B76D-806B1B9D88F5}" destId="{FDD6A4BB-014B-46F9-8B91-4CB32147F944}" srcOrd="4" destOrd="0" parTransId="{D8586C05-05A9-4A23-A8E1-32A13EA8A5A8}" sibTransId="{A9867E40-72B9-4A46-AA2B-169A326396F1}"/>
    <dgm:cxn modelId="{237DD8CD-4D9F-4302-9C22-B5ADA7B257CA}" srcId="{50360B44-1150-4526-B76D-806B1B9D88F5}" destId="{C592970F-ADB5-4D36-BD5F-208241C6FA0F}" srcOrd="0" destOrd="0" parTransId="{6F77AFC6-CE06-46CA-B4FD-7946E3AF41EC}" sibTransId="{01A410BC-4344-4F74-8170-1931B6FD26FE}"/>
    <dgm:cxn modelId="{336DAACE-4B41-4676-95C7-34BA8D2B4087}" type="presOf" srcId="{50360B44-1150-4526-B76D-806B1B9D88F5}" destId="{53BC7A41-3494-4B3E-9FEE-2EA747D430A8}" srcOrd="0" destOrd="0" presId="urn:microsoft.com/office/officeart/2008/layout/LinedList"/>
    <dgm:cxn modelId="{293151DF-70F6-49C3-A232-7E8FC793DDB7}" srcId="{50360B44-1150-4526-B76D-806B1B9D88F5}" destId="{BE6DBDA3-1A2A-4920-9C34-717AF1F7DC66}" srcOrd="6" destOrd="0" parTransId="{2436000C-F5BA-4956-848F-86F898E615F0}" sibTransId="{6D14AF7C-1F50-4C43-B47C-9FA6F80060B6}"/>
    <dgm:cxn modelId="{D8A42EEC-548D-4AB2-A9F1-261E560B446C}" type="presOf" srcId="{BE6DBDA3-1A2A-4920-9C34-717AF1F7DC66}" destId="{D1DA5813-D1AA-4B60-A23B-80476CA5A45B}" srcOrd="0" destOrd="0" presId="urn:microsoft.com/office/officeart/2008/layout/LinedList"/>
    <dgm:cxn modelId="{521566EF-4634-49E3-B811-DCD8B8284D8D}" type="presOf" srcId="{935F9A8B-6D07-4AFB-8BB7-54495795EE36}" destId="{78E3C6A8-C19A-4298-ABCB-4B720AAAD78B}" srcOrd="0" destOrd="0" presId="urn:microsoft.com/office/officeart/2008/layout/LinedList"/>
    <dgm:cxn modelId="{B1332BF4-73DF-4D24-B578-4B9DEBD3D0AD}" type="presOf" srcId="{C592970F-ADB5-4D36-BD5F-208241C6FA0F}" destId="{AA23D89B-E52A-4418-B28D-4D3A189C2BBB}" srcOrd="0" destOrd="0" presId="urn:microsoft.com/office/officeart/2008/layout/LinedList"/>
    <dgm:cxn modelId="{4FE085F6-B7C4-4571-8F15-966DE4A6F721}" type="presOf" srcId="{FDD6A4BB-014B-46F9-8B91-4CB32147F944}" destId="{24FAF10C-E0C6-4A34-9623-61B00802E251}" srcOrd="0" destOrd="0" presId="urn:microsoft.com/office/officeart/2008/layout/LinedList"/>
    <dgm:cxn modelId="{F982E0F6-5C24-45CE-824F-700C0C5CB65E}" type="presOf" srcId="{0878E720-1CD4-4547-8A4D-D11EC257FCB9}" destId="{47796576-5A63-4DDA-9003-2F347867A935}" srcOrd="0" destOrd="0" presId="urn:microsoft.com/office/officeart/2008/layout/LinedList"/>
    <dgm:cxn modelId="{0C6A07F7-D51D-44E4-AE67-1695DF499E2B}" srcId="{50360B44-1150-4526-B76D-806B1B9D88F5}" destId="{6E7BF59E-ED1E-4491-AAFD-03F3F05B9994}" srcOrd="2" destOrd="0" parTransId="{E5DC041E-8442-4E40-92ED-949A6FB642B0}" sibTransId="{FCA37620-C2DE-409B-93D8-A27930C29C8B}"/>
    <dgm:cxn modelId="{CAC58AD8-2BBF-4805-8738-117ECB9B8161}" type="presParOf" srcId="{53BC7A41-3494-4B3E-9FEE-2EA747D430A8}" destId="{EE0EAEAB-AB24-4180-B9A5-FE65D4A58286}" srcOrd="0" destOrd="0" presId="urn:microsoft.com/office/officeart/2008/layout/LinedList"/>
    <dgm:cxn modelId="{991CE8A5-69B8-4925-9953-D17B9D186D33}" type="presParOf" srcId="{53BC7A41-3494-4B3E-9FEE-2EA747D430A8}" destId="{A61AEF7D-BA0F-496D-862F-5A564F0EFCF6}" srcOrd="1" destOrd="0" presId="urn:microsoft.com/office/officeart/2008/layout/LinedList"/>
    <dgm:cxn modelId="{F4A11F3C-AFBD-4DAC-A7E4-262BB8129450}" type="presParOf" srcId="{A61AEF7D-BA0F-496D-862F-5A564F0EFCF6}" destId="{AA23D89B-E52A-4418-B28D-4D3A189C2BBB}" srcOrd="0" destOrd="0" presId="urn:microsoft.com/office/officeart/2008/layout/LinedList"/>
    <dgm:cxn modelId="{418921EF-5958-4842-A817-6C7584E9E870}" type="presParOf" srcId="{A61AEF7D-BA0F-496D-862F-5A564F0EFCF6}" destId="{C7FC1990-D4E7-4079-9044-ECD83169491F}" srcOrd="1" destOrd="0" presId="urn:microsoft.com/office/officeart/2008/layout/LinedList"/>
    <dgm:cxn modelId="{D12ACD95-9C06-40C6-9594-47163CCA7D3B}" type="presParOf" srcId="{53BC7A41-3494-4B3E-9FEE-2EA747D430A8}" destId="{3A5FD378-60C7-477F-A67D-53097558BDD3}" srcOrd="2" destOrd="0" presId="urn:microsoft.com/office/officeart/2008/layout/LinedList"/>
    <dgm:cxn modelId="{4050930F-DDD8-4D26-B3A1-6C086469B121}" type="presParOf" srcId="{53BC7A41-3494-4B3E-9FEE-2EA747D430A8}" destId="{31E29197-73A0-493B-9B0C-EC2B638F0CF4}" srcOrd="3" destOrd="0" presId="urn:microsoft.com/office/officeart/2008/layout/LinedList"/>
    <dgm:cxn modelId="{522FCF7C-9B33-436F-A354-F2AEB60B4594}" type="presParOf" srcId="{31E29197-73A0-493B-9B0C-EC2B638F0CF4}" destId="{1D43351F-EA50-4645-8C37-61B2F843AC40}" srcOrd="0" destOrd="0" presId="urn:microsoft.com/office/officeart/2008/layout/LinedList"/>
    <dgm:cxn modelId="{D9A2A522-C3D8-4471-BE48-5F9653F1EBB6}" type="presParOf" srcId="{31E29197-73A0-493B-9B0C-EC2B638F0CF4}" destId="{BC147F85-E128-4241-A8B9-35A5B4E20C65}" srcOrd="1" destOrd="0" presId="urn:microsoft.com/office/officeart/2008/layout/LinedList"/>
    <dgm:cxn modelId="{CC1EB163-0AB0-411A-ABBE-8EF4F17A3A45}" type="presParOf" srcId="{53BC7A41-3494-4B3E-9FEE-2EA747D430A8}" destId="{E3F17851-EB87-4200-9875-B5FF7323BAA8}" srcOrd="4" destOrd="0" presId="urn:microsoft.com/office/officeart/2008/layout/LinedList"/>
    <dgm:cxn modelId="{49752B8C-EE05-4D23-B44A-52588ED1E3FB}" type="presParOf" srcId="{53BC7A41-3494-4B3E-9FEE-2EA747D430A8}" destId="{CF1149FF-ED46-4F22-82F3-A9AE27F5198D}" srcOrd="5" destOrd="0" presId="urn:microsoft.com/office/officeart/2008/layout/LinedList"/>
    <dgm:cxn modelId="{978FEF91-ACB3-461F-A766-20C6D898104C}" type="presParOf" srcId="{CF1149FF-ED46-4F22-82F3-A9AE27F5198D}" destId="{A2F2402E-8C03-41CB-8739-DE9D34424228}" srcOrd="0" destOrd="0" presId="urn:microsoft.com/office/officeart/2008/layout/LinedList"/>
    <dgm:cxn modelId="{811A8BCE-D193-4B0C-B1B2-15810188F4BE}" type="presParOf" srcId="{CF1149FF-ED46-4F22-82F3-A9AE27F5198D}" destId="{F9017ABE-10E6-4A6C-B277-8EF4235E0ADA}" srcOrd="1" destOrd="0" presId="urn:microsoft.com/office/officeart/2008/layout/LinedList"/>
    <dgm:cxn modelId="{6796F9D4-63A3-4848-8E87-5FD718E80B47}" type="presParOf" srcId="{53BC7A41-3494-4B3E-9FEE-2EA747D430A8}" destId="{8D09B0BA-001D-4749-BE50-2FE4AAEDE488}" srcOrd="6" destOrd="0" presId="urn:microsoft.com/office/officeart/2008/layout/LinedList"/>
    <dgm:cxn modelId="{B18F2801-B2E3-428D-A668-8170AFB75252}" type="presParOf" srcId="{53BC7A41-3494-4B3E-9FEE-2EA747D430A8}" destId="{65CCE9FC-C827-440B-9FCB-D8B2360EE9B9}" srcOrd="7" destOrd="0" presId="urn:microsoft.com/office/officeart/2008/layout/LinedList"/>
    <dgm:cxn modelId="{C3FD4E5A-8D70-4E54-86BB-4E08D7760EC0}" type="presParOf" srcId="{65CCE9FC-C827-440B-9FCB-D8B2360EE9B9}" destId="{78E3C6A8-C19A-4298-ABCB-4B720AAAD78B}" srcOrd="0" destOrd="0" presId="urn:microsoft.com/office/officeart/2008/layout/LinedList"/>
    <dgm:cxn modelId="{52789A14-8AF6-4976-B00A-408F2909DCCC}" type="presParOf" srcId="{65CCE9FC-C827-440B-9FCB-D8B2360EE9B9}" destId="{DF15A78D-3958-4DC5-8601-26EC6F242756}" srcOrd="1" destOrd="0" presId="urn:microsoft.com/office/officeart/2008/layout/LinedList"/>
    <dgm:cxn modelId="{6DA763E6-8B98-4AD1-8B85-FC616CE1CFCB}" type="presParOf" srcId="{53BC7A41-3494-4B3E-9FEE-2EA747D430A8}" destId="{F2B385B6-F059-4BED-98A8-F40ADB408AF1}" srcOrd="8" destOrd="0" presId="urn:microsoft.com/office/officeart/2008/layout/LinedList"/>
    <dgm:cxn modelId="{1A18C3F2-7A55-4E18-B6D9-DDA2C10FFB97}" type="presParOf" srcId="{53BC7A41-3494-4B3E-9FEE-2EA747D430A8}" destId="{C2024783-85C4-4D24-A950-D39EE1F721F7}" srcOrd="9" destOrd="0" presId="urn:microsoft.com/office/officeart/2008/layout/LinedList"/>
    <dgm:cxn modelId="{CAE7C330-F671-461B-89F4-FE73A318006D}" type="presParOf" srcId="{C2024783-85C4-4D24-A950-D39EE1F721F7}" destId="{24FAF10C-E0C6-4A34-9623-61B00802E251}" srcOrd="0" destOrd="0" presId="urn:microsoft.com/office/officeart/2008/layout/LinedList"/>
    <dgm:cxn modelId="{FC009CD4-0B90-4C1D-91F7-693A6048CD3B}" type="presParOf" srcId="{C2024783-85C4-4D24-A950-D39EE1F721F7}" destId="{300D3090-2C22-4BCC-936B-79BE4017DB80}" srcOrd="1" destOrd="0" presId="urn:microsoft.com/office/officeart/2008/layout/LinedList"/>
    <dgm:cxn modelId="{13F58F8C-B8EC-4B0F-BCE7-51F7045546EA}" type="presParOf" srcId="{53BC7A41-3494-4B3E-9FEE-2EA747D430A8}" destId="{0D94A614-88E6-43E1-AAF3-745EA3DC9A36}" srcOrd="10" destOrd="0" presId="urn:microsoft.com/office/officeart/2008/layout/LinedList"/>
    <dgm:cxn modelId="{90D50D7A-7AA0-4CE0-B53D-4BAF830712F3}" type="presParOf" srcId="{53BC7A41-3494-4B3E-9FEE-2EA747D430A8}" destId="{0796E161-232C-4056-80D4-709465B5E43D}" srcOrd="11" destOrd="0" presId="urn:microsoft.com/office/officeart/2008/layout/LinedList"/>
    <dgm:cxn modelId="{6D4971CC-FFD0-435F-8D48-F1121D3B2FB1}" type="presParOf" srcId="{0796E161-232C-4056-80D4-709465B5E43D}" destId="{47796576-5A63-4DDA-9003-2F347867A935}" srcOrd="0" destOrd="0" presId="urn:microsoft.com/office/officeart/2008/layout/LinedList"/>
    <dgm:cxn modelId="{26CC530E-13B3-4033-A78B-78F4CC63411A}" type="presParOf" srcId="{0796E161-232C-4056-80D4-709465B5E43D}" destId="{586EFB8A-8636-4DA0-BADD-A1034758D25E}" srcOrd="1" destOrd="0" presId="urn:microsoft.com/office/officeart/2008/layout/LinedList"/>
    <dgm:cxn modelId="{C8F8F71C-7DC8-4CF6-8131-6869426506D5}" type="presParOf" srcId="{53BC7A41-3494-4B3E-9FEE-2EA747D430A8}" destId="{186AEB05-DD18-4E62-A6E4-6BF019CD1569}" srcOrd="12" destOrd="0" presId="urn:microsoft.com/office/officeart/2008/layout/LinedList"/>
    <dgm:cxn modelId="{20245F94-C252-4DC7-BD4C-601EC6C398BF}" type="presParOf" srcId="{53BC7A41-3494-4B3E-9FEE-2EA747D430A8}" destId="{54A5C9C0-F8F9-4CA1-A4EF-F7161EF28763}" srcOrd="13" destOrd="0" presId="urn:microsoft.com/office/officeart/2008/layout/LinedList"/>
    <dgm:cxn modelId="{BE31EA47-0502-4C39-A764-6B7EC07ACBBB}" type="presParOf" srcId="{54A5C9C0-F8F9-4CA1-A4EF-F7161EF28763}" destId="{D1DA5813-D1AA-4B60-A23B-80476CA5A45B}" srcOrd="0" destOrd="0" presId="urn:microsoft.com/office/officeart/2008/layout/LinedList"/>
    <dgm:cxn modelId="{68988600-CFE9-4C0D-A299-877B970BBC7F}" type="presParOf" srcId="{54A5C9C0-F8F9-4CA1-A4EF-F7161EF28763}" destId="{9798502D-839D-469C-926A-2EEBEF71760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39D607-863B-43BD-900D-36E03A85F75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6F36487-FEDF-474B-972A-5C4AEF89B414}">
      <dgm:prSet custT="1"/>
      <dgm:spPr/>
      <dgm:t>
        <a:bodyPr/>
        <a:lstStyle/>
        <a:p>
          <a:pPr>
            <a:lnSpc>
              <a:spcPct val="100000"/>
            </a:lnSpc>
            <a:defRPr cap="all"/>
          </a:pPr>
          <a:r>
            <a:rPr lang="en-GB" sz="3200" dirty="0"/>
            <a:t>colour </a:t>
          </a:r>
          <a:endParaRPr lang="en-US" sz="3200" dirty="0"/>
        </a:p>
      </dgm:t>
    </dgm:pt>
    <dgm:pt modelId="{33BA4B00-3643-48E6-B794-B7C9D65B58A9}" type="parTrans" cxnId="{C45ACA26-1E45-4CB8-8276-7FAFC7F0C608}">
      <dgm:prSet/>
      <dgm:spPr/>
      <dgm:t>
        <a:bodyPr/>
        <a:lstStyle/>
        <a:p>
          <a:endParaRPr lang="en-US"/>
        </a:p>
      </dgm:t>
    </dgm:pt>
    <dgm:pt modelId="{C208985E-AA86-462B-9ABD-76E63B585259}" type="sibTrans" cxnId="{C45ACA26-1E45-4CB8-8276-7FAFC7F0C608}">
      <dgm:prSet/>
      <dgm:spPr/>
      <dgm:t>
        <a:bodyPr/>
        <a:lstStyle/>
        <a:p>
          <a:endParaRPr lang="en-US"/>
        </a:p>
      </dgm:t>
    </dgm:pt>
    <dgm:pt modelId="{CFA17F46-D481-40D6-962A-91039473F660}">
      <dgm:prSet custT="1"/>
      <dgm:spPr/>
      <dgm:t>
        <a:bodyPr/>
        <a:lstStyle/>
        <a:p>
          <a:pPr>
            <a:lnSpc>
              <a:spcPct val="100000"/>
            </a:lnSpc>
            <a:defRPr cap="all"/>
          </a:pPr>
          <a:r>
            <a:rPr lang="en-GB" sz="3200" kern="1200" cap="all" dirty="0">
              <a:solidFill>
                <a:prstClr val="black">
                  <a:hueOff val="0"/>
                  <a:satOff val="0"/>
                  <a:lumOff val="0"/>
                  <a:alphaOff val="0"/>
                </a:prstClr>
              </a:solidFill>
              <a:latin typeface="Aptos" panose="02110004020202020204"/>
              <a:ea typeface="+mn-ea"/>
              <a:cs typeface="+mn-cs"/>
            </a:rPr>
            <a:t>game</a:t>
          </a:r>
          <a:r>
            <a:rPr lang="en-GB" sz="2100" kern="1200" dirty="0"/>
            <a:t> </a:t>
          </a:r>
          <a:endParaRPr lang="en-US" sz="2100" kern="1200" dirty="0"/>
        </a:p>
      </dgm:t>
    </dgm:pt>
    <dgm:pt modelId="{2D87FD89-2F8F-4E61-AC20-DA28B81C8355}" type="parTrans" cxnId="{C8C7F039-C203-4BA5-B79F-BE3B04215AF6}">
      <dgm:prSet/>
      <dgm:spPr/>
      <dgm:t>
        <a:bodyPr/>
        <a:lstStyle/>
        <a:p>
          <a:endParaRPr lang="en-US"/>
        </a:p>
      </dgm:t>
    </dgm:pt>
    <dgm:pt modelId="{0BCE9563-6017-434B-966E-806151480B5D}" type="sibTrans" cxnId="{C8C7F039-C203-4BA5-B79F-BE3B04215AF6}">
      <dgm:prSet/>
      <dgm:spPr/>
      <dgm:t>
        <a:bodyPr/>
        <a:lstStyle/>
        <a:p>
          <a:endParaRPr lang="en-US"/>
        </a:p>
      </dgm:t>
    </dgm:pt>
    <dgm:pt modelId="{F45336A4-8100-402F-AAF2-2645F0757FAA}">
      <dgm:prSet custT="1"/>
      <dgm:spPr/>
      <dgm:t>
        <a:bodyPr/>
        <a:lstStyle/>
        <a:p>
          <a:pPr>
            <a:lnSpc>
              <a:spcPct val="100000"/>
            </a:lnSpc>
            <a:defRPr cap="all"/>
          </a:pPr>
          <a:r>
            <a:rPr lang="en-GB" sz="2400" kern="1200" cap="all" dirty="0">
              <a:solidFill>
                <a:prstClr val="black">
                  <a:hueOff val="0"/>
                  <a:satOff val="0"/>
                  <a:lumOff val="0"/>
                  <a:alphaOff val="0"/>
                </a:prstClr>
              </a:solidFill>
              <a:latin typeface="Aptos" panose="02110004020202020204"/>
              <a:ea typeface="+mn-ea"/>
              <a:cs typeface="+mn-cs"/>
            </a:rPr>
            <a:t>subject</a:t>
          </a:r>
          <a:r>
            <a:rPr lang="en-GB" sz="2400" kern="1200" dirty="0"/>
            <a:t> at school </a:t>
          </a:r>
          <a:endParaRPr lang="en-US" sz="2400" kern="1200" dirty="0"/>
        </a:p>
      </dgm:t>
    </dgm:pt>
    <dgm:pt modelId="{BABF100E-2964-4839-AC9B-7625E3938BA2}" type="parTrans" cxnId="{CD5A5C68-5E53-4126-B020-BCE5615A5B4C}">
      <dgm:prSet/>
      <dgm:spPr/>
      <dgm:t>
        <a:bodyPr/>
        <a:lstStyle/>
        <a:p>
          <a:endParaRPr lang="en-US"/>
        </a:p>
      </dgm:t>
    </dgm:pt>
    <dgm:pt modelId="{E4F89114-0E3E-46A5-A58D-2AF143D4266B}" type="sibTrans" cxnId="{CD5A5C68-5E53-4126-B020-BCE5615A5B4C}">
      <dgm:prSet/>
      <dgm:spPr/>
      <dgm:t>
        <a:bodyPr/>
        <a:lstStyle/>
        <a:p>
          <a:endParaRPr lang="en-US"/>
        </a:p>
      </dgm:t>
    </dgm:pt>
    <dgm:pt modelId="{D90A8B1D-0D93-4FB1-BA75-77D0A3FDD135}">
      <dgm:prSet custT="1"/>
      <dgm:spPr/>
      <dgm:t>
        <a:bodyPr/>
        <a:lstStyle/>
        <a:p>
          <a:pPr>
            <a:lnSpc>
              <a:spcPct val="100000"/>
            </a:lnSpc>
            <a:defRPr cap="all"/>
          </a:pPr>
          <a:r>
            <a:rPr lang="en-GB" sz="3200" dirty="0"/>
            <a:t>animal </a:t>
          </a:r>
          <a:endParaRPr lang="en-US" sz="3200" dirty="0"/>
        </a:p>
      </dgm:t>
    </dgm:pt>
    <dgm:pt modelId="{0C03A43A-33F3-431C-8C65-FAA529241D0E}" type="parTrans" cxnId="{060BAFA1-61F9-49AE-A313-F2F465DB054C}">
      <dgm:prSet/>
      <dgm:spPr/>
      <dgm:t>
        <a:bodyPr/>
        <a:lstStyle/>
        <a:p>
          <a:endParaRPr lang="en-US"/>
        </a:p>
      </dgm:t>
    </dgm:pt>
    <dgm:pt modelId="{CB5AD9B7-DA4D-4707-AD56-A9B04509103F}" type="sibTrans" cxnId="{060BAFA1-61F9-49AE-A313-F2F465DB054C}">
      <dgm:prSet/>
      <dgm:spPr/>
      <dgm:t>
        <a:bodyPr/>
        <a:lstStyle/>
        <a:p>
          <a:endParaRPr lang="en-US"/>
        </a:p>
      </dgm:t>
    </dgm:pt>
    <dgm:pt modelId="{D040B220-912C-4C26-9633-854A4F9ABD0A}">
      <dgm:prSet custT="1"/>
      <dgm:spPr/>
      <dgm:t>
        <a:bodyPr/>
        <a:lstStyle/>
        <a:p>
          <a:pPr>
            <a:lnSpc>
              <a:spcPct val="100000"/>
            </a:lnSpc>
            <a:defRPr cap="all"/>
          </a:pPr>
          <a:r>
            <a:rPr lang="en-GB" sz="3200" kern="1200" cap="all" dirty="0">
              <a:solidFill>
                <a:prstClr val="black">
                  <a:hueOff val="0"/>
                  <a:satOff val="0"/>
                  <a:lumOff val="0"/>
                  <a:alphaOff val="0"/>
                </a:prstClr>
              </a:solidFill>
              <a:latin typeface="Aptos" panose="02110004020202020204"/>
              <a:ea typeface="+mn-ea"/>
              <a:cs typeface="+mn-cs"/>
            </a:rPr>
            <a:t>person</a:t>
          </a:r>
          <a:r>
            <a:rPr lang="en-GB" sz="2400" kern="1200" dirty="0"/>
            <a:t> </a:t>
          </a:r>
          <a:endParaRPr lang="en-US" sz="2400" kern="1200" dirty="0"/>
        </a:p>
      </dgm:t>
    </dgm:pt>
    <dgm:pt modelId="{A680C264-8CCB-4619-9AF8-C784D1044D52}" type="parTrans" cxnId="{BC654A42-83AB-4B14-BA86-58D5FDF61CF0}">
      <dgm:prSet/>
      <dgm:spPr/>
      <dgm:t>
        <a:bodyPr/>
        <a:lstStyle/>
        <a:p>
          <a:endParaRPr lang="en-US"/>
        </a:p>
      </dgm:t>
    </dgm:pt>
    <dgm:pt modelId="{13C4A485-C0FD-43E9-99B0-1706C9F9D1C9}" type="sibTrans" cxnId="{BC654A42-83AB-4B14-BA86-58D5FDF61CF0}">
      <dgm:prSet/>
      <dgm:spPr/>
      <dgm:t>
        <a:bodyPr/>
        <a:lstStyle/>
        <a:p>
          <a:endParaRPr lang="en-US"/>
        </a:p>
      </dgm:t>
    </dgm:pt>
    <dgm:pt modelId="{5489C09F-B717-4D42-8FEA-1158DCCFCA5B}">
      <dgm:prSet custT="1"/>
      <dgm:spPr/>
      <dgm:t>
        <a:bodyPr/>
        <a:lstStyle/>
        <a:p>
          <a:pPr>
            <a:lnSpc>
              <a:spcPct val="100000"/>
            </a:lnSpc>
            <a:defRPr cap="all"/>
          </a:pPr>
          <a:r>
            <a:rPr lang="en-GB" sz="3200" kern="1200" cap="all" dirty="0">
              <a:solidFill>
                <a:prstClr val="black">
                  <a:hueOff val="0"/>
                  <a:satOff val="0"/>
                  <a:lumOff val="0"/>
                  <a:alphaOff val="0"/>
                </a:prstClr>
              </a:solidFill>
              <a:latin typeface="Aptos" panose="02110004020202020204"/>
              <a:ea typeface="+mn-ea"/>
              <a:cs typeface="+mn-cs"/>
            </a:rPr>
            <a:t>hobby</a:t>
          </a:r>
          <a:endParaRPr lang="en-US" sz="3200" kern="1200" cap="all" dirty="0">
            <a:solidFill>
              <a:prstClr val="black">
                <a:hueOff val="0"/>
                <a:satOff val="0"/>
                <a:lumOff val="0"/>
                <a:alphaOff val="0"/>
              </a:prstClr>
            </a:solidFill>
            <a:latin typeface="Aptos" panose="02110004020202020204"/>
            <a:ea typeface="+mn-ea"/>
            <a:cs typeface="+mn-cs"/>
          </a:endParaRPr>
        </a:p>
      </dgm:t>
    </dgm:pt>
    <dgm:pt modelId="{398EA295-CB6D-463A-AD66-79F1BFB66B40}" type="parTrans" cxnId="{7ACF632A-684F-4EA1-B541-33A8DA3A36A0}">
      <dgm:prSet/>
      <dgm:spPr/>
      <dgm:t>
        <a:bodyPr/>
        <a:lstStyle/>
        <a:p>
          <a:endParaRPr lang="en-US"/>
        </a:p>
      </dgm:t>
    </dgm:pt>
    <dgm:pt modelId="{DEAE02A8-B598-4EC5-B8A8-28699D834543}" type="sibTrans" cxnId="{7ACF632A-684F-4EA1-B541-33A8DA3A36A0}">
      <dgm:prSet/>
      <dgm:spPr/>
      <dgm:t>
        <a:bodyPr/>
        <a:lstStyle/>
        <a:p>
          <a:endParaRPr lang="en-US"/>
        </a:p>
      </dgm:t>
    </dgm:pt>
    <dgm:pt modelId="{5D8936DC-C5BA-4D58-9831-C97ED2B58728}">
      <dgm:prSet custT="1"/>
      <dgm:spPr/>
      <dgm:t>
        <a:bodyPr/>
        <a:lstStyle/>
        <a:p>
          <a:pPr>
            <a:lnSpc>
              <a:spcPct val="100000"/>
            </a:lnSpc>
            <a:defRPr cap="all"/>
          </a:pPr>
          <a:r>
            <a:rPr lang="en-GB" sz="3200" kern="1200" cap="all" dirty="0">
              <a:solidFill>
                <a:prstClr val="black">
                  <a:hueOff val="0"/>
                  <a:satOff val="0"/>
                  <a:lumOff val="0"/>
                  <a:alphaOff val="0"/>
                </a:prstClr>
              </a:solidFill>
              <a:latin typeface="Aptos" panose="02110004020202020204"/>
              <a:ea typeface="+mn-ea"/>
              <a:cs typeface="+mn-cs"/>
            </a:rPr>
            <a:t>food</a:t>
          </a:r>
          <a:endParaRPr lang="en-US" sz="3200" kern="1200" cap="all" dirty="0">
            <a:solidFill>
              <a:prstClr val="black">
                <a:hueOff val="0"/>
                <a:satOff val="0"/>
                <a:lumOff val="0"/>
                <a:alphaOff val="0"/>
              </a:prstClr>
            </a:solidFill>
            <a:latin typeface="Aptos" panose="02110004020202020204"/>
            <a:ea typeface="+mn-ea"/>
            <a:cs typeface="+mn-cs"/>
          </a:endParaRPr>
        </a:p>
      </dgm:t>
    </dgm:pt>
    <dgm:pt modelId="{CB51BC29-C2DA-40DE-B25E-B84A3D46A570}" type="parTrans" cxnId="{12415F29-E560-438B-8B2B-3DFD2EEA0BFD}">
      <dgm:prSet/>
      <dgm:spPr/>
      <dgm:t>
        <a:bodyPr/>
        <a:lstStyle/>
        <a:p>
          <a:endParaRPr lang="en-US"/>
        </a:p>
      </dgm:t>
    </dgm:pt>
    <dgm:pt modelId="{9E98E24D-B2B7-48B8-93D6-F0303803EA6E}" type="sibTrans" cxnId="{12415F29-E560-438B-8B2B-3DFD2EEA0BFD}">
      <dgm:prSet/>
      <dgm:spPr/>
      <dgm:t>
        <a:bodyPr/>
        <a:lstStyle/>
        <a:p>
          <a:endParaRPr lang="en-US"/>
        </a:p>
      </dgm:t>
    </dgm:pt>
    <dgm:pt modelId="{04D8F12F-9889-4A54-8FC3-BF9870E490A4}" type="pres">
      <dgm:prSet presAssocID="{A539D607-863B-43BD-900D-36E03A85F75E}" presName="root" presStyleCnt="0">
        <dgm:presLayoutVars>
          <dgm:dir/>
          <dgm:resizeHandles val="exact"/>
        </dgm:presLayoutVars>
      </dgm:prSet>
      <dgm:spPr/>
    </dgm:pt>
    <dgm:pt modelId="{DBADC65A-EC81-4E86-B50E-3E5BD580C924}" type="pres">
      <dgm:prSet presAssocID="{86F36487-FEDF-474B-972A-5C4AEF89B414}" presName="compNode" presStyleCnt="0"/>
      <dgm:spPr/>
    </dgm:pt>
    <dgm:pt modelId="{91514DFB-D615-4E4C-9C11-288B2C7E1E76}" type="pres">
      <dgm:prSet presAssocID="{86F36487-FEDF-474B-972A-5C4AEF89B414}" presName="iconBgRect" presStyleLbl="bgShp" presStyleIdx="0" presStyleCnt="7"/>
      <dgm:spPr/>
    </dgm:pt>
    <dgm:pt modelId="{3F8F2426-C4D4-437E-84CA-9EA1F6036064}" type="pres">
      <dgm:prSet presAssocID="{86F36487-FEDF-474B-972A-5C4AEF89B41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ll paint brush"/>
        </a:ext>
      </dgm:extLst>
    </dgm:pt>
    <dgm:pt modelId="{01D3E08E-BA76-4300-94C2-4FE544F1A683}" type="pres">
      <dgm:prSet presAssocID="{86F36487-FEDF-474B-972A-5C4AEF89B414}" presName="spaceRect" presStyleCnt="0"/>
      <dgm:spPr/>
    </dgm:pt>
    <dgm:pt modelId="{EEABBF13-C7EC-4EEB-80D3-9644B2E0D816}" type="pres">
      <dgm:prSet presAssocID="{86F36487-FEDF-474B-972A-5C4AEF89B414}" presName="textRect" presStyleLbl="revTx" presStyleIdx="0" presStyleCnt="7">
        <dgm:presLayoutVars>
          <dgm:chMax val="1"/>
          <dgm:chPref val="1"/>
        </dgm:presLayoutVars>
      </dgm:prSet>
      <dgm:spPr/>
    </dgm:pt>
    <dgm:pt modelId="{FF3BB549-D5F0-4785-9BB8-3A46099C577C}" type="pres">
      <dgm:prSet presAssocID="{C208985E-AA86-462B-9ABD-76E63B585259}" presName="sibTrans" presStyleCnt="0"/>
      <dgm:spPr/>
    </dgm:pt>
    <dgm:pt modelId="{E11E1784-8315-4799-9244-7330EAC14475}" type="pres">
      <dgm:prSet presAssocID="{CFA17F46-D481-40D6-962A-91039473F660}" presName="compNode" presStyleCnt="0"/>
      <dgm:spPr/>
    </dgm:pt>
    <dgm:pt modelId="{E3CB9B1E-D387-4CAB-8762-4DDFA5C39295}" type="pres">
      <dgm:prSet presAssocID="{CFA17F46-D481-40D6-962A-91039473F660}" presName="iconBgRect" presStyleLbl="bgShp" presStyleIdx="1" presStyleCnt="7"/>
      <dgm:spPr/>
    </dgm:pt>
    <dgm:pt modelId="{94F7CD81-94B3-43DD-A75E-66D507B8A34D}" type="pres">
      <dgm:prSet presAssocID="{CFA17F46-D481-40D6-962A-91039473F66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ying Cards"/>
        </a:ext>
      </dgm:extLst>
    </dgm:pt>
    <dgm:pt modelId="{A094FD36-D53C-4FD1-993E-466F7E7F9FD4}" type="pres">
      <dgm:prSet presAssocID="{CFA17F46-D481-40D6-962A-91039473F660}" presName="spaceRect" presStyleCnt="0"/>
      <dgm:spPr/>
    </dgm:pt>
    <dgm:pt modelId="{82EC02DD-3BA9-44C9-941A-1C7504448F19}" type="pres">
      <dgm:prSet presAssocID="{CFA17F46-D481-40D6-962A-91039473F660}" presName="textRect" presStyleLbl="revTx" presStyleIdx="1" presStyleCnt="7">
        <dgm:presLayoutVars>
          <dgm:chMax val="1"/>
          <dgm:chPref val="1"/>
        </dgm:presLayoutVars>
      </dgm:prSet>
      <dgm:spPr/>
    </dgm:pt>
    <dgm:pt modelId="{E283ADAC-5D86-4C58-B593-DB902A0A83DC}" type="pres">
      <dgm:prSet presAssocID="{0BCE9563-6017-434B-966E-806151480B5D}" presName="sibTrans" presStyleCnt="0"/>
      <dgm:spPr/>
    </dgm:pt>
    <dgm:pt modelId="{B255DF41-2585-4BEB-802A-AE3C745E969C}" type="pres">
      <dgm:prSet presAssocID="{F45336A4-8100-402F-AAF2-2645F0757FAA}" presName="compNode" presStyleCnt="0"/>
      <dgm:spPr/>
    </dgm:pt>
    <dgm:pt modelId="{342E5061-57FA-40BD-BB09-FEF8E91EA831}" type="pres">
      <dgm:prSet presAssocID="{F45336A4-8100-402F-AAF2-2645F0757FAA}" presName="iconBgRect" presStyleLbl="bgShp" presStyleIdx="2" presStyleCnt="7"/>
      <dgm:spPr/>
    </dgm:pt>
    <dgm:pt modelId="{F27E3D19-712D-4714-B087-EA58E6F9F874}" type="pres">
      <dgm:prSet presAssocID="{F45336A4-8100-402F-AAF2-2645F0757FA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duation Cap"/>
        </a:ext>
      </dgm:extLst>
    </dgm:pt>
    <dgm:pt modelId="{E8271EF2-72D0-48CB-9F23-C357726E988B}" type="pres">
      <dgm:prSet presAssocID="{F45336A4-8100-402F-AAF2-2645F0757FAA}" presName="spaceRect" presStyleCnt="0"/>
      <dgm:spPr/>
    </dgm:pt>
    <dgm:pt modelId="{0C69784D-20D9-42D3-87D6-5FE1D9FAAEF5}" type="pres">
      <dgm:prSet presAssocID="{F45336A4-8100-402F-AAF2-2645F0757FAA}" presName="textRect" presStyleLbl="revTx" presStyleIdx="2" presStyleCnt="7">
        <dgm:presLayoutVars>
          <dgm:chMax val="1"/>
          <dgm:chPref val="1"/>
        </dgm:presLayoutVars>
      </dgm:prSet>
      <dgm:spPr/>
    </dgm:pt>
    <dgm:pt modelId="{06CCA60C-0C5F-47EC-A8D9-72B9B7E361F7}" type="pres">
      <dgm:prSet presAssocID="{E4F89114-0E3E-46A5-A58D-2AF143D4266B}" presName="sibTrans" presStyleCnt="0"/>
      <dgm:spPr/>
    </dgm:pt>
    <dgm:pt modelId="{54ADB4D1-1AAB-49AB-91C0-277663576903}" type="pres">
      <dgm:prSet presAssocID="{D90A8B1D-0D93-4FB1-BA75-77D0A3FDD135}" presName="compNode" presStyleCnt="0"/>
      <dgm:spPr/>
    </dgm:pt>
    <dgm:pt modelId="{D6C45EC6-A0CA-4C64-B051-7952D272EBB6}" type="pres">
      <dgm:prSet presAssocID="{D90A8B1D-0D93-4FB1-BA75-77D0A3FDD135}" presName="iconBgRect" presStyleLbl="bgShp" presStyleIdx="3" presStyleCnt="7"/>
      <dgm:spPr/>
    </dgm:pt>
    <dgm:pt modelId="{7E589E47-4493-4F9C-B278-B082EED35FFE}" type="pres">
      <dgm:prSet presAssocID="{D90A8B1D-0D93-4FB1-BA75-77D0A3FDD13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g"/>
        </a:ext>
      </dgm:extLst>
    </dgm:pt>
    <dgm:pt modelId="{34DBDE0B-A48B-4756-88AA-72A0051069E4}" type="pres">
      <dgm:prSet presAssocID="{D90A8B1D-0D93-4FB1-BA75-77D0A3FDD135}" presName="spaceRect" presStyleCnt="0"/>
      <dgm:spPr/>
    </dgm:pt>
    <dgm:pt modelId="{E03D86E4-864A-417B-BC59-616656E30825}" type="pres">
      <dgm:prSet presAssocID="{D90A8B1D-0D93-4FB1-BA75-77D0A3FDD135}" presName="textRect" presStyleLbl="revTx" presStyleIdx="3" presStyleCnt="7">
        <dgm:presLayoutVars>
          <dgm:chMax val="1"/>
          <dgm:chPref val="1"/>
        </dgm:presLayoutVars>
      </dgm:prSet>
      <dgm:spPr/>
    </dgm:pt>
    <dgm:pt modelId="{DF3F1FED-1036-4D2A-8B34-FD31DA6492D1}" type="pres">
      <dgm:prSet presAssocID="{CB5AD9B7-DA4D-4707-AD56-A9B04509103F}" presName="sibTrans" presStyleCnt="0"/>
      <dgm:spPr/>
    </dgm:pt>
    <dgm:pt modelId="{1BF17038-1E41-4728-A49E-21690CF81858}" type="pres">
      <dgm:prSet presAssocID="{D040B220-912C-4C26-9633-854A4F9ABD0A}" presName="compNode" presStyleCnt="0"/>
      <dgm:spPr/>
    </dgm:pt>
    <dgm:pt modelId="{B4D11DA5-6037-4518-A1DE-7CBBEBC7967E}" type="pres">
      <dgm:prSet presAssocID="{D040B220-912C-4C26-9633-854A4F9ABD0A}" presName="iconBgRect" presStyleLbl="bgShp" presStyleIdx="4" presStyleCnt="7"/>
      <dgm:spPr/>
    </dgm:pt>
    <dgm:pt modelId="{0633AD83-0740-42DB-A445-5AF977C4539E}" type="pres">
      <dgm:prSet presAssocID="{D040B220-912C-4C26-9633-854A4F9ABD0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erson with Cane"/>
        </a:ext>
      </dgm:extLst>
    </dgm:pt>
    <dgm:pt modelId="{E50F01FB-6121-48D4-B2E5-225753E02500}" type="pres">
      <dgm:prSet presAssocID="{D040B220-912C-4C26-9633-854A4F9ABD0A}" presName="spaceRect" presStyleCnt="0"/>
      <dgm:spPr/>
    </dgm:pt>
    <dgm:pt modelId="{2DAA83B8-9FC7-44A9-B69C-6B293C8249E9}" type="pres">
      <dgm:prSet presAssocID="{D040B220-912C-4C26-9633-854A4F9ABD0A}" presName="textRect" presStyleLbl="revTx" presStyleIdx="4" presStyleCnt="7">
        <dgm:presLayoutVars>
          <dgm:chMax val="1"/>
          <dgm:chPref val="1"/>
        </dgm:presLayoutVars>
      </dgm:prSet>
      <dgm:spPr/>
    </dgm:pt>
    <dgm:pt modelId="{7C3D0B9A-BFE0-4206-8FDB-4DC3FBC630BD}" type="pres">
      <dgm:prSet presAssocID="{13C4A485-C0FD-43E9-99B0-1706C9F9D1C9}" presName="sibTrans" presStyleCnt="0"/>
      <dgm:spPr/>
    </dgm:pt>
    <dgm:pt modelId="{E092ED92-3D57-4D78-9F11-5CE0C0537E36}" type="pres">
      <dgm:prSet presAssocID="{5489C09F-B717-4D42-8FEA-1158DCCFCA5B}" presName="compNode" presStyleCnt="0"/>
      <dgm:spPr/>
    </dgm:pt>
    <dgm:pt modelId="{C1EFF355-D983-4912-8E9A-5C73ED2EF9AD}" type="pres">
      <dgm:prSet presAssocID="{5489C09F-B717-4D42-8FEA-1158DCCFCA5B}" presName="iconBgRect" presStyleLbl="bgShp" presStyleIdx="5" presStyleCnt="7"/>
      <dgm:spPr/>
    </dgm:pt>
    <dgm:pt modelId="{100E67BA-B63F-4B71-BFBE-BF00E8BB6D5C}" type="pres">
      <dgm:prSet presAssocID="{5489C09F-B717-4D42-8FEA-1158DCCFCA5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Violin"/>
        </a:ext>
      </dgm:extLst>
    </dgm:pt>
    <dgm:pt modelId="{6D2FB27A-20B8-40B6-A7D8-7073F265D8EE}" type="pres">
      <dgm:prSet presAssocID="{5489C09F-B717-4D42-8FEA-1158DCCFCA5B}" presName="spaceRect" presStyleCnt="0"/>
      <dgm:spPr/>
    </dgm:pt>
    <dgm:pt modelId="{45C052F8-C5C6-4774-B37E-EABA2015443D}" type="pres">
      <dgm:prSet presAssocID="{5489C09F-B717-4D42-8FEA-1158DCCFCA5B}" presName="textRect" presStyleLbl="revTx" presStyleIdx="5" presStyleCnt="7">
        <dgm:presLayoutVars>
          <dgm:chMax val="1"/>
          <dgm:chPref val="1"/>
        </dgm:presLayoutVars>
      </dgm:prSet>
      <dgm:spPr/>
    </dgm:pt>
    <dgm:pt modelId="{8B186213-BB1D-41BD-84E9-126B4729045E}" type="pres">
      <dgm:prSet presAssocID="{DEAE02A8-B598-4EC5-B8A8-28699D834543}" presName="sibTrans" presStyleCnt="0"/>
      <dgm:spPr/>
    </dgm:pt>
    <dgm:pt modelId="{89C9D325-CE35-458D-B869-F0AD757FFF66}" type="pres">
      <dgm:prSet presAssocID="{5D8936DC-C5BA-4D58-9831-C97ED2B58728}" presName="compNode" presStyleCnt="0"/>
      <dgm:spPr/>
    </dgm:pt>
    <dgm:pt modelId="{C7D00F57-90C7-4214-9DC3-39808308BBBA}" type="pres">
      <dgm:prSet presAssocID="{5D8936DC-C5BA-4D58-9831-C97ED2B58728}" presName="iconBgRect" presStyleLbl="bgShp" presStyleIdx="6" presStyleCnt="7"/>
      <dgm:spPr/>
    </dgm:pt>
    <dgm:pt modelId="{423E52A7-1AB7-449C-A825-826112DCA1F9}" type="pres">
      <dgm:prSet presAssocID="{5D8936DC-C5BA-4D58-9831-C97ED2B5872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Pizza"/>
        </a:ext>
      </dgm:extLst>
    </dgm:pt>
    <dgm:pt modelId="{39688156-A435-4801-95D9-F8E2BE4CE3C8}" type="pres">
      <dgm:prSet presAssocID="{5D8936DC-C5BA-4D58-9831-C97ED2B58728}" presName="spaceRect" presStyleCnt="0"/>
      <dgm:spPr/>
    </dgm:pt>
    <dgm:pt modelId="{FB6D31F4-7DAD-47FE-ABE9-0897FE6EB163}" type="pres">
      <dgm:prSet presAssocID="{5D8936DC-C5BA-4D58-9831-C97ED2B58728}" presName="textRect" presStyleLbl="revTx" presStyleIdx="6" presStyleCnt="7">
        <dgm:presLayoutVars>
          <dgm:chMax val="1"/>
          <dgm:chPref val="1"/>
        </dgm:presLayoutVars>
      </dgm:prSet>
      <dgm:spPr/>
    </dgm:pt>
  </dgm:ptLst>
  <dgm:cxnLst>
    <dgm:cxn modelId="{15CFC31D-9C81-430C-8556-273E426A2D6C}" type="presOf" srcId="{86F36487-FEDF-474B-972A-5C4AEF89B414}" destId="{EEABBF13-C7EC-4EEB-80D3-9644B2E0D816}" srcOrd="0" destOrd="0" presId="urn:microsoft.com/office/officeart/2018/5/layout/IconCircleLabelList"/>
    <dgm:cxn modelId="{C45ACA26-1E45-4CB8-8276-7FAFC7F0C608}" srcId="{A539D607-863B-43BD-900D-36E03A85F75E}" destId="{86F36487-FEDF-474B-972A-5C4AEF89B414}" srcOrd="0" destOrd="0" parTransId="{33BA4B00-3643-48E6-B794-B7C9D65B58A9}" sibTransId="{C208985E-AA86-462B-9ABD-76E63B585259}"/>
    <dgm:cxn modelId="{12415F29-E560-438B-8B2B-3DFD2EEA0BFD}" srcId="{A539D607-863B-43BD-900D-36E03A85F75E}" destId="{5D8936DC-C5BA-4D58-9831-C97ED2B58728}" srcOrd="6" destOrd="0" parTransId="{CB51BC29-C2DA-40DE-B25E-B84A3D46A570}" sibTransId="{9E98E24D-B2B7-48B8-93D6-F0303803EA6E}"/>
    <dgm:cxn modelId="{7ACF632A-684F-4EA1-B541-33A8DA3A36A0}" srcId="{A539D607-863B-43BD-900D-36E03A85F75E}" destId="{5489C09F-B717-4D42-8FEA-1158DCCFCA5B}" srcOrd="5" destOrd="0" parTransId="{398EA295-CB6D-463A-AD66-79F1BFB66B40}" sibTransId="{DEAE02A8-B598-4EC5-B8A8-28699D834543}"/>
    <dgm:cxn modelId="{C8C7F039-C203-4BA5-B79F-BE3B04215AF6}" srcId="{A539D607-863B-43BD-900D-36E03A85F75E}" destId="{CFA17F46-D481-40D6-962A-91039473F660}" srcOrd="1" destOrd="0" parTransId="{2D87FD89-2F8F-4E61-AC20-DA28B81C8355}" sibTransId="{0BCE9563-6017-434B-966E-806151480B5D}"/>
    <dgm:cxn modelId="{BC654A42-83AB-4B14-BA86-58D5FDF61CF0}" srcId="{A539D607-863B-43BD-900D-36E03A85F75E}" destId="{D040B220-912C-4C26-9633-854A4F9ABD0A}" srcOrd="4" destOrd="0" parTransId="{A680C264-8CCB-4619-9AF8-C784D1044D52}" sibTransId="{13C4A485-C0FD-43E9-99B0-1706C9F9D1C9}"/>
    <dgm:cxn modelId="{0E2B1E63-3040-4567-BEB5-3F8B2285651A}" type="presOf" srcId="{F45336A4-8100-402F-AAF2-2645F0757FAA}" destId="{0C69784D-20D9-42D3-87D6-5FE1D9FAAEF5}" srcOrd="0" destOrd="0" presId="urn:microsoft.com/office/officeart/2018/5/layout/IconCircleLabelList"/>
    <dgm:cxn modelId="{CD5A5C68-5E53-4126-B020-BCE5615A5B4C}" srcId="{A539D607-863B-43BD-900D-36E03A85F75E}" destId="{F45336A4-8100-402F-AAF2-2645F0757FAA}" srcOrd="2" destOrd="0" parTransId="{BABF100E-2964-4839-AC9B-7625E3938BA2}" sibTransId="{E4F89114-0E3E-46A5-A58D-2AF143D4266B}"/>
    <dgm:cxn modelId="{9F103D59-1E40-4934-B935-86D7FBF8F801}" type="presOf" srcId="{A539D607-863B-43BD-900D-36E03A85F75E}" destId="{04D8F12F-9889-4A54-8FC3-BF9870E490A4}" srcOrd="0" destOrd="0" presId="urn:microsoft.com/office/officeart/2018/5/layout/IconCircleLabelList"/>
    <dgm:cxn modelId="{236BDF9B-93DA-473F-BD70-8940FB5690B7}" type="presOf" srcId="{D040B220-912C-4C26-9633-854A4F9ABD0A}" destId="{2DAA83B8-9FC7-44A9-B69C-6B293C8249E9}" srcOrd="0" destOrd="0" presId="urn:microsoft.com/office/officeart/2018/5/layout/IconCircleLabelList"/>
    <dgm:cxn modelId="{060BAFA1-61F9-49AE-A313-F2F465DB054C}" srcId="{A539D607-863B-43BD-900D-36E03A85F75E}" destId="{D90A8B1D-0D93-4FB1-BA75-77D0A3FDD135}" srcOrd="3" destOrd="0" parTransId="{0C03A43A-33F3-431C-8C65-FAA529241D0E}" sibTransId="{CB5AD9B7-DA4D-4707-AD56-A9B04509103F}"/>
    <dgm:cxn modelId="{821287A9-7B1A-4FE2-97E8-74CCC5A21B65}" type="presOf" srcId="{D90A8B1D-0D93-4FB1-BA75-77D0A3FDD135}" destId="{E03D86E4-864A-417B-BC59-616656E30825}" srcOrd="0" destOrd="0" presId="urn:microsoft.com/office/officeart/2018/5/layout/IconCircleLabelList"/>
    <dgm:cxn modelId="{B1BBC0AF-EA26-4FE1-B9BF-069F01A7A8C0}" type="presOf" srcId="{CFA17F46-D481-40D6-962A-91039473F660}" destId="{82EC02DD-3BA9-44C9-941A-1C7504448F19}" srcOrd="0" destOrd="0" presId="urn:microsoft.com/office/officeart/2018/5/layout/IconCircleLabelList"/>
    <dgm:cxn modelId="{F5BF2BBB-6D0C-40CB-A3C3-FBA094FC7A68}" type="presOf" srcId="{5D8936DC-C5BA-4D58-9831-C97ED2B58728}" destId="{FB6D31F4-7DAD-47FE-ABE9-0897FE6EB163}" srcOrd="0" destOrd="0" presId="urn:microsoft.com/office/officeart/2018/5/layout/IconCircleLabelList"/>
    <dgm:cxn modelId="{B2D40BEE-6995-42CF-B826-E5B3A119B608}" type="presOf" srcId="{5489C09F-B717-4D42-8FEA-1158DCCFCA5B}" destId="{45C052F8-C5C6-4774-B37E-EABA2015443D}" srcOrd="0" destOrd="0" presId="urn:microsoft.com/office/officeart/2018/5/layout/IconCircleLabelList"/>
    <dgm:cxn modelId="{AB4BBD6E-2E26-4EDF-A895-F7557330D34F}" type="presParOf" srcId="{04D8F12F-9889-4A54-8FC3-BF9870E490A4}" destId="{DBADC65A-EC81-4E86-B50E-3E5BD580C924}" srcOrd="0" destOrd="0" presId="urn:microsoft.com/office/officeart/2018/5/layout/IconCircleLabelList"/>
    <dgm:cxn modelId="{53A32509-C0D5-4AFC-94D5-7A4207944A33}" type="presParOf" srcId="{DBADC65A-EC81-4E86-B50E-3E5BD580C924}" destId="{91514DFB-D615-4E4C-9C11-288B2C7E1E76}" srcOrd="0" destOrd="0" presId="urn:microsoft.com/office/officeart/2018/5/layout/IconCircleLabelList"/>
    <dgm:cxn modelId="{01592D42-B115-4058-BEA2-B1F1C9AC6B45}" type="presParOf" srcId="{DBADC65A-EC81-4E86-B50E-3E5BD580C924}" destId="{3F8F2426-C4D4-437E-84CA-9EA1F6036064}" srcOrd="1" destOrd="0" presId="urn:microsoft.com/office/officeart/2018/5/layout/IconCircleLabelList"/>
    <dgm:cxn modelId="{B0331531-46FF-4579-A069-53946E230610}" type="presParOf" srcId="{DBADC65A-EC81-4E86-B50E-3E5BD580C924}" destId="{01D3E08E-BA76-4300-94C2-4FE544F1A683}" srcOrd="2" destOrd="0" presId="urn:microsoft.com/office/officeart/2018/5/layout/IconCircleLabelList"/>
    <dgm:cxn modelId="{9085DD49-5B5C-4CC4-961C-B49E54BA74AA}" type="presParOf" srcId="{DBADC65A-EC81-4E86-B50E-3E5BD580C924}" destId="{EEABBF13-C7EC-4EEB-80D3-9644B2E0D816}" srcOrd="3" destOrd="0" presId="urn:microsoft.com/office/officeart/2018/5/layout/IconCircleLabelList"/>
    <dgm:cxn modelId="{D13F4C33-1794-47C3-B251-B3218B50CEF1}" type="presParOf" srcId="{04D8F12F-9889-4A54-8FC3-BF9870E490A4}" destId="{FF3BB549-D5F0-4785-9BB8-3A46099C577C}" srcOrd="1" destOrd="0" presId="urn:microsoft.com/office/officeart/2018/5/layout/IconCircleLabelList"/>
    <dgm:cxn modelId="{9FB14311-F78A-463B-BB74-7F271B3CB057}" type="presParOf" srcId="{04D8F12F-9889-4A54-8FC3-BF9870E490A4}" destId="{E11E1784-8315-4799-9244-7330EAC14475}" srcOrd="2" destOrd="0" presId="urn:microsoft.com/office/officeart/2018/5/layout/IconCircleLabelList"/>
    <dgm:cxn modelId="{3BCB7A32-A87E-4058-9C1D-EEB8365FA101}" type="presParOf" srcId="{E11E1784-8315-4799-9244-7330EAC14475}" destId="{E3CB9B1E-D387-4CAB-8762-4DDFA5C39295}" srcOrd="0" destOrd="0" presId="urn:microsoft.com/office/officeart/2018/5/layout/IconCircleLabelList"/>
    <dgm:cxn modelId="{7BF32CD0-4D01-4151-B3D6-4801576B4D8D}" type="presParOf" srcId="{E11E1784-8315-4799-9244-7330EAC14475}" destId="{94F7CD81-94B3-43DD-A75E-66D507B8A34D}" srcOrd="1" destOrd="0" presId="urn:microsoft.com/office/officeart/2018/5/layout/IconCircleLabelList"/>
    <dgm:cxn modelId="{F4ACE14B-EF83-4257-9C2A-DBC187DC041A}" type="presParOf" srcId="{E11E1784-8315-4799-9244-7330EAC14475}" destId="{A094FD36-D53C-4FD1-993E-466F7E7F9FD4}" srcOrd="2" destOrd="0" presId="urn:microsoft.com/office/officeart/2018/5/layout/IconCircleLabelList"/>
    <dgm:cxn modelId="{24039A2C-504E-46CD-B348-52D2817E6D6A}" type="presParOf" srcId="{E11E1784-8315-4799-9244-7330EAC14475}" destId="{82EC02DD-3BA9-44C9-941A-1C7504448F19}" srcOrd="3" destOrd="0" presId="urn:microsoft.com/office/officeart/2018/5/layout/IconCircleLabelList"/>
    <dgm:cxn modelId="{61A1411C-4F84-4926-B968-5523EFAA6D8C}" type="presParOf" srcId="{04D8F12F-9889-4A54-8FC3-BF9870E490A4}" destId="{E283ADAC-5D86-4C58-B593-DB902A0A83DC}" srcOrd="3" destOrd="0" presId="urn:microsoft.com/office/officeart/2018/5/layout/IconCircleLabelList"/>
    <dgm:cxn modelId="{D384017A-7378-45F8-9E52-341DA790854D}" type="presParOf" srcId="{04D8F12F-9889-4A54-8FC3-BF9870E490A4}" destId="{B255DF41-2585-4BEB-802A-AE3C745E969C}" srcOrd="4" destOrd="0" presId="urn:microsoft.com/office/officeart/2018/5/layout/IconCircleLabelList"/>
    <dgm:cxn modelId="{5FFA7E9B-7C93-4104-80D3-E6CA036D8DE4}" type="presParOf" srcId="{B255DF41-2585-4BEB-802A-AE3C745E969C}" destId="{342E5061-57FA-40BD-BB09-FEF8E91EA831}" srcOrd="0" destOrd="0" presId="urn:microsoft.com/office/officeart/2018/5/layout/IconCircleLabelList"/>
    <dgm:cxn modelId="{138BBA12-3287-4130-9274-989B3503C553}" type="presParOf" srcId="{B255DF41-2585-4BEB-802A-AE3C745E969C}" destId="{F27E3D19-712D-4714-B087-EA58E6F9F874}" srcOrd="1" destOrd="0" presId="urn:microsoft.com/office/officeart/2018/5/layout/IconCircleLabelList"/>
    <dgm:cxn modelId="{A81B697B-17B9-4D14-BC04-45C155D58E09}" type="presParOf" srcId="{B255DF41-2585-4BEB-802A-AE3C745E969C}" destId="{E8271EF2-72D0-48CB-9F23-C357726E988B}" srcOrd="2" destOrd="0" presId="urn:microsoft.com/office/officeart/2018/5/layout/IconCircleLabelList"/>
    <dgm:cxn modelId="{A211B5E7-2A21-4031-90B6-E20A6E06BD66}" type="presParOf" srcId="{B255DF41-2585-4BEB-802A-AE3C745E969C}" destId="{0C69784D-20D9-42D3-87D6-5FE1D9FAAEF5}" srcOrd="3" destOrd="0" presId="urn:microsoft.com/office/officeart/2018/5/layout/IconCircleLabelList"/>
    <dgm:cxn modelId="{EDFD1BEE-B315-427C-8F5E-7AC87477E0B9}" type="presParOf" srcId="{04D8F12F-9889-4A54-8FC3-BF9870E490A4}" destId="{06CCA60C-0C5F-47EC-A8D9-72B9B7E361F7}" srcOrd="5" destOrd="0" presId="urn:microsoft.com/office/officeart/2018/5/layout/IconCircleLabelList"/>
    <dgm:cxn modelId="{31AF52CD-12F7-4FB7-8FB3-ADB5C7EEB590}" type="presParOf" srcId="{04D8F12F-9889-4A54-8FC3-BF9870E490A4}" destId="{54ADB4D1-1AAB-49AB-91C0-277663576903}" srcOrd="6" destOrd="0" presId="urn:microsoft.com/office/officeart/2018/5/layout/IconCircleLabelList"/>
    <dgm:cxn modelId="{AFAF08B4-AB31-4F01-BF67-F9F04D87DAC2}" type="presParOf" srcId="{54ADB4D1-1AAB-49AB-91C0-277663576903}" destId="{D6C45EC6-A0CA-4C64-B051-7952D272EBB6}" srcOrd="0" destOrd="0" presId="urn:microsoft.com/office/officeart/2018/5/layout/IconCircleLabelList"/>
    <dgm:cxn modelId="{58F819D6-E6C2-431C-835E-A99AF87C1590}" type="presParOf" srcId="{54ADB4D1-1AAB-49AB-91C0-277663576903}" destId="{7E589E47-4493-4F9C-B278-B082EED35FFE}" srcOrd="1" destOrd="0" presId="urn:microsoft.com/office/officeart/2018/5/layout/IconCircleLabelList"/>
    <dgm:cxn modelId="{9E3FC0EF-1CAA-404F-A25E-F1B47B8F921E}" type="presParOf" srcId="{54ADB4D1-1AAB-49AB-91C0-277663576903}" destId="{34DBDE0B-A48B-4756-88AA-72A0051069E4}" srcOrd="2" destOrd="0" presId="urn:microsoft.com/office/officeart/2018/5/layout/IconCircleLabelList"/>
    <dgm:cxn modelId="{D213319D-98D5-4A74-9920-35C9B1961A06}" type="presParOf" srcId="{54ADB4D1-1AAB-49AB-91C0-277663576903}" destId="{E03D86E4-864A-417B-BC59-616656E30825}" srcOrd="3" destOrd="0" presId="urn:microsoft.com/office/officeart/2018/5/layout/IconCircleLabelList"/>
    <dgm:cxn modelId="{7ADC6D42-B0D9-4C43-9DD6-A6170E37BD25}" type="presParOf" srcId="{04D8F12F-9889-4A54-8FC3-BF9870E490A4}" destId="{DF3F1FED-1036-4D2A-8B34-FD31DA6492D1}" srcOrd="7" destOrd="0" presId="urn:microsoft.com/office/officeart/2018/5/layout/IconCircleLabelList"/>
    <dgm:cxn modelId="{7083AC6B-DA03-4B65-926B-F0FFA8ECE1D8}" type="presParOf" srcId="{04D8F12F-9889-4A54-8FC3-BF9870E490A4}" destId="{1BF17038-1E41-4728-A49E-21690CF81858}" srcOrd="8" destOrd="0" presId="urn:microsoft.com/office/officeart/2018/5/layout/IconCircleLabelList"/>
    <dgm:cxn modelId="{B0BB9751-60AA-487F-AD5D-A923F4146AB2}" type="presParOf" srcId="{1BF17038-1E41-4728-A49E-21690CF81858}" destId="{B4D11DA5-6037-4518-A1DE-7CBBEBC7967E}" srcOrd="0" destOrd="0" presId="urn:microsoft.com/office/officeart/2018/5/layout/IconCircleLabelList"/>
    <dgm:cxn modelId="{51DFE3FC-98CB-47FD-9B18-A0811DEB9306}" type="presParOf" srcId="{1BF17038-1E41-4728-A49E-21690CF81858}" destId="{0633AD83-0740-42DB-A445-5AF977C4539E}" srcOrd="1" destOrd="0" presId="urn:microsoft.com/office/officeart/2018/5/layout/IconCircleLabelList"/>
    <dgm:cxn modelId="{61298A83-5A3D-41D8-97F1-03AF0179E2A3}" type="presParOf" srcId="{1BF17038-1E41-4728-A49E-21690CF81858}" destId="{E50F01FB-6121-48D4-B2E5-225753E02500}" srcOrd="2" destOrd="0" presId="urn:microsoft.com/office/officeart/2018/5/layout/IconCircleLabelList"/>
    <dgm:cxn modelId="{6FD2E52B-7048-44C4-BAB6-24EB7E4A0D51}" type="presParOf" srcId="{1BF17038-1E41-4728-A49E-21690CF81858}" destId="{2DAA83B8-9FC7-44A9-B69C-6B293C8249E9}" srcOrd="3" destOrd="0" presId="urn:microsoft.com/office/officeart/2018/5/layout/IconCircleLabelList"/>
    <dgm:cxn modelId="{347B2F5A-EEED-4DE7-BD9D-442BE5CCD99A}" type="presParOf" srcId="{04D8F12F-9889-4A54-8FC3-BF9870E490A4}" destId="{7C3D0B9A-BFE0-4206-8FDB-4DC3FBC630BD}" srcOrd="9" destOrd="0" presId="urn:microsoft.com/office/officeart/2018/5/layout/IconCircleLabelList"/>
    <dgm:cxn modelId="{65D649DE-CBC1-4B4B-B721-6C95CA9D3803}" type="presParOf" srcId="{04D8F12F-9889-4A54-8FC3-BF9870E490A4}" destId="{E092ED92-3D57-4D78-9F11-5CE0C0537E36}" srcOrd="10" destOrd="0" presId="urn:microsoft.com/office/officeart/2018/5/layout/IconCircleLabelList"/>
    <dgm:cxn modelId="{17723D7E-13F5-4901-99AF-F5E7320354B7}" type="presParOf" srcId="{E092ED92-3D57-4D78-9F11-5CE0C0537E36}" destId="{C1EFF355-D983-4912-8E9A-5C73ED2EF9AD}" srcOrd="0" destOrd="0" presId="urn:microsoft.com/office/officeart/2018/5/layout/IconCircleLabelList"/>
    <dgm:cxn modelId="{32269014-DC2B-4B58-99FE-BE84647E4AF0}" type="presParOf" srcId="{E092ED92-3D57-4D78-9F11-5CE0C0537E36}" destId="{100E67BA-B63F-4B71-BFBE-BF00E8BB6D5C}" srcOrd="1" destOrd="0" presId="urn:microsoft.com/office/officeart/2018/5/layout/IconCircleLabelList"/>
    <dgm:cxn modelId="{13668B8D-7D28-4792-B18D-C740126360F3}" type="presParOf" srcId="{E092ED92-3D57-4D78-9F11-5CE0C0537E36}" destId="{6D2FB27A-20B8-40B6-A7D8-7073F265D8EE}" srcOrd="2" destOrd="0" presId="urn:microsoft.com/office/officeart/2018/5/layout/IconCircleLabelList"/>
    <dgm:cxn modelId="{CAAB94AC-D8B9-4266-AD4F-38D9E508B18F}" type="presParOf" srcId="{E092ED92-3D57-4D78-9F11-5CE0C0537E36}" destId="{45C052F8-C5C6-4774-B37E-EABA2015443D}" srcOrd="3" destOrd="0" presId="urn:microsoft.com/office/officeart/2018/5/layout/IconCircleLabelList"/>
    <dgm:cxn modelId="{8A086365-9743-4A49-90D3-0A54EB7A590E}" type="presParOf" srcId="{04D8F12F-9889-4A54-8FC3-BF9870E490A4}" destId="{8B186213-BB1D-41BD-84E9-126B4729045E}" srcOrd="11" destOrd="0" presId="urn:microsoft.com/office/officeart/2018/5/layout/IconCircleLabelList"/>
    <dgm:cxn modelId="{E2AD2BF8-3F6F-47A3-A500-9100F11A7BC5}" type="presParOf" srcId="{04D8F12F-9889-4A54-8FC3-BF9870E490A4}" destId="{89C9D325-CE35-458D-B869-F0AD757FFF66}" srcOrd="12" destOrd="0" presId="urn:microsoft.com/office/officeart/2018/5/layout/IconCircleLabelList"/>
    <dgm:cxn modelId="{BA455B42-B18B-441A-9977-7D5AE976B64C}" type="presParOf" srcId="{89C9D325-CE35-458D-B869-F0AD757FFF66}" destId="{C7D00F57-90C7-4214-9DC3-39808308BBBA}" srcOrd="0" destOrd="0" presId="urn:microsoft.com/office/officeart/2018/5/layout/IconCircleLabelList"/>
    <dgm:cxn modelId="{77A54DEA-DA85-48F8-A13C-127BD7D42D81}" type="presParOf" srcId="{89C9D325-CE35-458D-B869-F0AD757FFF66}" destId="{423E52A7-1AB7-449C-A825-826112DCA1F9}" srcOrd="1" destOrd="0" presId="urn:microsoft.com/office/officeart/2018/5/layout/IconCircleLabelList"/>
    <dgm:cxn modelId="{C0A56C52-79BB-4A75-A90E-9F0B9FA16260}" type="presParOf" srcId="{89C9D325-CE35-458D-B869-F0AD757FFF66}" destId="{39688156-A435-4801-95D9-F8E2BE4CE3C8}" srcOrd="2" destOrd="0" presId="urn:microsoft.com/office/officeart/2018/5/layout/IconCircleLabelList"/>
    <dgm:cxn modelId="{170843CE-477B-43C1-ADD8-483FFB4AEF73}" type="presParOf" srcId="{89C9D325-CE35-458D-B869-F0AD757FFF66}" destId="{FB6D31F4-7DAD-47FE-ABE9-0897FE6EB16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1B9013-C979-4EAD-9DBF-4B7688917C6F}"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D48F501A-AEE9-4DF9-ACF3-F85DB7A0EC3E}">
      <dgm:prSet custT="1"/>
      <dgm:spPr/>
      <dgm:t>
        <a:bodyPr/>
        <a:lstStyle/>
        <a:p>
          <a:r>
            <a:rPr lang="en-GB" sz="2000" dirty="0"/>
            <a:t>Task 4: Let’s read a poem from last year’s competition to see how one person has chosen to write about the future. You can read the poem aloud as a class or in pairs. </a:t>
          </a:r>
          <a:endParaRPr lang="en-US" sz="2000" dirty="0"/>
        </a:p>
      </dgm:t>
    </dgm:pt>
    <dgm:pt modelId="{BA0566A1-2497-4640-8219-A447EF5155E1}" type="parTrans" cxnId="{95C349AC-F88C-455E-BB76-330DFA1C193B}">
      <dgm:prSet/>
      <dgm:spPr/>
      <dgm:t>
        <a:bodyPr/>
        <a:lstStyle/>
        <a:p>
          <a:endParaRPr lang="en-US"/>
        </a:p>
      </dgm:t>
    </dgm:pt>
    <dgm:pt modelId="{A456B824-3698-4E6B-855C-828B69BEA821}" type="sibTrans" cxnId="{95C349AC-F88C-455E-BB76-330DFA1C193B}">
      <dgm:prSet/>
      <dgm:spPr/>
      <dgm:t>
        <a:bodyPr/>
        <a:lstStyle/>
        <a:p>
          <a:endParaRPr lang="en-US"/>
        </a:p>
      </dgm:t>
    </dgm:pt>
    <dgm:pt modelId="{556A0898-B3A9-42D2-B2FC-45F349412B09}">
      <dgm:prSet custT="1"/>
      <dgm:spPr/>
      <dgm:t>
        <a:bodyPr/>
        <a:lstStyle/>
        <a:p>
          <a:r>
            <a:rPr lang="en-GB" sz="2400" dirty="0"/>
            <a:t>What does the narrator wish for? </a:t>
          </a:r>
          <a:endParaRPr lang="en-US" sz="2400" dirty="0"/>
        </a:p>
      </dgm:t>
    </dgm:pt>
    <dgm:pt modelId="{69EEF5EA-6FF2-4274-97E7-6346606BC52E}" type="parTrans" cxnId="{5569B170-F42E-46CE-BBDF-D68D24279BB9}">
      <dgm:prSet/>
      <dgm:spPr/>
      <dgm:t>
        <a:bodyPr/>
        <a:lstStyle/>
        <a:p>
          <a:endParaRPr lang="en-US"/>
        </a:p>
      </dgm:t>
    </dgm:pt>
    <dgm:pt modelId="{08CD311D-5354-4768-9B84-709134174EB8}" type="sibTrans" cxnId="{5569B170-F42E-46CE-BBDF-D68D24279BB9}">
      <dgm:prSet/>
      <dgm:spPr/>
      <dgm:t>
        <a:bodyPr/>
        <a:lstStyle/>
        <a:p>
          <a:endParaRPr lang="en-US"/>
        </a:p>
      </dgm:t>
    </dgm:pt>
    <dgm:pt modelId="{7C8A0873-077F-47E9-8D6E-6F9B56803419}">
      <dgm:prSet custT="1"/>
      <dgm:spPr/>
      <dgm:t>
        <a:bodyPr/>
        <a:lstStyle/>
        <a:p>
          <a:r>
            <a:rPr lang="en-GB" sz="2400" dirty="0"/>
            <a:t>Why do you think the narrator wishes for these things? </a:t>
          </a:r>
          <a:endParaRPr lang="en-US" sz="2400" dirty="0"/>
        </a:p>
      </dgm:t>
    </dgm:pt>
    <dgm:pt modelId="{389AF077-4309-4707-B060-372E3DBE3951}" type="parTrans" cxnId="{CA0ECD37-3B10-4750-81A9-F2DD2F858CF4}">
      <dgm:prSet/>
      <dgm:spPr/>
      <dgm:t>
        <a:bodyPr/>
        <a:lstStyle/>
        <a:p>
          <a:endParaRPr lang="en-US"/>
        </a:p>
      </dgm:t>
    </dgm:pt>
    <dgm:pt modelId="{F231452B-0F92-4A59-B9DB-A8EC2DF7896C}" type="sibTrans" cxnId="{CA0ECD37-3B10-4750-81A9-F2DD2F858CF4}">
      <dgm:prSet/>
      <dgm:spPr/>
      <dgm:t>
        <a:bodyPr/>
        <a:lstStyle/>
        <a:p>
          <a:endParaRPr lang="en-US"/>
        </a:p>
      </dgm:t>
    </dgm:pt>
    <dgm:pt modelId="{0785A179-6BBF-4866-8E86-13E307AA33FD}">
      <dgm:prSet custT="1"/>
      <dgm:spPr/>
      <dgm:t>
        <a:bodyPr/>
        <a:lstStyle/>
        <a:p>
          <a:r>
            <a:rPr lang="en-GB" sz="2400" dirty="0"/>
            <a:t>What are your biggest wishes and dreams for your future? Can you think about why you have these hopes and dreams? </a:t>
          </a:r>
          <a:endParaRPr lang="en-US" sz="2400" dirty="0"/>
        </a:p>
      </dgm:t>
    </dgm:pt>
    <dgm:pt modelId="{DF63A31F-96A9-4D42-82B3-3ABCCFBEB002}" type="parTrans" cxnId="{90337FCF-769D-4223-8DA8-9187E106E5B6}">
      <dgm:prSet/>
      <dgm:spPr/>
      <dgm:t>
        <a:bodyPr/>
        <a:lstStyle/>
        <a:p>
          <a:endParaRPr lang="en-US"/>
        </a:p>
      </dgm:t>
    </dgm:pt>
    <dgm:pt modelId="{46306F86-2F69-41FF-88E0-6158EFD7B7F3}" type="sibTrans" cxnId="{90337FCF-769D-4223-8DA8-9187E106E5B6}">
      <dgm:prSet/>
      <dgm:spPr/>
      <dgm:t>
        <a:bodyPr/>
        <a:lstStyle/>
        <a:p>
          <a:endParaRPr lang="en-US"/>
        </a:p>
      </dgm:t>
    </dgm:pt>
    <dgm:pt modelId="{15C08EA8-8939-4728-89A3-3CCDED4C5C9F}" type="pres">
      <dgm:prSet presAssocID="{B61B9013-C979-4EAD-9DBF-4B7688917C6F}" presName="vert0" presStyleCnt="0">
        <dgm:presLayoutVars>
          <dgm:dir/>
          <dgm:animOne val="branch"/>
          <dgm:animLvl val="lvl"/>
        </dgm:presLayoutVars>
      </dgm:prSet>
      <dgm:spPr/>
    </dgm:pt>
    <dgm:pt modelId="{28FF9A8F-3B8A-4A84-A64F-BAAFCA3ED1E7}" type="pres">
      <dgm:prSet presAssocID="{D48F501A-AEE9-4DF9-ACF3-F85DB7A0EC3E}" presName="thickLine" presStyleLbl="alignNode1" presStyleIdx="0" presStyleCnt="4"/>
      <dgm:spPr/>
    </dgm:pt>
    <dgm:pt modelId="{2F57EAF9-B634-47D5-A4EB-B094C5040644}" type="pres">
      <dgm:prSet presAssocID="{D48F501A-AEE9-4DF9-ACF3-F85DB7A0EC3E}" presName="horz1" presStyleCnt="0"/>
      <dgm:spPr/>
    </dgm:pt>
    <dgm:pt modelId="{83BF7C6B-62CE-4B06-8161-8EB9084E7788}" type="pres">
      <dgm:prSet presAssocID="{D48F501A-AEE9-4DF9-ACF3-F85DB7A0EC3E}" presName="tx1" presStyleLbl="revTx" presStyleIdx="0" presStyleCnt="4" custScaleY="137459"/>
      <dgm:spPr/>
    </dgm:pt>
    <dgm:pt modelId="{424B49F8-A680-401F-8599-7F211252B4A6}" type="pres">
      <dgm:prSet presAssocID="{D48F501A-AEE9-4DF9-ACF3-F85DB7A0EC3E}" presName="vert1" presStyleCnt="0"/>
      <dgm:spPr/>
    </dgm:pt>
    <dgm:pt modelId="{112C0456-6876-4263-BA3D-92E393FE34DF}" type="pres">
      <dgm:prSet presAssocID="{556A0898-B3A9-42D2-B2FC-45F349412B09}" presName="thickLine" presStyleLbl="alignNode1" presStyleIdx="1" presStyleCnt="4"/>
      <dgm:spPr/>
    </dgm:pt>
    <dgm:pt modelId="{BD85297F-B5CC-467B-B157-DE414440D03B}" type="pres">
      <dgm:prSet presAssocID="{556A0898-B3A9-42D2-B2FC-45F349412B09}" presName="horz1" presStyleCnt="0"/>
      <dgm:spPr/>
    </dgm:pt>
    <dgm:pt modelId="{1DF816E4-0776-45BF-A615-541C954BAF13}" type="pres">
      <dgm:prSet presAssocID="{556A0898-B3A9-42D2-B2FC-45F349412B09}" presName="tx1" presStyleLbl="revTx" presStyleIdx="1" presStyleCnt="4"/>
      <dgm:spPr/>
    </dgm:pt>
    <dgm:pt modelId="{6F61C31B-EB99-4EC9-8B8D-3FE4C7E47690}" type="pres">
      <dgm:prSet presAssocID="{556A0898-B3A9-42D2-B2FC-45F349412B09}" presName="vert1" presStyleCnt="0"/>
      <dgm:spPr/>
    </dgm:pt>
    <dgm:pt modelId="{9169FCCE-93B8-4420-A41F-8010E21A9FFE}" type="pres">
      <dgm:prSet presAssocID="{7C8A0873-077F-47E9-8D6E-6F9B56803419}" presName="thickLine" presStyleLbl="alignNode1" presStyleIdx="2" presStyleCnt="4"/>
      <dgm:spPr/>
    </dgm:pt>
    <dgm:pt modelId="{C47C9A38-2FAE-45CD-B16A-D2E4B8C28C9A}" type="pres">
      <dgm:prSet presAssocID="{7C8A0873-077F-47E9-8D6E-6F9B56803419}" presName="horz1" presStyleCnt="0"/>
      <dgm:spPr/>
    </dgm:pt>
    <dgm:pt modelId="{E143B721-8198-4FFC-BBAF-9DEC187D10A8}" type="pres">
      <dgm:prSet presAssocID="{7C8A0873-077F-47E9-8D6E-6F9B56803419}" presName="tx1" presStyleLbl="revTx" presStyleIdx="2" presStyleCnt="4"/>
      <dgm:spPr/>
    </dgm:pt>
    <dgm:pt modelId="{F265168C-9BE3-4151-B403-CCDA56A1B7C1}" type="pres">
      <dgm:prSet presAssocID="{7C8A0873-077F-47E9-8D6E-6F9B56803419}" presName="vert1" presStyleCnt="0"/>
      <dgm:spPr/>
    </dgm:pt>
    <dgm:pt modelId="{ACC4E578-45D2-4D26-B2FF-8F67051C3A8B}" type="pres">
      <dgm:prSet presAssocID="{0785A179-6BBF-4866-8E86-13E307AA33FD}" presName="thickLine" presStyleLbl="alignNode1" presStyleIdx="3" presStyleCnt="4"/>
      <dgm:spPr/>
    </dgm:pt>
    <dgm:pt modelId="{47751E6A-2C7C-405F-8483-6928A93B17EE}" type="pres">
      <dgm:prSet presAssocID="{0785A179-6BBF-4866-8E86-13E307AA33FD}" presName="horz1" presStyleCnt="0"/>
      <dgm:spPr/>
    </dgm:pt>
    <dgm:pt modelId="{2D1F41D0-5A20-45D6-8946-C93EAC9BFF31}" type="pres">
      <dgm:prSet presAssocID="{0785A179-6BBF-4866-8E86-13E307AA33FD}" presName="tx1" presStyleLbl="revTx" presStyleIdx="3" presStyleCnt="4"/>
      <dgm:spPr/>
    </dgm:pt>
    <dgm:pt modelId="{C309B6A5-1887-4D5A-A3BF-80DE1E701504}" type="pres">
      <dgm:prSet presAssocID="{0785A179-6BBF-4866-8E86-13E307AA33FD}" presName="vert1" presStyleCnt="0"/>
      <dgm:spPr/>
    </dgm:pt>
  </dgm:ptLst>
  <dgm:cxnLst>
    <dgm:cxn modelId="{75BF9106-374F-41BE-8E40-3925207035BF}" type="presOf" srcId="{7C8A0873-077F-47E9-8D6E-6F9B56803419}" destId="{E143B721-8198-4FFC-BBAF-9DEC187D10A8}" srcOrd="0" destOrd="0" presId="urn:microsoft.com/office/officeart/2008/layout/LinedList"/>
    <dgm:cxn modelId="{CA0ECD37-3B10-4750-81A9-F2DD2F858CF4}" srcId="{B61B9013-C979-4EAD-9DBF-4B7688917C6F}" destId="{7C8A0873-077F-47E9-8D6E-6F9B56803419}" srcOrd="2" destOrd="0" parTransId="{389AF077-4309-4707-B060-372E3DBE3951}" sibTransId="{F231452B-0F92-4A59-B9DB-A8EC2DF7896C}"/>
    <dgm:cxn modelId="{5569B170-F42E-46CE-BBDF-D68D24279BB9}" srcId="{B61B9013-C979-4EAD-9DBF-4B7688917C6F}" destId="{556A0898-B3A9-42D2-B2FC-45F349412B09}" srcOrd="1" destOrd="0" parTransId="{69EEF5EA-6FF2-4274-97E7-6346606BC52E}" sibTransId="{08CD311D-5354-4768-9B84-709134174EB8}"/>
    <dgm:cxn modelId="{D55DB372-2133-4156-BF0A-73755BA3DC35}" type="presOf" srcId="{D48F501A-AEE9-4DF9-ACF3-F85DB7A0EC3E}" destId="{83BF7C6B-62CE-4B06-8161-8EB9084E7788}" srcOrd="0" destOrd="0" presId="urn:microsoft.com/office/officeart/2008/layout/LinedList"/>
    <dgm:cxn modelId="{05B62C80-30EA-4328-AD4F-3F232465A397}" type="presOf" srcId="{0785A179-6BBF-4866-8E86-13E307AA33FD}" destId="{2D1F41D0-5A20-45D6-8946-C93EAC9BFF31}" srcOrd="0" destOrd="0" presId="urn:microsoft.com/office/officeart/2008/layout/LinedList"/>
    <dgm:cxn modelId="{2F7E75A3-04E3-46F6-8C84-C85D7665F80E}" type="presOf" srcId="{B61B9013-C979-4EAD-9DBF-4B7688917C6F}" destId="{15C08EA8-8939-4728-89A3-3CCDED4C5C9F}" srcOrd="0" destOrd="0" presId="urn:microsoft.com/office/officeart/2008/layout/LinedList"/>
    <dgm:cxn modelId="{95C349AC-F88C-455E-BB76-330DFA1C193B}" srcId="{B61B9013-C979-4EAD-9DBF-4B7688917C6F}" destId="{D48F501A-AEE9-4DF9-ACF3-F85DB7A0EC3E}" srcOrd="0" destOrd="0" parTransId="{BA0566A1-2497-4640-8219-A447EF5155E1}" sibTransId="{A456B824-3698-4E6B-855C-828B69BEA821}"/>
    <dgm:cxn modelId="{F958B7B3-3B55-43DA-B72F-F03D373B717E}" type="presOf" srcId="{556A0898-B3A9-42D2-B2FC-45F349412B09}" destId="{1DF816E4-0776-45BF-A615-541C954BAF13}" srcOrd="0" destOrd="0" presId="urn:microsoft.com/office/officeart/2008/layout/LinedList"/>
    <dgm:cxn modelId="{90337FCF-769D-4223-8DA8-9187E106E5B6}" srcId="{B61B9013-C979-4EAD-9DBF-4B7688917C6F}" destId="{0785A179-6BBF-4866-8E86-13E307AA33FD}" srcOrd="3" destOrd="0" parTransId="{DF63A31F-96A9-4D42-82B3-3ABCCFBEB002}" sibTransId="{46306F86-2F69-41FF-88E0-6158EFD7B7F3}"/>
    <dgm:cxn modelId="{465211AE-8335-4716-BEAA-2545EBC9AE2D}" type="presParOf" srcId="{15C08EA8-8939-4728-89A3-3CCDED4C5C9F}" destId="{28FF9A8F-3B8A-4A84-A64F-BAAFCA3ED1E7}" srcOrd="0" destOrd="0" presId="urn:microsoft.com/office/officeart/2008/layout/LinedList"/>
    <dgm:cxn modelId="{887F52FD-4C40-4E94-99F3-5EC79AD0F886}" type="presParOf" srcId="{15C08EA8-8939-4728-89A3-3CCDED4C5C9F}" destId="{2F57EAF9-B634-47D5-A4EB-B094C5040644}" srcOrd="1" destOrd="0" presId="urn:microsoft.com/office/officeart/2008/layout/LinedList"/>
    <dgm:cxn modelId="{A8FB7FD9-F59C-4716-B66C-A498E60DFA78}" type="presParOf" srcId="{2F57EAF9-B634-47D5-A4EB-B094C5040644}" destId="{83BF7C6B-62CE-4B06-8161-8EB9084E7788}" srcOrd="0" destOrd="0" presId="urn:microsoft.com/office/officeart/2008/layout/LinedList"/>
    <dgm:cxn modelId="{B40D6C4E-AD40-4BD8-A214-BB4DF7538CFB}" type="presParOf" srcId="{2F57EAF9-B634-47D5-A4EB-B094C5040644}" destId="{424B49F8-A680-401F-8599-7F211252B4A6}" srcOrd="1" destOrd="0" presId="urn:microsoft.com/office/officeart/2008/layout/LinedList"/>
    <dgm:cxn modelId="{5CBD7967-AB8D-4F97-B13D-5045C6DF0195}" type="presParOf" srcId="{15C08EA8-8939-4728-89A3-3CCDED4C5C9F}" destId="{112C0456-6876-4263-BA3D-92E393FE34DF}" srcOrd="2" destOrd="0" presId="urn:microsoft.com/office/officeart/2008/layout/LinedList"/>
    <dgm:cxn modelId="{3E97DAAA-72C7-4B92-A91D-3CBCB60DAB3F}" type="presParOf" srcId="{15C08EA8-8939-4728-89A3-3CCDED4C5C9F}" destId="{BD85297F-B5CC-467B-B157-DE414440D03B}" srcOrd="3" destOrd="0" presId="urn:microsoft.com/office/officeart/2008/layout/LinedList"/>
    <dgm:cxn modelId="{0ED80EBC-1F4D-4B11-89F9-6EC62C8B7C11}" type="presParOf" srcId="{BD85297F-B5CC-467B-B157-DE414440D03B}" destId="{1DF816E4-0776-45BF-A615-541C954BAF13}" srcOrd="0" destOrd="0" presId="urn:microsoft.com/office/officeart/2008/layout/LinedList"/>
    <dgm:cxn modelId="{634746B6-8DB7-4B8F-8B3D-1CF94504BD21}" type="presParOf" srcId="{BD85297F-B5CC-467B-B157-DE414440D03B}" destId="{6F61C31B-EB99-4EC9-8B8D-3FE4C7E47690}" srcOrd="1" destOrd="0" presId="urn:microsoft.com/office/officeart/2008/layout/LinedList"/>
    <dgm:cxn modelId="{E1647655-E6C6-49C5-A4A6-4E6497863B70}" type="presParOf" srcId="{15C08EA8-8939-4728-89A3-3CCDED4C5C9F}" destId="{9169FCCE-93B8-4420-A41F-8010E21A9FFE}" srcOrd="4" destOrd="0" presId="urn:microsoft.com/office/officeart/2008/layout/LinedList"/>
    <dgm:cxn modelId="{3EBD0609-8275-4F3D-A956-77FB9BB4DEC5}" type="presParOf" srcId="{15C08EA8-8939-4728-89A3-3CCDED4C5C9F}" destId="{C47C9A38-2FAE-45CD-B16A-D2E4B8C28C9A}" srcOrd="5" destOrd="0" presId="urn:microsoft.com/office/officeart/2008/layout/LinedList"/>
    <dgm:cxn modelId="{71C86067-EF75-4DE4-B86B-A2B27ACB4565}" type="presParOf" srcId="{C47C9A38-2FAE-45CD-B16A-D2E4B8C28C9A}" destId="{E143B721-8198-4FFC-BBAF-9DEC187D10A8}" srcOrd="0" destOrd="0" presId="urn:microsoft.com/office/officeart/2008/layout/LinedList"/>
    <dgm:cxn modelId="{24C21AD2-0365-4E4E-B372-A4ED06E046E8}" type="presParOf" srcId="{C47C9A38-2FAE-45CD-B16A-D2E4B8C28C9A}" destId="{F265168C-9BE3-4151-B403-CCDA56A1B7C1}" srcOrd="1" destOrd="0" presId="urn:microsoft.com/office/officeart/2008/layout/LinedList"/>
    <dgm:cxn modelId="{5C0A44A8-96CE-45D3-803E-6BE33E9CB263}" type="presParOf" srcId="{15C08EA8-8939-4728-89A3-3CCDED4C5C9F}" destId="{ACC4E578-45D2-4D26-B2FF-8F67051C3A8B}" srcOrd="6" destOrd="0" presId="urn:microsoft.com/office/officeart/2008/layout/LinedList"/>
    <dgm:cxn modelId="{FEF9EA71-243B-4FBE-93FB-4B2C30B9B313}" type="presParOf" srcId="{15C08EA8-8939-4728-89A3-3CCDED4C5C9F}" destId="{47751E6A-2C7C-405F-8483-6928A93B17EE}" srcOrd="7" destOrd="0" presId="urn:microsoft.com/office/officeart/2008/layout/LinedList"/>
    <dgm:cxn modelId="{4BBD225A-C300-4638-83D8-C8A8DA83697E}" type="presParOf" srcId="{47751E6A-2C7C-405F-8483-6928A93B17EE}" destId="{2D1F41D0-5A20-45D6-8946-C93EAC9BFF31}" srcOrd="0" destOrd="0" presId="urn:microsoft.com/office/officeart/2008/layout/LinedList"/>
    <dgm:cxn modelId="{30934979-AAFB-49C0-B8CE-588F179469DA}" type="presParOf" srcId="{47751E6A-2C7C-405F-8483-6928A93B17EE}" destId="{C309B6A5-1887-4D5A-A3BF-80DE1E701504}"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F1031D-BEBA-4D1E-A082-CF61F8183DF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76993666-6CA3-4A8F-8477-2D3B4AB61B5F}">
      <dgm:prSet custT="1"/>
      <dgm:spPr/>
      <dgm:t>
        <a:bodyPr/>
        <a:lstStyle/>
        <a:p>
          <a:pPr>
            <a:lnSpc>
              <a:spcPct val="100000"/>
            </a:lnSpc>
          </a:pPr>
          <a:r>
            <a:rPr lang="en-GB" sz="2000" dirty="0"/>
            <a:t>Task 5: Now you have written down or considered ideas, you can use all this inspiration to write your own poem or create your illustration to enter our competition!</a:t>
          </a:r>
          <a:endParaRPr lang="en-US" sz="2000" dirty="0"/>
        </a:p>
      </dgm:t>
    </dgm:pt>
    <dgm:pt modelId="{E351198A-6B12-457D-8FFA-DE84EE841B87}" type="parTrans" cxnId="{2CFFE0C0-381B-468F-A279-910C611DC551}">
      <dgm:prSet/>
      <dgm:spPr/>
      <dgm:t>
        <a:bodyPr/>
        <a:lstStyle/>
        <a:p>
          <a:endParaRPr lang="en-US"/>
        </a:p>
      </dgm:t>
    </dgm:pt>
    <dgm:pt modelId="{C40A2C17-700A-4D0E-8FBD-A29079FC981D}" type="sibTrans" cxnId="{2CFFE0C0-381B-468F-A279-910C611DC551}">
      <dgm:prSet/>
      <dgm:spPr/>
      <dgm:t>
        <a:bodyPr/>
        <a:lstStyle/>
        <a:p>
          <a:endParaRPr lang="en-US"/>
        </a:p>
      </dgm:t>
    </dgm:pt>
    <dgm:pt modelId="{B743D814-C0F1-4BBF-8E93-6EF736D63A5B}">
      <dgm:prSet custT="1"/>
      <dgm:spPr/>
      <dgm:t>
        <a:bodyPr/>
        <a:lstStyle/>
        <a:p>
          <a:pPr>
            <a:lnSpc>
              <a:spcPct val="100000"/>
            </a:lnSpc>
          </a:pPr>
          <a:r>
            <a:rPr lang="en-US" sz="1800" b="1" dirty="0"/>
            <a:t>For your illustration- </a:t>
          </a:r>
          <a:r>
            <a:rPr lang="en-US" sz="1800" b="0" dirty="0"/>
            <a:t>do a first draft and get feedback from your class or teacher. Are they able to see how it links to the theme? What suggestions have they made? From this feedback, make changes until you are happy with your final version.</a:t>
          </a:r>
        </a:p>
      </dgm:t>
    </dgm:pt>
    <dgm:pt modelId="{D2A7E552-B0D5-4D76-97E9-AC6733682B3E}" type="parTrans" cxnId="{95224D07-D311-4E5F-A002-F910F2C5DD41}">
      <dgm:prSet/>
      <dgm:spPr/>
      <dgm:t>
        <a:bodyPr/>
        <a:lstStyle/>
        <a:p>
          <a:endParaRPr lang="en-US"/>
        </a:p>
      </dgm:t>
    </dgm:pt>
    <dgm:pt modelId="{1728F2FC-9487-438E-988D-5C427A7A28E1}" type="sibTrans" cxnId="{95224D07-D311-4E5F-A002-F910F2C5DD41}">
      <dgm:prSet/>
      <dgm:spPr/>
      <dgm:t>
        <a:bodyPr/>
        <a:lstStyle/>
        <a:p>
          <a:endParaRPr lang="en-US"/>
        </a:p>
      </dgm:t>
    </dgm:pt>
    <dgm:pt modelId="{E7C5F34A-CDA4-43F3-A342-113B35AD51CB}">
      <dgm:prSet custT="1"/>
      <dgm:spPr/>
      <dgm:t>
        <a:bodyPr/>
        <a:lstStyle/>
        <a:p>
          <a:pPr>
            <a:lnSpc>
              <a:spcPct val="100000"/>
            </a:lnSpc>
          </a:pPr>
          <a:r>
            <a:rPr lang="en-GB" sz="2000" dirty="0"/>
            <a:t>Add in either shading or colour to bring your illustration to life. Talk through your final version with a classmate or teacher.  </a:t>
          </a:r>
          <a:endParaRPr lang="en-US" sz="2000" dirty="0"/>
        </a:p>
      </dgm:t>
    </dgm:pt>
    <dgm:pt modelId="{35769E41-BFA4-4F70-9CF4-120A69CF5A06}" type="parTrans" cxnId="{039340D0-431A-4CF7-9F87-67863438330E}">
      <dgm:prSet/>
      <dgm:spPr/>
      <dgm:t>
        <a:bodyPr/>
        <a:lstStyle/>
        <a:p>
          <a:endParaRPr lang="en-US"/>
        </a:p>
      </dgm:t>
    </dgm:pt>
    <dgm:pt modelId="{C321F420-0FDF-4B50-884E-1BB7A30A0823}" type="sibTrans" cxnId="{039340D0-431A-4CF7-9F87-67863438330E}">
      <dgm:prSet/>
      <dgm:spPr/>
      <dgm:t>
        <a:bodyPr/>
        <a:lstStyle/>
        <a:p>
          <a:endParaRPr lang="en-US"/>
        </a:p>
      </dgm:t>
    </dgm:pt>
    <dgm:pt modelId="{93FEC936-7440-4E0C-9099-E9DF358FAA54}">
      <dgm:prSet custT="1"/>
      <dgm:spPr/>
      <dgm:t>
        <a:bodyPr/>
        <a:lstStyle/>
        <a:p>
          <a:pPr>
            <a:lnSpc>
              <a:spcPct val="100000"/>
            </a:lnSpc>
          </a:pPr>
          <a:r>
            <a:rPr lang="en-GB" sz="1400" b="1" dirty="0"/>
            <a:t>Read your poem carefully</a:t>
          </a:r>
          <a:r>
            <a:rPr lang="en-GB" sz="1400" dirty="0"/>
            <a:t>. Check your spelling and punctuation is correct. Does your poem make sense? Have you used lines and/or stanzas to organise your work? Is your handwriting neat and clear? Can you think of any improvements you could make? Here are some ideas. Think about: vocabulary, rhythm, lines, punctuation, imagery, adjectives, verbs, senses. </a:t>
          </a:r>
          <a:endParaRPr lang="en-US" sz="1400" dirty="0"/>
        </a:p>
      </dgm:t>
    </dgm:pt>
    <dgm:pt modelId="{9058C960-9B2D-4D43-8FE5-974BCBF37D65}" type="parTrans" cxnId="{2A430FB5-F97A-4978-A0EA-B2CE90BEFD8C}">
      <dgm:prSet/>
      <dgm:spPr/>
      <dgm:t>
        <a:bodyPr/>
        <a:lstStyle/>
        <a:p>
          <a:endParaRPr lang="en-US"/>
        </a:p>
      </dgm:t>
    </dgm:pt>
    <dgm:pt modelId="{FE2CFA3B-DFA5-46AA-A626-BA00121335FC}" type="sibTrans" cxnId="{2A430FB5-F97A-4978-A0EA-B2CE90BEFD8C}">
      <dgm:prSet/>
      <dgm:spPr/>
      <dgm:t>
        <a:bodyPr/>
        <a:lstStyle/>
        <a:p>
          <a:endParaRPr lang="en-US"/>
        </a:p>
      </dgm:t>
    </dgm:pt>
    <dgm:pt modelId="{F9C0458E-377F-4025-898C-8508C094F60F}">
      <dgm:prSet custT="1"/>
      <dgm:spPr/>
      <dgm:t>
        <a:bodyPr/>
        <a:lstStyle/>
        <a:p>
          <a:pPr>
            <a:lnSpc>
              <a:spcPct val="100000"/>
            </a:lnSpc>
          </a:pPr>
          <a:r>
            <a:rPr lang="en-GB" sz="1800" dirty="0"/>
            <a:t>Read your final version aloud. Try to change the emotion, volume and pace of your voice to show meaning. Does your audience have any suggestions?   </a:t>
          </a:r>
        </a:p>
      </dgm:t>
    </dgm:pt>
    <dgm:pt modelId="{03EE2C07-0708-4C23-AB29-FCED0A1D2603}" type="parTrans" cxnId="{4D3B6EA0-8951-4423-8B48-643E1112B5F2}">
      <dgm:prSet/>
      <dgm:spPr/>
      <dgm:t>
        <a:bodyPr/>
        <a:lstStyle/>
        <a:p>
          <a:endParaRPr lang="en-US"/>
        </a:p>
      </dgm:t>
    </dgm:pt>
    <dgm:pt modelId="{31252C82-B192-4A26-81F1-B6A419550B33}" type="sibTrans" cxnId="{4D3B6EA0-8951-4423-8B48-643E1112B5F2}">
      <dgm:prSet/>
      <dgm:spPr/>
      <dgm:t>
        <a:bodyPr/>
        <a:lstStyle/>
        <a:p>
          <a:endParaRPr lang="en-US"/>
        </a:p>
      </dgm:t>
    </dgm:pt>
    <dgm:pt modelId="{6C16E2A6-7D51-49AC-9EA3-BC20163CBA6B}" type="pres">
      <dgm:prSet presAssocID="{EDF1031D-BEBA-4D1E-A082-CF61F8183DF7}" presName="root" presStyleCnt="0">
        <dgm:presLayoutVars>
          <dgm:dir/>
          <dgm:resizeHandles val="exact"/>
        </dgm:presLayoutVars>
      </dgm:prSet>
      <dgm:spPr/>
    </dgm:pt>
    <dgm:pt modelId="{EC596F11-A021-4AF2-9C43-438D07AC1EA8}" type="pres">
      <dgm:prSet presAssocID="{76993666-6CA3-4A8F-8477-2D3B4AB61B5F}" presName="compNode" presStyleCnt="0"/>
      <dgm:spPr/>
    </dgm:pt>
    <dgm:pt modelId="{2CB2DA99-364F-46B2-9028-9EF5D99A3FB2}" type="pres">
      <dgm:prSet presAssocID="{76993666-6CA3-4A8F-8477-2D3B4AB61B5F}" presName="bgRect" presStyleLbl="bgShp" presStyleIdx="0" presStyleCnt="5"/>
      <dgm:spPr/>
    </dgm:pt>
    <dgm:pt modelId="{B7CC26C9-6CBE-4EDF-B82E-8FA98E8934CF}" type="pres">
      <dgm:prSet presAssocID="{76993666-6CA3-4A8F-8477-2D3B4AB61B5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C1268F64-3EAC-429D-8512-8DC387BC67B7}" type="pres">
      <dgm:prSet presAssocID="{76993666-6CA3-4A8F-8477-2D3B4AB61B5F}" presName="spaceRect" presStyleCnt="0"/>
      <dgm:spPr/>
    </dgm:pt>
    <dgm:pt modelId="{D60B59DC-8FF0-4DE8-B974-007B79513324}" type="pres">
      <dgm:prSet presAssocID="{76993666-6CA3-4A8F-8477-2D3B4AB61B5F}" presName="parTx" presStyleLbl="revTx" presStyleIdx="0" presStyleCnt="5">
        <dgm:presLayoutVars>
          <dgm:chMax val="0"/>
          <dgm:chPref val="0"/>
        </dgm:presLayoutVars>
      </dgm:prSet>
      <dgm:spPr/>
    </dgm:pt>
    <dgm:pt modelId="{DB2498F3-25DB-4293-979C-729801BEC2A3}" type="pres">
      <dgm:prSet presAssocID="{C40A2C17-700A-4D0E-8FBD-A29079FC981D}" presName="sibTrans" presStyleCnt="0"/>
      <dgm:spPr/>
    </dgm:pt>
    <dgm:pt modelId="{7CF732FF-65FE-4DAE-ABB0-1ADA00D73823}" type="pres">
      <dgm:prSet presAssocID="{B743D814-C0F1-4BBF-8E93-6EF736D63A5B}" presName="compNode" presStyleCnt="0"/>
      <dgm:spPr/>
    </dgm:pt>
    <dgm:pt modelId="{24548427-328C-4034-AC0C-E75634FF5DF0}" type="pres">
      <dgm:prSet presAssocID="{B743D814-C0F1-4BBF-8E93-6EF736D63A5B}" presName="bgRect" presStyleLbl="bgShp" presStyleIdx="1" presStyleCnt="5"/>
      <dgm:spPr/>
    </dgm:pt>
    <dgm:pt modelId="{E162A10E-111B-410E-AA20-54CA710DD9E7}" type="pres">
      <dgm:prSet presAssocID="{B743D814-C0F1-4BBF-8E93-6EF736D63A5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9E2C599B-A751-4EFD-8100-2E24914A30AA}" type="pres">
      <dgm:prSet presAssocID="{B743D814-C0F1-4BBF-8E93-6EF736D63A5B}" presName="spaceRect" presStyleCnt="0"/>
      <dgm:spPr/>
    </dgm:pt>
    <dgm:pt modelId="{FF3F37A3-45AE-482B-AA9E-23B34F4996A5}" type="pres">
      <dgm:prSet presAssocID="{B743D814-C0F1-4BBF-8E93-6EF736D63A5B}" presName="parTx" presStyleLbl="revTx" presStyleIdx="1" presStyleCnt="5">
        <dgm:presLayoutVars>
          <dgm:chMax val="0"/>
          <dgm:chPref val="0"/>
        </dgm:presLayoutVars>
      </dgm:prSet>
      <dgm:spPr/>
    </dgm:pt>
    <dgm:pt modelId="{33D3D4B0-C49F-440F-A3CB-7E5647A3AA13}" type="pres">
      <dgm:prSet presAssocID="{1728F2FC-9487-438E-988D-5C427A7A28E1}" presName="sibTrans" presStyleCnt="0"/>
      <dgm:spPr/>
    </dgm:pt>
    <dgm:pt modelId="{1DB029C1-2D77-43C3-9AE7-0ECDEC8A6FE3}" type="pres">
      <dgm:prSet presAssocID="{E7C5F34A-CDA4-43F3-A342-113B35AD51CB}" presName="compNode" presStyleCnt="0"/>
      <dgm:spPr/>
    </dgm:pt>
    <dgm:pt modelId="{EB282808-66E7-4918-8ED1-4A6A556B65E7}" type="pres">
      <dgm:prSet presAssocID="{E7C5F34A-CDA4-43F3-A342-113B35AD51CB}" presName="bgRect" presStyleLbl="bgShp" presStyleIdx="2" presStyleCnt="5"/>
      <dgm:spPr/>
    </dgm:pt>
    <dgm:pt modelId="{075A0ABA-83AF-4934-815F-88F9E1B2ACD7}" type="pres">
      <dgm:prSet presAssocID="{E7C5F34A-CDA4-43F3-A342-113B35AD51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605EBFFA-AF5A-4C7B-BBE1-586F66F368C3}" type="pres">
      <dgm:prSet presAssocID="{E7C5F34A-CDA4-43F3-A342-113B35AD51CB}" presName="spaceRect" presStyleCnt="0"/>
      <dgm:spPr/>
    </dgm:pt>
    <dgm:pt modelId="{B883FF74-5A2C-4F19-927E-CCCF5553FB5D}" type="pres">
      <dgm:prSet presAssocID="{E7C5F34A-CDA4-43F3-A342-113B35AD51CB}" presName="parTx" presStyleLbl="revTx" presStyleIdx="2" presStyleCnt="5">
        <dgm:presLayoutVars>
          <dgm:chMax val="0"/>
          <dgm:chPref val="0"/>
        </dgm:presLayoutVars>
      </dgm:prSet>
      <dgm:spPr/>
    </dgm:pt>
    <dgm:pt modelId="{8F7838BB-0012-4691-A61E-31FDE51BB70E}" type="pres">
      <dgm:prSet presAssocID="{C321F420-0FDF-4B50-884E-1BB7A30A0823}" presName="sibTrans" presStyleCnt="0"/>
      <dgm:spPr/>
    </dgm:pt>
    <dgm:pt modelId="{9789EEC4-8C1F-4B94-B8EA-A4EAA3086524}" type="pres">
      <dgm:prSet presAssocID="{93FEC936-7440-4E0C-9099-E9DF358FAA54}" presName="compNode" presStyleCnt="0"/>
      <dgm:spPr/>
    </dgm:pt>
    <dgm:pt modelId="{050534BB-D338-4C47-B69F-B62B8C02BD84}" type="pres">
      <dgm:prSet presAssocID="{93FEC936-7440-4E0C-9099-E9DF358FAA54}" presName="bgRect" presStyleLbl="bgShp" presStyleIdx="3" presStyleCnt="5"/>
      <dgm:spPr/>
    </dgm:pt>
    <dgm:pt modelId="{BAFFC7CA-DF78-45B1-BAAF-32EA0928E8B3}" type="pres">
      <dgm:prSet presAssocID="{93FEC936-7440-4E0C-9099-E9DF358FAA5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222EE6AE-EA74-4C8D-B16C-E58DB1607F13}" type="pres">
      <dgm:prSet presAssocID="{93FEC936-7440-4E0C-9099-E9DF358FAA54}" presName="spaceRect" presStyleCnt="0"/>
      <dgm:spPr/>
    </dgm:pt>
    <dgm:pt modelId="{33C6E483-9695-4A11-8243-23738A52EB92}" type="pres">
      <dgm:prSet presAssocID="{93FEC936-7440-4E0C-9099-E9DF358FAA54}" presName="parTx" presStyleLbl="revTx" presStyleIdx="3" presStyleCnt="5" custScaleY="138623">
        <dgm:presLayoutVars>
          <dgm:chMax val="0"/>
          <dgm:chPref val="0"/>
        </dgm:presLayoutVars>
      </dgm:prSet>
      <dgm:spPr/>
    </dgm:pt>
    <dgm:pt modelId="{9F4C6553-0105-4B29-B13C-84A268AB7367}" type="pres">
      <dgm:prSet presAssocID="{FE2CFA3B-DFA5-46AA-A626-BA00121335FC}" presName="sibTrans" presStyleCnt="0"/>
      <dgm:spPr/>
    </dgm:pt>
    <dgm:pt modelId="{D8BA3117-A7BA-4DDE-9643-6D6B0E65320D}" type="pres">
      <dgm:prSet presAssocID="{F9C0458E-377F-4025-898C-8508C094F60F}" presName="compNode" presStyleCnt="0"/>
      <dgm:spPr/>
    </dgm:pt>
    <dgm:pt modelId="{DC8A568C-2388-401C-8756-67FC62C007DC}" type="pres">
      <dgm:prSet presAssocID="{F9C0458E-377F-4025-898C-8508C094F60F}" presName="bgRect" presStyleLbl="bgShp" presStyleIdx="4" presStyleCnt="5"/>
      <dgm:spPr/>
    </dgm:pt>
    <dgm:pt modelId="{BE8FDD15-1131-4077-A5EC-2C50145ABF64}" type="pres">
      <dgm:prSet presAssocID="{F9C0458E-377F-4025-898C-8508C094F60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65EF1652-86E0-422F-A5F7-4E041FC3D914}" type="pres">
      <dgm:prSet presAssocID="{F9C0458E-377F-4025-898C-8508C094F60F}" presName="spaceRect" presStyleCnt="0"/>
      <dgm:spPr/>
    </dgm:pt>
    <dgm:pt modelId="{CBDA99C1-D207-4DBE-BA03-4249602FA87C}" type="pres">
      <dgm:prSet presAssocID="{F9C0458E-377F-4025-898C-8508C094F60F}" presName="parTx" presStyleLbl="revTx" presStyleIdx="4" presStyleCnt="5">
        <dgm:presLayoutVars>
          <dgm:chMax val="0"/>
          <dgm:chPref val="0"/>
        </dgm:presLayoutVars>
      </dgm:prSet>
      <dgm:spPr/>
    </dgm:pt>
  </dgm:ptLst>
  <dgm:cxnLst>
    <dgm:cxn modelId="{95224D07-D311-4E5F-A002-F910F2C5DD41}" srcId="{EDF1031D-BEBA-4D1E-A082-CF61F8183DF7}" destId="{B743D814-C0F1-4BBF-8E93-6EF736D63A5B}" srcOrd="1" destOrd="0" parTransId="{D2A7E552-B0D5-4D76-97E9-AC6733682B3E}" sibTransId="{1728F2FC-9487-438E-988D-5C427A7A28E1}"/>
    <dgm:cxn modelId="{1A214013-7558-4180-8ED9-995E13C92935}" type="presOf" srcId="{EDF1031D-BEBA-4D1E-A082-CF61F8183DF7}" destId="{6C16E2A6-7D51-49AC-9EA3-BC20163CBA6B}" srcOrd="0" destOrd="0" presId="urn:microsoft.com/office/officeart/2018/2/layout/IconVerticalSolidList"/>
    <dgm:cxn modelId="{1122D48E-BA2F-441A-A552-CC4F507A5019}" type="presOf" srcId="{76993666-6CA3-4A8F-8477-2D3B4AB61B5F}" destId="{D60B59DC-8FF0-4DE8-B974-007B79513324}" srcOrd="0" destOrd="0" presId="urn:microsoft.com/office/officeart/2018/2/layout/IconVerticalSolidList"/>
    <dgm:cxn modelId="{4D3B6EA0-8951-4423-8B48-643E1112B5F2}" srcId="{EDF1031D-BEBA-4D1E-A082-CF61F8183DF7}" destId="{F9C0458E-377F-4025-898C-8508C094F60F}" srcOrd="4" destOrd="0" parTransId="{03EE2C07-0708-4C23-AB29-FCED0A1D2603}" sibTransId="{31252C82-B192-4A26-81F1-B6A419550B33}"/>
    <dgm:cxn modelId="{2A430FB5-F97A-4978-A0EA-B2CE90BEFD8C}" srcId="{EDF1031D-BEBA-4D1E-A082-CF61F8183DF7}" destId="{93FEC936-7440-4E0C-9099-E9DF358FAA54}" srcOrd="3" destOrd="0" parTransId="{9058C960-9B2D-4D43-8FE5-974BCBF37D65}" sibTransId="{FE2CFA3B-DFA5-46AA-A626-BA00121335FC}"/>
    <dgm:cxn modelId="{2CFFE0C0-381B-468F-A279-910C611DC551}" srcId="{EDF1031D-BEBA-4D1E-A082-CF61F8183DF7}" destId="{76993666-6CA3-4A8F-8477-2D3B4AB61B5F}" srcOrd="0" destOrd="0" parTransId="{E351198A-6B12-457D-8FFA-DE84EE841B87}" sibTransId="{C40A2C17-700A-4D0E-8FBD-A29079FC981D}"/>
    <dgm:cxn modelId="{2394BEC7-0AFC-47B3-A9E9-3224C9263C2F}" type="presOf" srcId="{B743D814-C0F1-4BBF-8E93-6EF736D63A5B}" destId="{FF3F37A3-45AE-482B-AA9E-23B34F4996A5}" srcOrd="0" destOrd="0" presId="urn:microsoft.com/office/officeart/2018/2/layout/IconVerticalSolidList"/>
    <dgm:cxn modelId="{039340D0-431A-4CF7-9F87-67863438330E}" srcId="{EDF1031D-BEBA-4D1E-A082-CF61F8183DF7}" destId="{E7C5F34A-CDA4-43F3-A342-113B35AD51CB}" srcOrd="2" destOrd="0" parTransId="{35769E41-BFA4-4F70-9CF4-120A69CF5A06}" sibTransId="{C321F420-0FDF-4B50-884E-1BB7A30A0823}"/>
    <dgm:cxn modelId="{5E9788D5-1838-4935-8983-2097F2C53A8D}" type="presOf" srcId="{F9C0458E-377F-4025-898C-8508C094F60F}" destId="{CBDA99C1-D207-4DBE-BA03-4249602FA87C}" srcOrd="0" destOrd="0" presId="urn:microsoft.com/office/officeart/2018/2/layout/IconVerticalSolidList"/>
    <dgm:cxn modelId="{1AC6A9FB-5146-4A28-88E8-1A8A898CCF26}" type="presOf" srcId="{E7C5F34A-CDA4-43F3-A342-113B35AD51CB}" destId="{B883FF74-5A2C-4F19-927E-CCCF5553FB5D}" srcOrd="0" destOrd="0" presId="urn:microsoft.com/office/officeart/2018/2/layout/IconVerticalSolidList"/>
    <dgm:cxn modelId="{7E4999FE-5D5C-45F9-9AE3-3FA4FE23A713}" type="presOf" srcId="{93FEC936-7440-4E0C-9099-E9DF358FAA54}" destId="{33C6E483-9695-4A11-8243-23738A52EB92}" srcOrd="0" destOrd="0" presId="urn:microsoft.com/office/officeart/2018/2/layout/IconVerticalSolidList"/>
    <dgm:cxn modelId="{2D913E65-D8E3-4DC3-A20D-D856615E0AFB}" type="presParOf" srcId="{6C16E2A6-7D51-49AC-9EA3-BC20163CBA6B}" destId="{EC596F11-A021-4AF2-9C43-438D07AC1EA8}" srcOrd="0" destOrd="0" presId="urn:microsoft.com/office/officeart/2018/2/layout/IconVerticalSolidList"/>
    <dgm:cxn modelId="{5169924E-314F-4C48-8BEB-A790DC7B3F38}" type="presParOf" srcId="{EC596F11-A021-4AF2-9C43-438D07AC1EA8}" destId="{2CB2DA99-364F-46B2-9028-9EF5D99A3FB2}" srcOrd="0" destOrd="0" presId="urn:microsoft.com/office/officeart/2018/2/layout/IconVerticalSolidList"/>
    <dgm:cxn modelId="{5CEFA8CC-A511-436F-862E-E33010702FBB}" type="presParOf" srcId="{EC596F11-A021-4AF2-9C43-438D07AC1EA8}" destId="{B7CC26C9-6CBE-4EDF-B82E-8FA98E8934CF}" srcOrd="1" destOrd="0" presId="urn:microsoft.com/office/officeart/2018/2/layout/IconVerticalSolidList"/>
    <dgm:cxn modelId="{122A4518-5B8B-4E54-96D1-47A972B4178E}" type="presParOf" srcId="{EC596F11-A021-4AF2-9C43-438D07AC1EA8}" destId="{C1268F64-3EAC-429D-8512-8DC387BC67B7}" srcOrd="2" destOrd="0" presId="urn:microsoft.com/office/officeart/2018/2/layout/IconVerticalSolidList"/>
    <dgm:cxn modelId="{226D6711-368A-4305-9A2D-64D8BB904FE0}" type="presParOf" srcId="{EC596F11-A021-4AF2-9C43-438D07AC1EA8}" destId="{D60B59DC-8FF0-4DE8-B974-007B79513324}" srcOrd="3" destOrd="0" presId="urn:microsoft.com/office/officeart/2018/2/layout/IconVerticalSolidList"/>
    <dgm:cxn modelId="{81D40B9B-8100-4748-B85D-7C9514ED0D6A}" type="presParOf" srcId="{6C16E2A6-7D51-49AC-9EA3-BC20163CBA6B}" destId="{DB2498F3-25DB-4293-979C-729801BEC2A3}" srcOrd="1" destOrd="0" presId="urn:microsoft.com/office/officeart/2018/2/layout/IconVerticalSolidList"/>
    <dgm:cxn modelId="{97758573-4EC1-4360-83AC-A76CB6B227B8}" type="presParOf" srcId="{6C16E2A6-7D51-49AC-9EA3-BC20163CBA6B}" destId="{7CF732FF-65FE-4DAE-ABB0-1ADA00D73823}" srcOrd="2" destOrd="0" presId="urn:microsoft.com/office/officeart/2018/2/layout/IconVerticalSolidList"/>
    <dgm:cxn modelId="{631F8806-44A4-46A2-A84F-3C7868079418}" type="presParOf" srcId="{7CF732FF-65FE-4DAE-ABB0-1ADA00D73823}" destId="{24548427-328C-4034-AC0C-E75634FF5DF0}" srcOrd="0" destOrd="0" presId="urn:microsoft.com/office/officeart/2018/2/layout/IconVerticalSolidList"/>
    <dgm:cxn modelId="{B4B7BD4D-773E-48F7-9B49-1555B4B35467}" type="presParOf" srcId="{7CF732FF-65FE-4DAE-ABB0-1ADA00D73823}" destId="{E162A10E-111B-410E-AA20-54CA710DD9E7}" srcOrd="1" destOrd="0" presId="urn:microsoft.com/office/officeart/2018/2/layout/IconVerticalSolidList"/>
    <dgm:cxn modelId="{C41836B3-DEFC-4192-8423-FC5222CC0CFD}" type="presParOf" srcId="{7CF732FF-65FE-4DAE-ABB0-1ADA00D73823}" destId="{9E2C599B-A751-4EFD-8100-2E24914A30AA}" srcOrd="2" destOrd="0" presId="urn:microsoft.com/office/officeart/2018/2/layout/IconVerticalSolidList"/>
    <dgm:cxn modelId="{AB2939E5-E098-49D2-B4F7-B2FB3598ED43}" type="presParOf" srcId="{7CF732FF-65FE-4DAE-ABB0-1ADA00D73823}" destId="{FF3F37A3-45AE-482B-AA9E-23B34F4996A5}" srcOrd="3" destOrd="0" presId="urn:microsoft.com/office/officeart/2018/2/layout/IconVerticalSolidList"/>
    <dgm:cxn modelId="{DAF4B13E-45D1-4B8F-877C-3A5ECA455604}" type="presParOf" srcId="{6C16E2A6-7D51-49AC-9EA3-BC20163CBA6B}" destId="{33D3D4B0-C49F-440F-A3CB-7E5647A3AA13}" srcOrd="3" destOrd="0" presId="urn:microsoft.com/office/officeart/2018/2/layout/IconVerticalSolidList"/>
    <dgm:cxn modelId="{6900890E-B670-4632-BBCF-C5ABECA8E08A}" type="presParOf" srcId="{6C16E2A6-7D51-49AC-9EA3-BC20163CBA6B}" destId="{1DB029C1-2D77-43C3-9AE7-0ECDEC8A6FE3}" srcOrd="4" destOrd="0" presId="urn:microsoft.com/office/officeart/2018/2/layout/IconVerticalSolidList"/>
    <dgm:cxn modelId="{8021E7CD-8BFC-4551-BCF0-613624703F62}" type="presParOf" srcId="{1DB029C1-2D77-43C3-9AE7-0ECDEC8A6FE3}" destId="{EB282808-66E7-4918-8ED1-4A6A556B65E7}" srcOrd="0" destOrd="0" presId="urn:microsoft.com/office/officeart/2018/2/layout/IconVerticalSolidList"/>
    <dgm:cxn modelId="{C787EB76-B2B8-4B57-9D95-C6338865CE4A}" type="presParOf" srcId="{1DB029C1-2D77-43C3-9AE7-0ECDEC8A6FE3}" destId="{075A0ABA-83AF-4934-815F-88F9E1B2ACD7}" srcOrd="1" destOrd="0" presId="urn:microsoft.com/office/officeart/2018/2/layout/IconVerticalSolidList"/>
    <dgm:cxn modelId="{03D4F5B8-426A-4840-9359-094F2B2C05D9}" type="presParOf" srcId="{1DB029C1-2D77-43C3-9AE7-0ECDEC8A6FE3}" destId="{605EBFFA-AF5A-4C7B-BBE1-586F66F368C3}" srcOrd="2" destOrd="0" presId="urn:microsoft.com/office/officeart/2018/2/layout/IconVerticalSolidList"/>
    <dgm:cxn modelId="{A6EE110D-F4C6-424A-B158-05CD229DA713}" type="presParOf" srcId="{1DB029C1-2D77-43C3-9AE7-0ECDEC8A6FE3}" destId="{B883FF74-5A2C-4F19-927E-CCCF5553FB5D}" srcOrd="3" destOrd="0" presId="urn:microsoft.com/office/officeart/2018/2/layout/IconVerticalSolidList"/>
    <dgm:cxn modelId="{BFB09DDC-CF9C-4DE1-9E51-01F3D0F230DD}" type="presParOf" srcId="{6C16E2A6-7D51-49AC-9EA3-BC20163CBA6B}" destId="{8F7838BB-0012-4691-A61E-31FDE51BB70E}" srcOrd="5" destOrd="0" presId="urn:microsoft.com/office/officeart/2018/2/layout/IconVerticalSolidList"/>
    <dgm:cxn modelId="{67BF95A9-0E08-41F6-967C-CF97887D8FDC}" type="presParOf" srcId="{6C16E2A6-7D51-49AC-9EA3-BC20163CBA6B}" destId="{9789EEC4-8C1F-4B94-B8EA-A4EAA3086524}" srcOrd="6" destOrd="0" presId="urn:microsoft.com/office/officeart/2018/2/layout/IconVerticalSolidList"/>
    <dgm:cxn modelId="{85F6282F-D607-443C-A9DF-75E4F3CC9B6D}" type="presParOf" srcId="{9789EEC4-8C1F-4B94-B8EA-A4EAA3086524}" destId="{050534BB-D338-4C47-B69F-B62B8C02BD84}" srcOrd="0" destOrd="0" presId="urn:microsoft.com/office/officeart/2018/2/layout/IconVerticalSolidList"/>
    <dgm:cxn modelId="{24189360-29B6-401F-AF2F-E418CB210C82}" type="presParOf" srcId="{9789EEC4-8C1F-4B94-B8EA-A4EAA3086524}" destId="{BAFFC7CA-DF78-45B1-BAAF-32EA0928E8B3}" srcOrd="1" destOrd="0" presId="urn:microsoft.com/office/officeart/2018/2/layout/IconVerticalSolidList"/>
    <dgm:cxn modelId="{3BDE3D04-139A-4B33-8271-1D3D597F01C4}" type="presParOf" srcId="{9789EEC4-8C1F-4B94-B8EA-A4EAA3086524}" destId="{222EE6AE-EA74-4C8D-B16C-E58DB1607F13}" srcOrd="2" destOrd="0" presId="urn:microsoft.com/office/officeart/2018/2/layout/IconVerticalSolidList"/>
    <dgm:cxn modelId="{811127FE-53A0-45A8-A2B3-D3D807ED175D}" type="presParOf" srcId="{9789EEC4-8C1F-4B94-B8EA-A4EAA3086524}" destId="{33C6E483-9695-4A11-8243-23738A52EB92}" srcOrd="3" destOrd="0" presId="urn:microsoft.com/office/officeart/2018/2/layout/IconVerticalSolidList"/>
    <dgm:cxn modelId="{2DE617BB-AA4C-4664-BEBE-26186B051601}" type="presParOf" srcId="{6C16E2A6-7D51-49AC-9EA3-BC20163CBA6B}" destId="{9F4C6553-0105-4B29-B13C-84A268AB7367}" srcOrd="7" destOrd="0" presId="urn:microsoft.com/office/officeart/2018/2/layout/IconVerticalSolidList"/>
    <dgm:cxn modelId="{C7800A1E-03B9-4CD8-B449-BCEFEAF27EDA}" type="presParOf" srcId="{6C16E2A6-7D51-49AC-9EA3-BC20163CBA6B}" destId="{D8BA3117-A7BA-4DDE-9643-6D6B0E65320D}" srcOrd="8" destOrd="0" presId="urn:microsoft.com/office/officeart/2018/2/layout/IconVerticalSolidList"/>
    <dgm:cxn modelId="{030898C9-1D05-46DF-BC14-46AE73DC25BD}" type="presParOf" srcId="{D8BA3117-A7BA-4DDE-9643-6D6B0E65320D}" destId="{DC8A568C-2388-401C-8756-67FC62C007DC}" srcOrd="0" destOrd="0" presId="urn:microsoft.com/office/officeart/2018/2/layout/IconVerticalSolidList"/>
    <dgm:cxn modelId="{14E3D65B-5745-4422-A824-01A39C323EF1}" type="presParOf" srcId="{D8BA3117-A7BA-4DDE-9643-6D6B0E65320D}" destId="{BE8FDD15-1131-4077-A5EC-2C50145ABF64}" srcOrd="1" destOrd="0" presId="urn:microsoft.com/office/officeart/2018/2/layout/IconVerticalSolidList"/>
    <dgm:cxn modelId="{B0DFAC0A-75E1-493A-A5EF-3C6D9513F02C}" type="presParOf" srcId="{D8BA3117-A7BA-4DDE-9643-6D6B0E65320D}" destId="{65EF1652-86E0-422F-A5F7-4E041FC3D914}" srcOrd="2" destOrd="0" presId="urn:microsoft.com/office/officeart/2018/2/layout/IconVerticalSolidList"/>
    <dgm:cxn modelId="{C6394017-6C37-4D83-AB49-407166D39831}" type="presParOf" srcId="{D8BA3117-A7BA-4DDE-9643-6D6B0E65320D}" destId="{CBDA99C1-D207-4DBE-BA03-4249602FA8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AEAB-AB24-4180-B9A5-FE65D4A58286}">
      <dsp:nvSpPr>
        <dsp:cNvPr id="0" name=""/>
        <dsp:cNvSpPr/>
      </dsp:nvSpPr>
      <dsp:spPr>
        <a:xfrm>
          <a:off x="0" y="1530"/>
          <a:ext cx="560676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23D89B-E52A-4418-B28D-4D3A189C2BBB}">
      <dsp:nvSpPr>
        <dsp:cNvPr id="0" name=""/>
        <dsp:cNvSpPr/>
      </dsp:nvSpPr>
      <dsp:spPr>
        <a:xfrm>
          <a:off x="0" y="1530"/>
          <a:ext cx="5606761" cy="70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Answer using words, phrases, sentences or doodles. </a:t>
          </a:r>
          <a:endParaRPr lang="en-US" sz="2400" kern="1200" dirty="0"/>
        </a:p>
      </dsp:txBody>
      <dsp:txXfrm>
        <a:off x="0" y="1530"/>
        <a:ext cx="5606761" cy="701959"/>
      </dsp:txXfrm>
    </dsp:sp>
    <dsp:sp modelId="{3A5FD378-60C7-477F-A67D-53097558BDD3}">
      <dsp:nvSpPr>
        <dsp:cNvPr id="0" name=""/>
        <dsp:cNvSpPr/>
      </dsp:nvSpPr>
      <dsp:spPr>
        <a:xfrm>
          <a:off x="0" y="703489"/>
          <a:ext cx="5606761" cy="0"/>
        </a:xfrm>
        <a:prstGeom prst="line">
          <a:avLst/>
        </a:prstGeom>
        <a:solidFill>
          <a:schemeClr val="accent5">
            <a:hueOff val="-2025358"/>
            <a:satOff val="-138"/>
            <a:lumOff val="327"/>
            <a:alphaOff val="0"/>
          </a:schemeClr>
        </a:solidFill>
        <a:ln w="19050" cap="flat" cmpd="sng" algn="ctr">
          <a:solidFill>
            <a:schemeClr val="accent5">
              <a:hueOff val="-2025358"/>
              <a:satOff val="-138"/>
              <a:lumOff val="32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D43351F-EA50-4645-8C37-61B2F843AC40}">
      <dsp:nvSpPr>
        <dsp:cNvPr id="0" name=""/>
        <dsp:cNvSpPr/>
      </dsp:nvSpPr>
      <dsp:spPr>
        <a:xfrm>
          <a:off x="0" y="703489"/>
          <a:ext cx="5606761" cy="70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t>Question1: </a:t>
          </a:r>
          <a:r>
            <a:rPr lang="en-GB" sz="2400" kern="1200" dirty="0"/>
            <a:t>What is important to you?</a:t>
          </a:r>
          <a:endParaRPr lang="en-US" sz="2400" kern="1200" dirty="0"/>
        </a:p>
      </dsp:txBody>
      <dsp:txXfrm>
        <a:off x="0" y="703489"/>
        <a:ext cx="5606761" cy="701959"/>
      </dsp:txXfrm>
    </dsp:sp>
    <dsp:sp modelId="{E3F17851-EB87-4200-9875-B5FF7323BAA8}">
      <dsp:nvSpPr>
        <dsp:cNvPr id="0" name=""/>
        <dsp:cNvSpPr/>
      </dsp:nvSpPr>
      <dsp:spPr>
        <a:xfrm>
          <a:off x="0" y="1405449"/>
          <a:ext cx="5606761" cy="0"/>
        </a:xfrm>
        <a:prstGeom prst="line">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2F2402E-8C03-41CB-8739-DE9D34424228}">
      <dsp:nvSpPr>
        <dsp:cNvPr id="0" name=""/>
        <dsp:cNvSpPr/>
      </dsp:nvSpPr>
      <dsp:spPr>
        <a:xfrm>
          <a:off x="0" y="1405449"/>
          <a:ext cx="5601285" cy="98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t>Question 2: </a:t>
          </a:r>
          <a:r>
            <a:rPr lang="en-GB" sz="2400" kern="1200" dirty="0"/>
            <a:t>What are your strengths? What makes you proud?</a:t>
          </a:r>
          <a:r>
            <a:rPr lang="en-GB" sz="2400" b="1" kern="1200" dirty="0"/>
            <a:t>  </a:t>
          </a:r>
          <a:endParaRPr lang="en-US" sz="2400" kern="1200" dirty="0"/>
        </a:p>
      </dsp:txBody>
      <dsp:txXfrm>
        <a:off x="0" y="1405449"/>
        <a:ext cx="5601285" cy="984504"/>
      </dsp:txXfrm>
    </dsp:sp>
    <dsp:sp modelId="{8D09B0BA-001D-4749-BE50-2FE4AAEDE488}">
      <dsp:nvSpPr>
        <dsp:cNvPr id="0" name=""/>
        <dsp:cNvSpPr/>
      </dsp:nvSpPr>
      <dsp:spPr>
        <a:xfrm>
          <a:off x="0" y="2389953"/>
          <a:ext cx="5606761" cy="0"/>
        </a:xfrm>
        <a:prstGeom prst="line">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8E3C6A8-C19A-4298-ABCB-4B720AAAD78B}">
      <dsp:nvSpPr>
        <dsp:cNvPr id="0" name=""/>
        <dsp:cNvSpPr/>
      </dsp:nvSpPr>
      <dsp:spPr>
        <a:xfrm>
          <a:off x="0" y="2389953"/>
          <a:ext cx="5606761" cy="70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t>Question 3: </a:t>
          </a:r>
          <a:r>
            <a:rPr lang="en-GB" sz="2400" kern="1200"/>
            <a:t>What makes you happy?</a:t>
          </a:r>
          <a:r>
            <a:rPr lang="en-GB" sz="2400" b="1" kern="1200"/>
            <a:t> </a:t>
          </a:r>
          <a:endParaRPr lang="en-US" sz="2400" kern="1200"/>
        </a:p>
      </dsp:txBody>
      <dsp:txXfrm>
        <a:off x="0" y="2389953"/>
        <a:ext cx="5606761" cy="701959"/>
      </dsp:txXfrm>
    </dsp:sp>
    <dsp:sp modelId="{F2B385B6-F059-4BED-98A8-F40ADB408AF1}">
      <dsp:nvSpPr>
        <dsp:cNvPr id="0" name=""/>
        <dsp:cNvSpPr/>
      </dsp:nvSpPr>
      <dsp:spPr>
        <a:xfrm>
          <a:off x="0" y="3091912"/>
          <a:ext cx="5606761" cy="0"/>
        </a:xfrm>
        <a:prstGeom prst="line">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4FAF10C-E0C6-4A34-9623-61B00802E251}">
      <dsp:nvSpPr>
        <dsp:cNvPr id="0" name=""/>
        <dsp:cNvSpPr/>
      </dsp:nvSpPr>
      <dsp:spPr>
        <a:xfrm>
          <a:off x="0" y="3091912"/>
          <a:ext cx="5606761" cy="70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t>Question 4: </a:t>
          </a:r>
          <a:r>
            <a:rPr lang="en-GB" sz="2400" kern="1200"/>
            <a:t>What makes you sad?</a:t>
          </a:r>
          <a:endParaRPr lang="en-US" sz="2400" kern="1200"/>
        </a:p>
      </dsp:txBody>
      <dsp:txXfrm>
        <a:off x="0" y="3091912"/>
        <a:ext cx="5606761" cy="701959"/>
      </dsp:txXfrm>
    </dsp:sp>
    <dsp:sp modelId="{0D94A614-88E6-43E1-AAF3-745EA3DC9A36}">
      <dsp:nvSpPr>
        <dsp:cNvPr id="0" name=""/>
        <dsp:cNvSpPr/>
      </dsp:nvSpPr>
      <dsp:spPr>
        <a:xfrm>
          <a:off x="0" y="3793871"/>
          <a:ext cx="5606761" cy="0"/>
        </a:xfrm>
        <a:prstGeom prst="line">
          <a:avLst/>
        </a:prstGeom>
        <a:solidFill>
          <a:schemeClr val="accent5">
            <a:hueOff val="-10126791"/>
            <a:satOff val="-688"/>
            <a:lumOff val="1634"/>
            <a:alphaOff val="0"/>
          </a:schemeClr>
        </a:solidFill>
        <a:ln w="19050" cap="flat" cmpd="sng" algn="ctr">
          <a:solidFill>
            <a:schemeClr val="accent5">
              <a:hueOff val="-10126791"/>
              <a:satOff val="-688"/>
              <a:lumOff val="163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7796576-5A63-4DDA-9003-2F347867A935}">
      <dsp:nvSpPr>
        <dsp:cNvPr id="0" name=""/>
        <dsp:cNvSpPr/>
      </dsp:nvSpPr>
      <dsp:spPr>
        <a:xfrm>
          <a:off x="0" y="3793871"/>
          <a:ext cx="5606761" cy="70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t>Question 5: </a:t>
          </a:r>
          <a:r>
            <a:rPr lang="en-GB" sz="2400" kern="1200"/>
            <a:t>What makes you angry?</a:t>
          </a:r>
          <a:r>
            <a:rPr lang="en-GB" sz="2400" b="1" kern="1200"/>
            <a:t> </a:t>
          </a:r>
          <a:endParaRPr lang="en-US" sz="2400" kern="1200"/>
        </a:p>
      </dsp:txBody>
      <dsp:txXfrm>
        <a:off x="0" y="3793871"/>
        <a:ext cx="5606761" cy="701959"/>
      </dsp:txXfrm>
    </dsp:sp>
    <dsp:sp modelId="{186AEB05-DD18-4E62-A6E4-6BF019CD1569}">
      <dsp:nvSpPr>
        <dsp:cNvPr id="0" name=""/>
        <dsp:cNvSpPr/>
      </dsp:nvSpPr>
      <dsp:spPr>
        <a:xfrm>
          <a:off x="0" y="4495831"/>
          <a:ext cx="5606761"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1DA5813-D1AA-4B60-A23B-80476CA5A45B}">
      <dsp:nvSpPr>
        <dsp:cNvPr id="0" name=""/>
        <dsp:cNvSpPr/>
      </dsp:nvSpPr>
      <dsp:spPr>
        <a:xfrm>
          <a:off x="0" y="4495831"/>
          <a:ext cx="5606761" cy="70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t>Question 6: </a:t>
          </a:r>
          <a:r>
            <a:rPr lang="en-GB" sz="2400" kern="1200"/>
            <a:t>How would other people describe you?</a:t>
          </a:r>
          <a:r>
            <a:rPr lang="en-GB" sz="2400" b="1" kern="1200"/>
            <a:t> </a:t>
          </a:r>
          <a:endParaRPr lang="en-US" sz="2400" kern="1200"/>
        </a:p>
      </dsp:txBody>
      <dsp:txXfrm>
        <a:off x="0" y="4495831"/>
        <a:ext cx="5606761" cy="701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14DFB-D615-4E4C-9C11-288B2C7E1E76}">
      <dsp:nvSpPr>
        <dsp:cNvPr id="0" name=""/>
        <dsp:cNvSpPr/>
      </dsp:nvSpPr>
      <dsp:spPr>
        <a:xfrm>
          <a:off x="982835" y="1958"/>
          <a:ext cx="982195" cy="9821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F2426-C4D4-437E-84CA-9EA1F6036064}">
      <dsp:nvSpPr>
        <dsp:cNvPr id="0" name=""/>
        <dsp:cNvSpPr/>
      </dsp:nvSpPr>
      <dsp:spPr>
        <a:xfrm>
          <a:off x="1192155" y="211278"/>
          <a:ext cx="563554" cy="563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BBF13-C7EC-4EEB-80D3-9644B2E0D816}">
      <dsp:nvSpPr>
        <dsp:cNvPr id="0" name=""/>
        <dsp:cNvSpPr/>
      </dsp:nvSpPr>
      <dsp:spPr>
        <a:xfrm>
          <a:off x="668854"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dirty="0"/>
            <a:t>colour </a:t>
          </a:r>
          <a:endParaRPr lang="en-US" sz="3200" kern="1200" dirty="0"/>
        </a:p>
      </dsp:txBody>
      <dsp:txXfrm>
        <a:off x="668854" y="1290083"/>
        <a:ext cx="1610156" cy="684316"/>
      </dsp:txXfrm>
    </dsp:sp>
    <dsp:sp modelId="{E3CB9B1E-D387-4CAB-8762-4DDFA5C39295}">
      <dsp:nvSpPr>
        <dsp:cNvPr id="0" name=""/>
        <dsp:cNvSpPr/>
      </dsp:nvSpPr>
      <dsp:spPr>
        <a:xfrm>
          <a:off x="2874768" y="1958"/>
          <a:ext cx="982195" cy="9821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7CD81-94B3-43DD-A75E-66D507B8A34D}">
      <dsp:nvSpPr>
        <dsp:cNvPr id="0" name=""/>
        <dsp:cNvSpPr/>
      </dsp:nvSpPr>
      <dsp:spPr>
        <a:xfrm>
          <a:off x="3084089" y="211278"/>
          <a:ext cx="563554" cy="563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C02DD-3BA9-44C9-941A-1C7504448F19}">
      <dsp:nvSpPr>
        <dsp:cNvPr id="0" name=""/>
        <dsp:cNvSpPr/>
      </dsp:nvSpPr>
      <dsp:spPr>
        <a:xfrm>
          <a:off x="2560788"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all" dirty="0">
              <a:solidFill>
                <a:prstClr val="black">
                  <a:hueOff val="0"/>
                  <a:satOff val="0"/>
                  <a:lumOff val="0"/>
                  <a:alphaOff val="0"/>
                </a:prstClr>
              </a:solidFill>
              <a:latin typeface="Aptos" panose="02110004020202020204"/>
              <a:ea typeface="+mn-ea"/>
              <a:cs typeface="+mn-cs"/>
            </a:rPr>
            <a:t>game</a:t>
          </a:r>
          <a:r>
            <a:rPr lang="en-GB" sz="2100" kern="1200" dirty="0"/>
            <a:t> </a:t>
          </a:r>
          <a:endParaRPr lang="en-US" sz="2100" kern="1200" dirty="0"/>
        </a:p>
      </dsp:txBody>
      <dsp:txXfrm>
        <a:off x="2560788" y="1290083"/>
        <a:ext cx="1610156" cy="684316"/>
      </dsp:txXfrm>
    </dsp:sp>
    <dsp:sp modelId="{342E5061-57FA-40BD-BB09-FEF8E91EA831}">
      <dsp:nvSpPr>
        <dsp:cNvPr id="0" name=""/>
        <dsp:cNvSpPr/>
      </dsp:nvSpPr>
      <dsp:spPr>
        <a:xfrm>
          <a:off x="4766702" y="1958"/>
          <a:ext cx="982195" cy="9821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E3D19-712D-4714-B087-EA58E6F9F874}">
      <dsp:nvSpPr>
        <dsp:cNvPr id="0" name=""/>
        <dsp:cNvSpPr/>
      </dsp:nvSpPr>
      <dsp:spPr>
        <a:xfrm>
          <a:off x="4976022" y="211278"/>
          <a:ext cx="563554" cy="563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9784D-20D9-42D3-87D6-5FE1D9FAAEF5}">
      <dsp:nvSpPr>
        <dsp:cNvPr id="0" name=""/>
        <dsp:cNvSpPr/>
      </dsp:nvSpPr>
      <dsp:spPr>
        <a:xfrm>
          <a:off x="4452721"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kern="1200" cap="all" dirty="0">
              <a:solidFill>
                <a:prstClr val="black">
                  <a:hueOff val="0"/>
                  <a:satOff val="0"/>
                  <a:lumOff val="0"/>
                  <a:alphaOff val="0"/>
                </a:prstClr>
              </a:solidFill>
              <a:latin typeface="Aptos" panose="02110004020202020204"/>
              <a:ea typeface="+mn-ea"/>
              <a:cs typeface="+mn-cs"/>
            </a:rPr>
            <a:t>subject</a:t>
          </a:r>
          <a:r>
            <a:rPr lang="en-GB" sz="2400" kern="1200" dirty="0"/>
            <a:t> at school </a:t>
          </a:r>
          <a:endParaRPr lang="en-US" sz="2400" kern="1200" dirty="0"/>
        </a:p>
      </dsp:txBody>
      <dsp:txXfrm>
        <a:off x="4452721" y="1290083"/>
        <a:ext cx="1610156" cy="684316"/>
      </dsp:txXfrm>
    </dsp:sp>
    <dsp:sp modelId="{D6C45EC6-A0CA-4C64-B051-7952D272EBB6}">
      <dsp:nvSpPr>
        <dsp:cNvPr id="0" name=""/>
        <dsp:cNvSpPr/>
      </dsp:nvSpPr>
      <dsp:spPr>
        <a:xfrm>
          <a:off x="6658635" y="1958"/>
          <a:ext cx="982195" cy="9821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89E47-4493-4F9C-B278-B082EED35FFE}">
      <dsp:nvSpPr>
        <dsp:cNvPr id="0" name=""/>
        <dsp:cNvSpPr/>
      </dsp:nvSpPr>
      <dsp:spPr>
        <a:xfrm>
          <a:off x="6867956" y="211278"/>
          <a:ext cx="563554" cy="563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D86E4-864A-417B-BC59-616656E30825}">
      <dsp:nvSpPr>
        <dsp:cNvPr id="0" name=""/>
        <dsp:cNvSpPr/>
      </dsp:nvSpPr>
      <dsp:spPr>
        <a:xfrm>
          <a:off x="6344655"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dirty="0"/>
            <a:t>animal </a:t>
          </a:r>
          <a:endParaRPr lang="en-US" sz="3200" kern="1200" dirty="0"/>
        </a:p>
      </dsp:txBody>
      <dsp:txXfrm>
        <a:off x="6344655" y="1290083"/>
        <a:ext cx="1610156" cy="684316"/>
      </dsp:txXfrm>
    </dsp:sp>
    <dsp:sp modelId="{B4D11DA5-6037-4518-A1DE-7CBBEBC7967E}">
      <dsp:nvSpPr>
        <dsp:cNvPr id="0" name=""/>
        <dsp:cNvSpPr/>
      </dsp:nvSpPr>
      <dsp:spPr>
        <a:xfrm>
          <a:off x="8550569" y="1958"/>
          <a:ext cx="982195" cy="9821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3AD83-0740-42DB-A445-5AF977C4539E}">
      <dsp:nvSpPr>
        <dsp:cNvPr id="0" name=""/>
        <dsp:cNvSpPr/>
      </dsp:nvSpPr>
      <dsp:spPr>
        <a:xfrm>
          <a:off x="8759889" y="211278"/>
          <a:ext cx="563554" cy="5635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A83B8-9FC7-44A9-B69C-6B293C8249E9}">
      <dsp:nvSpPr>
        <dsp:cNvPr id="0" name=""/>
        <dsp:cNvSpPr/>
      </dsp:nvSpPr>
      <dsp:spPr>
        <a:xfrm>
          <a:off x="8236589"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all" dirty="0">
              <a:solidFill>
                <a:prstClr val="black">
                  <a:hueOff val="0"/>
                  <a:satOff val="0"/>
                  <a:lumOff val="0"/>
                  <a:alphaOff val="0"/>
                </a:prstClr>
              </a:solidFill>
              <a:latin typeface="Aptos" panose="02110004020202020204"/>
              <a:ea typeface="+mn-ea"/>
              <a:cs typeface="+mn-cs"/>
            </a:rPr>
            <a:t>person</a:t>
          </a:r>
          <a:r>
            <a:rPr lang="en-GB" sz="2400" kern="1200" dirty="0"/>
            <a:t> </a:t>
          </a:r>
          <a:endParaRPr lang="en-US" sz="2400" kern="1200" dirty="0"/>
        </a:p>
      </dsp:txBody>
      <dsp:txXfrm>
        <a:off x="8236589" y="1290083"/>
        <a:ext cx="1610156" cy="684316"/>
      </dsp:txXfrm>
    </dsp:sp>
    <dsp:sp modelId="{C1EFF355-D983-4912-8E9A-5C73ED2EF9AD}">
      <dsp:nvSpPr>
        <dsp:cNvPr id="0" name=""/>
        <dsp:cNvSpPr/>
      </dsp:nvSpPr>
      <dsp:spPr>
        <a:xfrm>
          <a:off x="3820735" y="2376938"/>
          <a:ext cx="982195" cy="9821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E67BA-B63F-4B71-BFBE-BF00E8BB6D5C}">
      <dsp:nvSpPr>
        <dsp:cNvPr id="0" name=""/>
        <dsp:cNvSpPr/>
      </dsp:nvSpPr>
      <dsp:spPr>
        <a:xfrm>
          <a:off x="4030055" y="2586258"/>
          <a:ext cx="563554" cy="5635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052F8-C5C6-4774-B37E-EABA2015443D}">
      <dsp:nvSpPr>
        <dsp:cNvPr id="0" name=""/>
        <dsp:cNvSpPr/>
      </dsp:nvSpPr>
      <dsp:spPr>
        <a:xfrm>
          <a:off x="3506755"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all" dirty="0">
              <a:solidFill>
                <a:prstClr val="black">
                  <a:hueOff val="0"/>
                  <a:satOff val="0"/>
                  <a:lumOff val="0"/>
                  <a:alphaOff val="0"/>
                </a:prstClr>
              </a:solidFill>
              <a:latin typeface="Aptos" panose="02110004020202020204"/>
              <a:ea typeface="+mn-ea"/>
              <a:cs typeface="+mn-cs"/>
            </a:rPr>
            <a:t>hobby</a:t>
          </a:r>
          <a:endParaRPr lang="en-US" sz="3200" kern="1200" cap="all" dirty="0">
            <a:solidFill>
              <a:prstClr val="black">
                <a:hueOff val="0"/>
                <a:satOff val="0"/>
                <a:lumOff val="0"/>
                <a:alphaOff val="0"/>
              </a:prstClr>
            </a:solidFill>
            <a:latin typeface="Aptos" panose="02110004020202020204"/>
            <a:ea typeface="+mn-ea"/>
            <a:cs typeface="+mn-cs"/>
          </a:endParaRPr>
        </a:p>
      </dsp:txBody>
      <dsp:txXfrm>
        <a:off x="3506755" y="3665063"/>
        <a:ext cx="1610156" cy="684316"/>
      </dsp:txXfrm>
    </dsp:sp>
    <dsp:sp modelId="{C7D00F57-90C7-4214-9DC3-39808308BBBA}">
      <dsp:nvSpPr>
        <dsp:cNvPr id="0" name=""/>
        <dsp:cNvSpPr/>
      </dsp:nvSpPr>
      <dsp:spPr>
        <a:xfrm>
          <a:off x="5712669" y="2376938"/>
          <a:ext cx="982195" cy="9821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E52A7-1AB7-449C-A825-826112DCA1F9}">
      <dsp:nvSpPr>
        <dsp:cNvPr id="0" name=""/>
        <dsp:cNvSpPr/>
      </dsp:nvSpPr>
      <dsp:spPr>
        <a:xfrm>
          <a:off x="5921989" y="2586258"/>
          <a:ext cx="563554" cy="56355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D31F4-7DAD-47FE-ABE9-0897FE6EB163}">
      <dsp:nvSpPr>
        <dsp:cNvPr id="0" name=""/>
        <dsp:cNvSpPr/>
      </dsp:nvSpPr>
      <dsp:spPr>
        <a:xfrm>
          <a:off x="5398688"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all" dirty="0">
              <a:solidFill>
                <a:prstClr val="black">
                  <a:hueOff val="0"/>
                  <a:satOff val="0"/>
                  <a:lumOff val="0"/>
                  <a:alphaOff val="0"/>
                </a:prstClr>
              </a:solidFill>
              <a:latin typeface="Aptos" panose="02110004020202020204"/>
              <a:ea typeface="+mn-ea"/>
              <a:cs typeface="+mn-cs"/>
            </a:rPr>
            <a:t>food</a:t>
          </a:r>
          <a:endParaRPr lang="en-US" sz="3200" kern="1200" cap="all" dirty="0">
            <a:solidFill>
              <a:prstClr val="black">
                <a:hueOff val="0"/>
                <a:satOff val="0"/>
                <a:lumOff val="0"/>
                <a:alphaOff val="0"/>
              </a:prstClr>
            </a:solidFill>
            <a:latin typeface="Aptos" panose="02110004020202020204"/>
            <a:ea typeface="+mn-ea"/>
            <a:cs typeface="+mn-cs"/>
          </a:endParaRPr>
        </a:p>
      </dsp:txBody>
      <dsp:txXfrm>
        <a:off x="5398688" y="3665063"/>
        <a:ext cx="1610156" cy="684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F9A8F-3B8A-4A84-A64F-BAAFCA3ED1E7}">
      <dsp:nvSpPr>
        <dsp:cNvPr id="0" name=""/>
        <dsp:cNvSpPr/>
      </dsp:nvSpPr>
      <dsp:spPr>
        <a:xfrm>
          <a:off x="0" y="735"/>
          <a:ext cx="53933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BF7C6B-62CE-4B06-8161-8EB9084E7788}">
      <dsp:nvSpPr>
        <dsp:cNvPr id="0" name=""/>
        <dsp:cNvSpPr/>
      </dsp:nvSpPr>
      <dsp:spPr>
        <a:xfrm>
          <a:off x="0" y="735"/>
          <a:ext cx="5388094" cy="136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Task 4: Let’s read a poem from last year’s competition to see how one person has chosen to write about the future. You can read the poem aloud as a class or in pairs. </a:t>
          </a:r>
          <a:endParaRPr lang="en-US" sz="2000" kern="1200" dirty="0"/>
        </a:p>
      </dsp:txBody>
      <dsp:txXfrm>
        <a:off x="0" y="735"/>
        <a:ext cx="5388094" cy="1366821"/>
      </dsp:txXfrm>
    </dsp:sp>
    <dsp:sp modelId="{112C0456-6876-4263-BA3D-92E393FE34DF}">
      <dsp:nvSpPr>
        <dsp:cNvPr id="0" name=""/>
        <dsp:cNvSpPr/>
      </dsp:nvSpPr>
      <dsp:spPr>
        <a:xfrm>
          <a:off x="0" y="1367556"/>
          <a:ext cx="5393361"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DF816E4-0776-45BF-A615-541C954BAF13}">
      <dsp:nvSpPr>
        <dsp:cNvPr id="0" name=""/>
        <dsp:cNvSpPr/>
      </dsp:nvSpPr>
      <dsp:spPr>
        <a:xfrm>
          <a:off x="0" y="1367556"/>
          <a:ext cx="5393361" cy="99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What does the narrator wish for? </a:t>
          </a:r>
          <a:endParaRPr lang="en-US" sz="2400" kern="1200" dirty="0"/>
        </a:p>
      </dsp:txBody>
      <dsp:txXfrm>
        <a:off x="0" y="1367556"/>
        <a:ext cx="5393361" cy="994348"/>
      </dsp:txXfrm>
    </dsp:sp>
    <dsp:sp modelId="{9169FCCE-93B8-4420-A41F-8010E21A9FFE}">
      <dsp:nvSpPr>
        <dsp:cNvPr id="0" name=""/>
        <dsp:cNvSpPr/>
      </dsp:nvSpPr>
      <dsp:spPr>
        <a:xfrm>
          <a:off x="0" y="2361905"/>
          <a:ext cx="5393361"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43B721-8198-4FFC-BBAF-9DEC187D10A8}">
      <dsp:nvSpPr>
        <dsp:cNvPr id="0" name=""/>
        <dsp:cNvSpPr/>
      </dsp:nvSpPr>
      <dsp:spPr>
        <a:xfrm>
          <a:off x="0" y="2361905"/>
          <a:ext cx="5393361" cy="99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Why do you think the narrator wishes for these things? </a:t>
          </a:r>
          <a:endParaRPr lang="en-US" sz="2400" kern="1200" dirty="0"/>
        </a:p>
      </dsp:txBody>
      <dsp:txXfrm>
        <a:off x="0" y="2361905"/>
        <a:ext cx="5393361" cy="994348"/>
      </dsp:txXfrm>
    </dsp:sp>
    <dsp:sp modelId="{ACC4E578-45D2-4D26-B2FF-8F67051C3A8B}">
      <dsp:nvSpPr>
        <dsp:cNvPr id="0" name=""/>
        <dsp:cNvSpPr/>
      </dsp:nvSpPr>
      <dsp:spPr>
        <a:xfrm>
          <a:off x="0" y="3356254"/>
          <a:ext cx="5393361"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D1F41D0-5A20-45D6-8946-C93EAC9BFF31}">
      <dsp:nvSpPr>
        <dsp:cNvPr id="0" name=""/>
        <dsp:cNvSpPr/>
      </dsp:nvSpPr>
      <dsp:spPr>
        <a:xfrm>
          <a:off x="0" y="3356254"/>
          <a:ext cx="5393361" cy="99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What are your biggest wishes and dreams for your future? Can you think about why you have these hopes and dreams? </a:t>
          </a:r>
          <a:endParaRPr lang="en-US" sz="2400" kern="1200" dirty="0"/>
        </a:p>
      </dsp:txBody>
      <dsp:txXfrm>
        <a:off x="0" y="3356254"/>
        <a:ext cx="5393361" cy="994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2DA99-364F-46B2-9028-9EF5D99A3FB2}">
      <dsp:nvSpPr>
        <dsp:cNvPr id="0" name=""/>
        <dsp:cNvSpPr/>
      </dsp:nvSpPr>
      <dsp:spPr>
        <a:xfrm>
          <a:off x="0" y="4611"/>
          <a:ext cx="10515600" cy="743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C26C9-6CBE-4EDF-B82E-8FA98E8934CF}">
      <dsp:nvSpPr>
        <dsp:cNvPr id="0" name=""/>
        <dsp:cNvSpPr/>
      </dsp:nvSpPr>
      <dsp:spPr>
        <a:xfrm>
          <a:off x="224900" y="171892"/>
          <a:ext cx="409309" cy="4089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0B59DC-8FF0-4DE8-B974-007B79513324}">
      <dsp:nvSpPr>
        <dsp:cNvPr id="0" name=""/>
        <dsp:cNvSpPr/>
      </dsp:nvSpPr>
      <dsp:spPr>
        <a:xfrm>
          <a:off x="859111" y="4611"/>
          <a:ext cx="9643258" cy="76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43" tIns="81143" rIns="81143" bIns="81143" numCol="1" spcCol="1270" anchor="ctr" anchorCtr="0">
          <a:noAutofit/>
        </a:bodyPr>
        <a:lstStyle/>
        <a:p>
          <a:pPr marL="0" lvl="0" indent="0" algn="l" defTabSz="889000">
            <a:lnSpc>
              <a:spcPct val="100000"/>
            </a:lnSpc>
            <a:spcBef>
              <a:spcPct val="0"/>
            </a:spcBef>
            <a:spcAft>
              <a:spcPct val="35000"/>
            </a:spcAft>
            <a:buNone/>
          </a:pPr>
          <a:r>
            <a:rPr lang="en-GB" sz="2000" kern="1200" dirty="0"/>
            <a:t>Task 5: Now you have written down or considered ideas, you can use all this inspiration to write your own poem or create your illustration to enter our competition!</a:t>
          </a:r>
          <a:endParaRPr lang="en-US" sz="2000" kern="1200" dirty="0"/>
        </a:p>
      </dsp:txBody>
      <dsp:txXfrm>
        <a:off x="859111" y="4611"/>
        <a:ext cx="9643258" cy="766706"/>
      </dsp:txXfrm>
    </dsp:sp>
    <dsp:sp modelId="{24548427-328C-4034-AC0C-E75634FF5DF0}">
      <dsp:nvSpPr>
        <dsp:cNvPr id="0" name=""/>
        <dsp:cNvSpPr/>
      </dsp:nvSpPr>
      <dsp:spPr>
        <a:xfrm>
          <a:off x="0" y="962994"/>
          <a:ext cx="10515600" cy="743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2A10E-111B-410E-AA20-54CA710DD9E7}">
      <dsp:nvSpPr>
        <dsp:cNvPr id="0" name=""/>
        <dsp:cNvSpPr/>
      </dsp:nvSpPr>
      <dsp:spPr>
        <a:xfrm>
          <a:off x="224900" y="1130276"/>
          <a:ext cx="409309" cy="4089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3F37A3-45AE-482B-AA9E-23B34F4996A5}">
      <dsp:nvSpPr>
        <dsp:cNvPr id="0" name=""/>
        <dsp:cNvSpPr/>
      </dsp:nvSpPr>
      <dsp:spPr>
        <a:xfrm>
          <a:off x="859111" y="962994"/>
          <a:ext cx="9643258" cy="76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43" tIns="81143" rIns="81143" bIns="81143" numCol="1" spcCol="1270" anchor="ctr" anchorCtr="0">
          <a:noAutofit/>
        </a:bodyPr>
        <a:lstStyle/>
        <a:p>
          <a:pPr marL="0" lvl="0" indent="0" algn="l" defTabSz="800100">
            <a:lnSpc>
              <a:spcPct val="100000"/>
            </a:lnSpc>
            <a:spcBef>
              <a:spcPct val="0"/>
            </a:spcBef>
            <a:spcAft>
              <a:spcPct val="35000"/>
            </a:spcAft>
            <a:buNone/>
          </a:pPr>
          <a:r>
            <a:rPr lang="en-US" sz="1800" b="1" kern="1200" dirty="0"/>
            <a:t>For your illustration- </a:t>
          </a:r>
          <a:r>
            <a:rPr lang="en-US" sz="1800" b="0" kern="1200" dirty="0"/>
            <a:t>do a first draft and get feedback from your class or teacher. Are they able to see how it links to the theme? What suggestions have they made? From this feedback, make changes until you are happy with your final version.</a:t>
          </a:r>
        </a:p>
      </dsp:txBody>
      <dsp:txXfrm>
        <a:off x="859111" y="962994"/>
        <a:ext cx="9643258" cy="766706"/>
      </dsp:txXfrm>
    </dsp:sp>
    <dsp:sp modelId="{EB282808-66E7-4918-8ED1-4A6A556B65E7}">
      <dsp:nvSpPr>
        <dsp:cNvPr id="0" name=""/>
        <dsp:cNvSpPr/>
      </dsp:nvSpPr>
      <dsp:spPr>
        <a:xfrm>
          <a:off x="0" y="1921378"/>
          <a:ext cx="10515600" cy="743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A0ABA-83AF-4934-815F-88F9E1B2ACD7}">
      <dsp:nvSpPr>
        <dsp:cNvPr id="0" name=""/>
        <dsp:cNvSpPr/>
      </dsp:nvSpPr>
      <dsp:spPr>
        <a:xfrm>
          <a:off x="224900" y="2088659"/>
          <a:ext cx="409309" cy="4089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3FF74-5A2C-4F19-927E-CCCF5553FB5D}">
      <dsp:nvSpPr>
        <dsp:cNvPr id="0" name=""/>
        <dsp:cNvSpPr/>
      </dsp:nvSpPr>
      <dsp:spPr>
        <a:xfrm>
          <a:off x="859111" y="1921378"/>
          <a:ext cx="9643258" cy="76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43" tIns="81143" rIns="81143" bIns="81143" numCol="1" spcCol="1270" anchor="ctr" anchorCtr="0">
          <a:noAutofit/>
        </a:bodyPr>
        <a:lstStyle/>
        <a:p>
          <a:pPr marL="0" lvl="0" indent="0" algn="l" defTabSz="889000">
            <a:lnSpc>
              <a:spcPct val="100000"/>
            </a:lnSpc>
            <a:spcBef>
              <a:spcPct val="0"/>
            </a:spcBef>
            <a:spcAft>
              <a:spcPct val="35000"/>
            </a:spcAft>
            <a:buNone/>
          </a:pPr>
          <a:r>
            <a:rPr lang="en-GB" sz="2000" kern="1200" dirty="0"/>
            <a:t>Add in either shading or colour to bring your illustration to life. Talk through your final version with a classmate or teacher.  </a:t>
          </a:r>
          <a:endParaRPr lang="en-US" sz="2000" kern="1200" dirty="0"/>
        </a:p>
      </dsp:txBody>
      <dsp:txXfrm>
        <a:off x="859111" y="1921378"/>
        <a:ext cx="9643258" cy="766706"/>
      </dsp:txXfrm>
    </dsp:sp>
    <dsp:sp modelId="{050534BB-D338-4C47-B69F-B62B8C02BD84}">
      <dsp:nvSpPr>
        <dsp:cNvPr id="0" name=""/>
        <dsp:cNvSpPr/>
      </dsp:nvSpPr>
      <dsp:spPr>
        <a:xfrm>
          <a:off x="0" y="3027824"/>
          <a:ext cx="10515600" cy="743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FC7CA-DF78-45B1-BAAF-32EA0928E8B3}">
      <dsp:nvSpPr>
        <dsp:cNvPr id="0" name=""/>
        <dsp:cNvSpPr/>
      </dsp:nvSpPr>
      <dsp:spPr>
        <a:xfrm>
          <a:off x="224900" y="3195105"/>
          <a:ext cx="409309" cy="4089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C6E483-9695-4A11-8243-23738A52EB92}">
      <dsp:nvSpPr>
        <dsp:cNvPr id="0" name=""/>
        <dsp:cNvSpPr/>
      </dsp:nvSpPr>
      <dsp:spPr>
        <a:xfrm>
          <a:off x="859111" y="2879761"/>
          <a:ext cx="9643258" cy="1062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43" tIns="81143" rIns="81143" bIns="81143" numCol="1" spcCol="1270" anchor="ctr" anchorCtr="0">
          <a:noAutofit/>
        </a:bodyPr>
        <a:lstStyle/>
        <a:p>
          <a:pPr marL="0" lvl="0" indent="0" algn="l" defTabSz="622300">
            <a:lnSpc>
              <a:spcPct val="100000"/>
            </a:lnSpc>
            <a:spcBef>
              <a:spcPct val="0"/>
            </a:spcBef>
            <a:spcAft>
              <a:spcPct val="35000"/>
            </a:spcAft>
            <a:buNone/>
          </a:pPr>
          <a:r>
            <a:rPr lang="en-GB" sz="1400" b="1" kern="1200" dirty="0"/>
            <a:t>Read your poem carefully</a:t>
          </a:r>
          <a:r>
            <a:rPr lang="en-GB" sz="1400" kern="1200" dirty="0"/>
            <a:t>. Check your spelling and punctuation is correct. Does your poem make sense? Have you used lines and/or stanzas to organise your work? Is your handwriting neat and clear? Can you think of any improvements you could make? Here are some ideas. Think about: vocabulary, rhythm, lines, punctuation, imagery, adjectives, verbs, senses. </a:t>
          </a:r>
          <a:endParaRPr lang="en-US" sz="1400" kern="1200" dirty="0"/>
        </a:p>
      </dsp:txBody>
      <dsp:txXfrm>
        <a:off x="859111" y="2879761"/>
        <a:ext cx="9643258" cy="1062831"/>
      </dsp:txXfrm>
    </dsp:sp>
    <dsp:sp modelId="{DC8A568C-2388-401C-8756-67FC62C007DC}">
      <dsp:nvSpPr>
        <dsp:cNvPr id="0" name=""/>
        <dsp:cNvSpPr/>
      </dsp:nvSpPr>
      <dsp:spPr>
        <a:xfrm>
          <a:off x="0" y="4134270"/>
          <a:ext cx="10515600" cy="743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FDD15-1131-4077-A5EC-2C50145ABF64}">
      <dsp:nvSpPr>
        <dsp:cNvPr id="0" name=""/>
        <dsp:cNvSpPr/>
      </dsp:nvSpPr>
      <dsp:spPr>
        <a:xfrm>
          <a:off x="224900" y="4301551"/>
          <a:ext cx="409309" cy="4089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DA99C1-D207-4DBE-BA03-4249602FA87C}">
      <dsp:nvSpPr>
        <dsp:cNvPr id="0" name=""/>
        <dsp:cNvSpPr/>
      </dsp:nvSpPr>
      <dsp:spPr>
        <a:xfrm>
          <a:off x="859111" y="4134270"/>
          <a:ext cx="9643258" cy="76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43" tIns="81143" rIns="81143" bIns="81143" numCol="1" spcCol="1270" anchor="ctr" anchorCtr="0">
          <a:noAutofit/>
        </a:bodyPr>
        <a:lstStyle/>
        <a:p>
          <a:pPr marL="0" lvl="0" indent="0" algn="l" defTabSz="800100">
            <a:lnSpc>
              <a:spcPct val="100000"/>
            </a:lnSpc>
            <a:spcBef>
              <a:spcPct val="0"/>
            </a:spcBef>
            <a:spcAft>
              <a:spcPct val="35000"/>
            </a:spcAft>
            <a:buNone/>
          </a:pPr>
          <a:r>
            <a:rPr lang="en-GB" sz="1800" kern="1200" dirty="0"/>
            <a:t>Read your final version aloud. Try to change the emotion, volume and pace of your voice to show meaning. Does your audience have any suggestions?   </a:t>
          </a:r>
        </a:p>
      </dsp:txBody>
      <dsp:txXfrm>
        <a:off x="859111" y="4134270"/>
        <a:ext cx="9643258" cy="766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39FE8-8B62-4288-BA3A-8F9DBD6FC1E8}" type="datetimeFigureOut">
              <a:rPr lang="en-GB" smtClean="0"/>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6163B-DDDA-4B30-83A7-DA6384B67C2E}" type="slidenum">
              <a:rPr lang="en-GB" smtClean="0"/>
              <a:t>‹#›</a:t>
            </a:fld>
            <a:endParaRPr lang="en-GB"/>
          </a:p>
        </p:txBody>
      </p:sp>
    </p:spTree>
    <p:extLst>
      <p:ext uri="{BB962C8B-B14F-4D97-AF65-F5344CB8AC3E}">
        <p14:creationId xmlns:p14="http://schemas.microsoft.com/office/powerpoint/2010/main" val="7805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B6163B-DDDA-4B30-83A7-DA6384B67C2E}" type="slidenum">
              <a:rPr lang="en-GB" smtClean="0"/>
              <a:t>1</a:t>
            </a:fld>
            <a:endParaRPr lang="en-GB"/>
          </a:p>
        </p:txBody>
      </p:sp>
    </p:spTree>
    <p:extLst>
      <p:ext uri="{BB962C8B-B14F-4D97-AF65-F5344CB8AC3E}">
        <p14:creationId xmlns:p14="http://schemas.microsoft.com/office/powerpoint/2010/main" val="318186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see page 9 of the resource booklet for a copy of the poem. </a:t>
            </a:r>
          </a:p>
        </p:txBody>
      </p:sp>
      <p:sp>
        <p:nvSpPr>
          <p:cNvPr id="4" name="Slide Number Placeholder 3"/>
          <p:cNvSpPr>
            <a:spLocks noGrp="1"/>
          </p:cNvSpPr>
          <p:nvPr>
            <p:ph type="sldNum" sz="quarter" idx="5"/>
          </p:nvPr>
        </p:nvSpPr>
        <p:spPr/>
        <p:txBody>
          <a:bodyPr/>
          <a:lstStyle/>
          <a:p>
            <a:fld id="{41B6163B-DDDA-4B30-83A7-DA6384B67C2E}" type="slidenum">
              <a:rPr lang="en-GB" smtClean="0"/>
              <a:t>8</a:t>
            </a:fld>
            <a:endParaRPr lang="en-GB"/>
          </a:p>
        </p:txBody>
      </p:sp>
    </p:spTree>
    <p:extLst>
      <p:ext uri="{BB962C8B-B14F-4D97-AF65-F5344CB8AC3E}">
        <p14:creationId xmlns:p14="http://schemas.microsoft.com/office/powerpoint/2010/main" val="38442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see page 11 of the resource booklet for a copy of the poem. </a:t>
            </a:r>
          </a:p>
          <a:p>
            <a:endParaRPr lang="en-GB" dirty="0"/>
          </a:p>
        </p:txBody>
      </p:sp>
      <p:sp>
        <p:nvSpPr>
          <p:cNvPr id="4" name="Slide Number Placeholder 3"/>
          <p:cNvSpPr>
            <a:spLocks noGrp="1"/>
          </p:cNvSpPr>
          <p:nvPr>
            <p:ph type="sldNum" sz="quarter" idx="5"/>
          </p:nvPr>
        </p:nvSpPr>
        <p:spPr/>
        <p:txBody>
          <a:bodyPr/>
          <a:lstStyle/>
          <a:p>
            <a:fld id="{41B6163B-DDDA-4B30-83A7-DA6384B67C2E}" type="slidenum">
              <a:rPr lang="en-GB" smtClean="0"/>
              <a:t>9</a:t>
            </a:fld>
            <a:endParaRPr lang="en-GB"/>
          </a:p>
        </p:txBody>
      </p:sp>
    </p:spTree>
    <p:extLst>
      <p:ext uri="{BB962C8B-B14F-4D97-AF65-F5344CB8AC3E}">
        <p14:creationId xmlns:p14="http://schemas.microsoft.com/office/powerpoint/2010/main" val="252253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a:t>
            </a:r>
            <a:r>
              <a:rPr lang="en-GB"/>
              <a:t>see page 15 of </a:t>
            </a:r>
            <a:r>
              <a:rPr lang="en-GB" dirty="0"/>
              <a:t>the resource booklet for a copy of the poem. </a:t>
            </a:r>
          </a:p>
          <a:p>
            <a:endParaRPr lang="en-GB" dirty="0"/>
          </a:p>
        </p:txBody>
      </p:sp>
      <p:sp>
        <p:nvSpPr>
          <p:cNvPr id="4" name="Slide Number Placeholder 3"/>
          <p:cNvSpPr>
            <a:spLocks noGrp="1"/>
          </p:cNvSpPr>
          <p:nvPr>
            <p:ph type="sldNum" sz="quarter" idx="5"/>
          </p:nvPr>
        </p:nvSpPr>
        <p:spPr/>
        <p:txBody>
          <a:bodyPr/>
          <a:lstStyle/>
          <a:p>
            <a:fld id="{41B6163B-DDDA-4B30-83A7-DA6384B67C2E}" type="slidenum">
              <a:rPr lang="en-GB" smtClean="0"/>
              <a:t>13</a:t>
            </a:fld>
            <a:endParaRPr lang="en-GB"/>
          </a:p>
        </p:txBody>
      </p:sp>
    </p:spTree>
    <p:extLst>
      <p:ext uri="{BB962C8B-B14F-4D97-AF65-F5344CB8AC3E}">
        <p14:creationId xmlns:p14="http://schemas.microsoft.com/office/powerpoint/2010/main" val="377320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6163B-DDDA-4B30-83A7-DA6384B67C2E}" type="slidenum">
              <a:rPr lang="en-GB" smtClean="0"/>
              <a:t>14</a:t>
            </a:fld>
            <a:endParaRPr lang="en-GB"/>
          </a:p>
        </p:txBody>
      </p:sp>
    </p:spTree>
    <p:extLst>
      <p:ext uri="{BB962C8B-B14F-4D97-AF65-F5344CB8AC3E}">
        <p14:creationId xmlns:p14="http://schemas.microsoft.com/office/powerpoint/2010/main" val="35553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DD3A-B331-EB46-2752-485D5EB7C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1FDAA5-379D-CAE5-024A-680430A6B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FA743C-6617-8567-59A8-6D5457AFEF76}"/>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5" name="Footer Placeholder 4">
            <a:extLst>
              <a:ext uri="{FF2B5EF4-FFF2-40B4-BE49-F238E27FC236}">
                <a16:creationId xmlns:a16="http://schemas.microsoft.com/office/drawing/2014/main" id="{D280C76B-E618-D86A-97FD-D0E41B4A8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83FA5-CEC3-2923-EB41-F1CDAE646020}"/>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1279975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50A9-07AB-51FE-2EEB-2E4F8902E3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667D44-AC2F-7386-8459-1CC7DBAB4A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4C2F8F-8995-0C3F-910E-D5F72BD0DEFC}"/>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5" name="Footer Placeholder 4">
            <a:extLst>
              <a:ext uri="{FF2B5EF4-FFF2-40B4-BE49-F238E27FC236}">
                <a16:creationId xmlns:a16="http://schemas.microsoft.com/office/drawing/2014/main" id="{A5BC9A27-F7D7-8EDD-9786-B3C557F254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A998C2-2952-EB14-9EA8-5F3181528CCA}"/>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1640481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0CB3F-6B50-3EE2-C566-3CE43E3A82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CEFFA0-FDE4-E515-5D81-18F9E42CFF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E9A5A7-E91B-C588-3B6B-6C3611828330}"/>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5" name="Footer Placeholder 4">
            <a:extLst>
              <a:ext uri="{FF2B5EF4-FFF2-40B4-BE49-F238E27FC236}">
                <a16:creationId xmlns:a16="http://schemas.microsoft.com/office/drawing/2014/main" id="{D83D1BA3-6D68-3C58-425C-1FB2F2E4F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FEBD3-CD97-3687-0E1F-83B327ECA321}"/>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1846526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CAE6-A55B-5E10-2B6E-C62E2821BF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06D4EF-700C-598B-936C-83F690DA9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8104A0-1936-A40C-BF86-E02028DCA02D}"/>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5" name="Footer Placeholder 4">
            <a:extLst>
              <a:ext uri="{FF2B5EF4-FFF2-40B4-BE49-F238E27FC236}">
                <a16:creationId xmlns:a16="http://schemas.microsoft.com/office/drawing/2014/main" id="{702189A6-9C19-8791-EB6D-B49C41C796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5158DA-8FEF-B0A5-A90E-EF6073D697D1}"/>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3175266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B8F5-DD0F-71E0-014F-7E00D18827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1E292C-BB43-B272-B746-877A2427A2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651BA-A05B-E58D-4B4A-66114950E452}"/>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5" name="Footer Placeholder 4">
            <a:extLst>
              <a:ext uri="{FF2B5EF4-FFF2-40B4-BE49-F238E27FC236}">
                <a16:creationId xmlns:a16="http://schemas.microsoft.com/office/drawing/2014/main" id="{763D2E15-4DCD-7C7F-D932-1C99E8DADD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DF606F-5385-24BC-5935-23CE409E86CC}"/>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2792307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FFA6-3271-1986-F447-114A6821BE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C4A9A5-D52F-183A-54F2-D2FFD157E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DEA00F-A680-8440-2F21-BA0ABA807D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1A43ED-264F-B2F7-DECF-70C515D0F1F1}"/>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6" name="Footer Placeholder 5">
            <a:extLst>
              <a:ext uri="{FF2B5EF4-FFF2-40B4-BE49-F238E27FC236}">
                <a16:creationId xmlns:a16="http://schemas.microsoft.com/office/drawing/2014/main" id="{0E3520FC-265B-4A96-FD2C-5A495A84D1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696A3-C4B1-1656-6A85-4FE3B9DF3565}"/>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1440686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86BF-DC30-2E2E-8DD6-87E35BD379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2113F3-4D8E-23A2-8089-F80CBA040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9F5A67-9A47-790D-36D3-7D14CCFC6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2D8966-5B5F-AC1A-BE69-627559085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2179E6-4141-1FD5-B606-53B034E338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07D7B4-2BE1-F0B2-963F-9F9EC4069154}"/>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8" name="Footer Placeholder 7">
            <a:extLst>
              <a:ext uri="{FF2B5EF4-FFF2-40B4-BE49-F238E27FC236}">
                <a16:creationId xmlns:a16="http://schemas.microsoft.com/office/drawing/2014/main" id="{8D665250-9EA6-2EB0-2AFE-B048B66AF7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EDA3C9-A7D1-A306-1C38-FD9ED32CDF1D}"/>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1712525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2297-462F-06CE-D36C-89E0672152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9D1C84-1DE0-5E78-DE91-B7FE1651F6AC}"/>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4" name="Footer Placeholder 3">
            <a:extLst>
              <a:ext uri="{FF2B5EF4-FFF2-40B4-BE49-F238E27FC236}">
                <a16:creationId xmlns:a16="http://schemas.microsoft.com/office/drawing/2014/main" id="{F0C2C52A-FC69-306C-FC84-9ADBCCDCF4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F0E753-5ED1-1744-C3AE-8BF8831A1D3B}"/>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4079756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DB3AB-3DA4-4234-F3AE-7DCC55EF8A4B}"/>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3" name="Footer Placeholder 2">
            <a:extLst>
              <a:ext uri="{FF2B5EF4-FFF2-40B4-BE49-F238E27FC236}">
                <a16:creationId xmlns:a16="http://schemas.microsoft.com/office/drawing/2014/main" id="{7810D807-AE39-777D-C67C-D03517917D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A53573-DFC2-8C33-0CA9-9A51F8903406}"/>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1326636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4C94-2A3D-D196-4DF1-80D4CEDC7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322332-4FBA-0EF2-97AB-2BFD75820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8B2522-FD48-FD89-033F-263F29723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E5EB0-2814-39DF-15C8-682CEBCC09AB}"/>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6" name="Footer Placeholder 5">
            <a:extLst>
              <a:ext uri="{FF2B5EF4-FFF2-40B4-BE49-F238E27FC236}">
                <a16:creationId xmlns:a16="http://schemas.microsoft.com/office/drawing/2014/main" id="{ED201AD1-E8D5-8F61-8FB9-643EE67C2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0FF8F9-A270-4D30-F458-925EE24581E8}"/>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740794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8F6E-54CA-09D0-222A-D7C0ADBE1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B01E3E-665B-A339-F3DA-2F69F01CE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299261-B5E2-14B4-B464-47DDA6D25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55DC8-70B6-09A9-83E8-EF5DF65C626A}"/>
              </a:ext>
            </a:extLst>
          </p:cNvPr>
          <p:cNvSpPr>
            <a:spLocks noGrp="1"/>
          </p:cNvSpPr>
          <p:nvPr>
            <p:ph type="dt" sz="half" idx="10"/>
          </p:nvPr>
        </p:nvSpPr>
        <p:spPr/>
        <p:txBody>
          <a:bodyPr/>
          <a:lstStyle/>
          <a:p>
            <a:fld id="{DB06AF5E-1CD4-4F0C-A8C3-C75B120C2E32}" type="datetimeFigureOut">
              <a:rPr lang="en-GB" smtClean="0"/>
              <a:t>23/01/2025</a:t>
            </a:fld>
            <a:endParaRPr lang="en-GB"/>
          </a:p>
        </p:txBody>
      </p:sp>
      <p:sp>
        <p:nvSpPr>
          <p:cNvPr id="6" name="Footer Placeholder 5">
            <a:extLst>
              <a:ext uri="{FF2B5EF4-FFF2-40B4-BE49-F238E27FC236}">
                <a16:creationId xmlns:a16="http://schemas.microsoft.com/office/drawing/2014/main" id="{4D712CF9-BF3D-459A-AD9F-C81C0282D8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151463-7645-8A19-572B-9C3C5A5D2B9B}"/>
              </a:ext>
            </a:extLst>
          </p:cNvPr>
          <p:cNvSpPr>
            <a:spLocks noGrp="1"/>
          </p:cNvSpPr>
          <p:nvPr>
            <p:ph type="sldNum" sz="quarter" idx="12"/>
          </p:nvPr>
        </p:nvSpPr>
        <p:spPr/>
        <p:txBody>
          <a:bodyPr/>
          <a:lstStyle/>
          <a:p>
            <a:fld id="{D322B2D6-9160-4ADB-906D-840D52B7D480}" type="slidenum">
              <a:rPr lang="en-GB" smtClean="0"/>
              <a:t>‹#›</a:t>
            </a:fld>
            <a:endParaRPr lang="en-GB"/>
          </a:p>
        </p:txBody>
      </p:sp>
    </p:spTree>
    <p:extLst>
      <p:ext uri="{BB962C8B-B14F-4D97-AF65-F5344CB8AC3E}">
        <p14:creationId xmlns:p14="http://schemas.microsoft.com/office/powerpoint/2010/main" val="1655107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9505E-7202-FAA1-7791-23395D947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F5604D-63EB-DA91-831D-A4D02F623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C10C2-3127-FADF-B1CE-C7FF69398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06AF5E-1CD4-4F0C-A8C3-C75B120C2E32}" type="datetimeFigureOut">
              <a:rPr lang="en-GB" smtClean="0"/>
              <a:t>23/01/2025</a:t>
            </a:fld>
            <a:endParaRPr lang="en-GB"/>
          </a:p>
        </p:txBody>
      </p:sp>
      <p:sp>
        <p:nvSpPr>
          <p:cNvPr id="5" name="Footer Placeholder 4">
            <a:extLst>
              <a:ext uri="{FF2B5EF4-FFF2-40B4-BE49-F238E27FC236}">
                <a16:creationId xmlns:a16="http://schemas.microsoft.com/office/drawing/2014/main" id="{8DA0F11E-850C-EF3D-5962-0AF3EA3DA6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06F4AA3-9A4A-76E5-F2B3-BEF580639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22B2D6-9160-4ADB-906D-840D52B7D480}" type="slidenum">
              <a:rPr lang="en-GB" smtClean="0"/>
              <a:t>‹#›</a:t>
            </a:fld>
            <a:endParaRPr lang="en-GB"/>
          </a:p>
        </p:txBody>
      </p:sp>
    </p:spTree>
    <p:extLst>
      <p:ext uri="{BB962C8B-B14F-4D97-AF65-F5344CB8AC3E}">
        <p14:creationId xmlns:p14="http://schemas.microsoft.com/office/powerpoint/2010/main" val="3652066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2.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3.sv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sv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Freeform: Shape 37">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41" name="Freeform: Shape 40">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36527698-331C-0A1C-F43E-72C6D5B70F97}"/>
              </a:ext>
            </a:extLst>
          </p:cNvPr>
          <p:cNvSpPr>
            <a:spLocks noGrp="1"/>
          </p:cNvSpPr>
          <p:nvPr>
            <p:ph type="ctrTitle"/>
          </p:nvPr>
        </p:nvSpPr>
        <p:spPr>
          <a:xfrm>
            <a:off x="3502731" y="1542402"/>
            <a:ext cx="5186842" cy="2387918"/>
          </a:xfrm>
        </p:spPr>
        <p:txBody>
          <a:bodyPr anchor="b">
            <a:normAutofit/>
          </a:bodyPr>
          <a:lstStyle/>
          <a:p>
            <a:pPr>
              <a:spcAft>
                <a:spcPts val="800"/>
              </a:spcAft>
            </a:pPr>
            <a:r>
              <a:rPr lang="en-GB" sz="33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Ealing Book Festival </a:t>
            </a:r>
            <a:br>
              <a:rPr lang="en-GB" sz="33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r>
              <a:rPr lang="en-GB" sz="33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Poetry and illustration Competition</a:t>
            </a:r>
            <a:br>
              <a:rPr lang="en-GB" sz="33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r>
              <a:rPr lang="en-GB" sz="3300" b="1"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Theme – My story, my future</a:t>
            </a:r>
            <a:endParaRPr lang="en-GB" sz="3300" dirty="0">
              <a:solidFill>
                <a:schemeClr val="tx2"/>
              </a:solidFill>
            </a:endParaRPr>
          </a:p>
        </p:txBody>
      </p:sp>
      <p:sp>
        <p:nvSpPr>
          <p:cNvPr id="3" name="Subtitle 2">
            <a:extLst>
              <a:ext uri="{FF2B5EF4-FFF2-40B4-BE49-F238E27FC236}">
                <a16:creationId xmlns:a16="http://schemas.microsoft.com/office/drawing/2014/main" id="{3524CEFC-A213-1E38-0706-20DB445BABA2}"/>
              </a:ext>
            </a:extLst>
          </p:cNvPr>
          <p:cNvSpPr>
            <a:spLocks noGrp="1"/>
          </p:cNvSpPr>
          <p:nvPr>
            <p:ph type="subTitle" idx="1"/>
          </p:nvPr>
        </p:nvSpPr>
        <p:spPr>
          <a:xfrm>
            <a:off x="3502135" y="4001587"/>
            <a:ext cx="5188034" cy="682079"/>
          </a:xfrm>
        </p:spPr>
        <p:txBody>
          <a:bodyPr>
            <a:normAutofit/>
          </a:bodyPr>
          <a:lstStyle/>
          <a:p>
            <a:endParaRPr lang="en-GB" sz="1500" dirty="0">
              <a:solidFill>
                <a:schemeClr val="tx2"/>
              </a:solidFill>
            </a:endParaRPr>
          </a:p>
          <a:p>
            <a:endParaRPr lang="en-GB" sz="1500" dirty="0">
              <a:solidFill>
                <a:schemeClr val="tx2"/>
              </a:solidFill>
            </a:endParaRPr>
          </a:p>
        </p:txBody>
      </p:sp>
      <p:grpSp>
        <p:nvGrpSpPr>
          <p:cNvPr id="49" name="Group 48">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50" name="Freeform: Shape 49">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3" name="Freeform: Shape 52">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56" name="Freeform: Shape 55">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9" name="Freeform: Shape 58">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Festival FAQs | Ealing Book Festival">
            <a:extLst>
              <a:ext uri="{FF2B5EF4-FFF2-40B4-BE49-F238E27FC236}">
                <a16:creationId xmlns:a16="http://schemas.microsoft.com/office/drawing/2014/main" id="{B55A3D6E-BD61-EB65-34C7-B651B67EA5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27" t="27882" r="10055" b="38781"/>
          <a:stretch/>
        </p:blipFill>
        <p:spPr bwMode="auto">
          <a:xfrm>
            <a:off x="4025507" y="4291653"/>
            <a:ext cx="4140679" cy="15758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1393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Person on the summit of a mountain">
            <a:extLst>
              <a:ext uri="{FF2B5EF4-FFF2-40B4-BE49-F238E27FC236}">
                <a16:creationId xmlns:a16="http://schemas.microsoft.com/office/drawing/2014/main" id="{A15CA2D4-5F0C-547E-6425-1E63F442E9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53A8041-5B38-6EC3-6C4D-A1D3C301FDCB}"/>
              </a:ext>
            </a:extLst>
          </p:cNvPr>
          <p:cNvSpPr txBox="1"/>
          <p:nvPr/>
        </p:nvSpPr>
        <p:spPr>
          <a:xfrm>
            <a:off x="723331" y="736980"/>
            <a:ext cx="3138985" cy="584775"/>
          </a:xfrm>
          <a:prstGeom prst="rect">
            <a:avLst/>
          </a:prstGeom>
          <a:solidFill>
            <a:schemeClr val="bg1"/>
          </a:solidFill>
        </p:spPr>
        <p:txBody>
          <a:bodyPr wrap="square" rtlCol="0">
            <a:spAutoFit/>
          </a:bodyPr>
          <a:lstStyle/>
          <a:p>
            <a:r>
              <a:rPr lang="en-GB" sz="3200" dirty="0"/>
              <a:t>My future: Task 1</a:t>
            </a:r>
          </a:p>
        </p:txBody>
      </p:sp>
    </p:spTree>
    <p:extLst>
      <p:ext uri="{BB962C8B-B14F-4D97-AF65-F5344CB8AC3E}">
        <p14:creationId xmlns:p14="http://schemas.microsoft.com/office/powerpoint/2010/main" val="3117778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33443-4FD1-49C8-DA4A-5F85889EA76F}"/>
              </a:ext>
            </a:extLst>
          </p:cNvPr>
          <p:cNvSpPr>
            <a:spLocks noGrp="1"/>
          </p:cNvSpPr>
          <p:nvPr>
            <p:ph type="title"/>
          </p:nvPr>
        </p:nvSpPr>
        <p:spPr>
          <a:xfrm>
            <a:off x="450253" y="173847"/>
            <a:ext cx="3526324" cy="846880"/>
          </a:xfrm>
        </p:spPr>
        <p:txBody>
          <a:bodyPr>
            <a:normAutofit/>
          </a:bodyPr>
          <a:lstStyle/>
          <a:p>
            <a:r>
              <a:rPr lang="en-GB" sz="3600" dirty="0">
                <a:solidFill>
                  <a:schemeClr val="tx2"/>
                </a:solidFill>
              </a:rPr>
              <a:t>My Future- Task 1</a:t>
            </a:r>
          </a:p>
        </p:txBody>
      </p:sp>
      <p:sp>
        <p:nvSpPr>
          <p:cNvPr id="3" name="Content Placeholder 2">
            <a:extLst>
              <a:ext uri="{FF2B5EF4-FFF2-40B4-BE49-F238E27FC236}">
                <a16:creationId xmlns:a16="http://schemas.microsoft.com/office/drawing/2014/main" id="{4BC4B1F7-1F47-E2C9-1843-E9534342D55E}"/>
              </a:ext>
            </a:extLst>
          </p:cNvPr>
          <p:cNvSpPr>
            <a:spLocks noGrp="1"/>
          </p:cNvSpPr>
          <p:nvPr>
            <p:ph idx="1"/>
          </p:nvPr>
        </p:nvSpPr>
        <p:spPr>
          <a:xfrm>
            <a:off x="473227" y="1011355"/>
            <a:ext cx="5944440" cy="5672798"/>
          </a:xfrm>
        </p:spPr>
        <p:txBody>
          <a:bodyPr anchor="ctr">
            <a:normAutofit lnSpcReduction="10000"/>
          </a:bodyPr>
          <a:lstStyle/>
          <a:p>
            <a:pPr marL="0" indent="0">
              <a:buNone/>
            </a:pPr>
            <a:r>
              <a:rPr lang="en-GB" sz="2400" dirty="0">
                <a:solidFill>
                  <a:schemeClr val="tx2"/>
                </a:solidFill>
              </a:rPr>
              <a:t>Task 1: When you think about your future, what do you imagine? You could think about what you imagine for your own life and the wider world. </a:t>
            </a:r>
          </a:p>
          <a:p>
            <a:pPr marL="0" indent="0">
              <a:buNone/>
            </a:pPr>
            <a:r>
              <a:rPr lang="en-GB" sz="2400" dirty="0">
                <a:solidFill>
                  <a:schemeClr val="tx2"/>
                </a:solidFill>
              </a:rPr>
              <a:t>Here are some ideas: </a:t>
            </a:r>
          </a:p>
          <a:p>
            <a:r>
              <a:rPr lang="en-GB" sz="2400" dirty="0">
                <a:solidFill>
                  <a:schemeClr val="tx2"/>
                </a:solidFill>
              </a:rPr>
              <a:t>What does your future look like? </a:t>
            </a:r>
          </a:p>
          <a:p>
            <a:r>
              <a:rPr lang="en-GB" sz="2400" dirty="0">
                <a:solidFill>
                  <a:schemeClr val="tx2"/>
                </a:solidFill>
              </a:rPr>
              <a:t>Where do you live? </a:t>
            </a:r>
          </a:p>
          <a:p>
            <a:r>
              <a:rPr lang="en-GB" sz="2400" dirty="0">
                <a:solidFill>
                  <a:schemeClr val="tx2"/>
                </a:solidFill>
              </a:rPr>
              <a:t>Who do you live with? E.g. family, friends, pets </a:t>
            </a:r>
          </a:p>
          <a:p>
            <a:r>
              <a:rPr lang="en-GB" sz="2400" dirty="0">
                <a:solidFill>
                  <a:schemeClr val="tx2"/>
                </a:solidFill>
              </a:rPr>
              <a:t>Do you have a job? </a:t>
            </a:r>
          </a:p>
          <a:p>
            <a:r>
              <a:rPr lang="en-GB" sz="2400" dirty="0">
                <a:solidFill>
                  <a:schemeClr val="tx2"/>
                </a:solidFill>
              </a:rPr>
              <a:t>How is the wider world different? </a:t>
            </a:r>
          </a:p>
          <a:p>
            <a:r>
              <a:rPr lang="en-GB" sz="2400" dirty="0">
                <a:solidFill>
                  <a:schemeClr val="tx2"/>
                </a:solidFill>
              </a:rPr>
              <a:t>What are you excited about for your future? </a:t>
            </a:r>
          </a:p>
          <a:p>
            <a:r>
              <a:rPr lang="en-GB" sz="2400" dirty="0">
                <a:solidFill>
                  <a:schemeClr val="tx2"/>
                </a:solidFill>
              </a:rPr>
              <a:t>What makes you nervous/ apprehensive about your future?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Light Bulb and Gear">
            <a:extLst>
              <a:ext uri="{FF2B5EF4-FFF2-40B4-BE49-F238E27FC236}">
                <a16:creationId xmlns:a16="http://schemas.microsoft.com/office/drawing/2014/main" id="{88B925AA-A566-3EDE-8EE0-36A137D39A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855411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Graduates tossing caps into the air">
            <a:extLst>
              <a:ext uri="{FF2B5EF4-FFF2-40B4-BE49-F238E27FC236}">
                <a16:creationId xmlns:a16="http://schemas.microsoft.com/office/drawing/2014/main" id="{2F851896-3D99-A88A-C369-13DC84B02752}"/>
              </a:ext>
            </a:extLst>
          </p:cNvPr>
          <p:cNvPicPr>
            <a:picLocks noChangeAspect="1"/>
          </p:cNvPicPr>
          <p:nvPr/>
        </p:nvPicPr>
        <p:blipFill>
          <a:blip r:embed="rId2" cstate="print">
            <a:extLst>
              <a:ext uri="{28A0092B-C50C-407E-A947-70E740481C1C}">
                <a14:useLocalDpi xmlns:a14="http://schemas.microsoft.com/office/drawing/2010/main" val="0"/>
              </a:ext>
            </a:extLst>
          </a:blip>
          <a:srcRect l="14821" r="26793"/>
          <a:stretch/>
        </p:blipFill>
        <p:spPr>
          <a:xfrm>
            <a:off x="20" y="10"/>
            <a:ext cx="2970445" cy="3383269"/>
          </a:xfrm>
          <a:prstGeom prst="rect">
            <a:avLst/>
          </a:prstGeom>
        </p:spPr>
      </p:pic>
      <p:pic>
        <p:nvPicPr>
          <p:cNvPr id="5" name="Picture 4" descr="Person with hands in air in front of rainbow">
            <a:extLst>
              <a:ext uri="{FF2B5EF4-FFF2-40B4-BE49-F238E27FC236}">
                <a16:creationId xmlns:a16="http://schemas.microsoft.com/office/drawing/2014/main" id="{30092755-8EA3-3101-6594-DA681DAEE7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975" r="-3" b="-3"/>
          <a:stretch/>
        </p:blipFill>
        <p:spPr bwMode="auto">
          <a:xfrm>
            <a:off x="3072956" y="10"/>
            <a:ext cx="2970465" cy="3383268"/>
          </a:xfrm>
          <a:prstGeom prst="rect">
            <a:avLst/>
          </a:prstGeom>
          <a:extLst>
            <a:ext uri="{53640926-AAD7-44D8-BBD7-CCE9431645EC}">
              <a14:shadowObscured xmlns:a14="http://schemas.microsoft.com/office/drawing/2010/main"/>
            </a:ext>
          </a:extLst>
        </p:spPr>
      </p:pic>
      <p:pic>
        <p:nvPicPr>
          <p:cNvPr id="7" name="Picture 6" descr="Microphone in a bar">
            <a:extLst>
              <a:ext uri="{FF2B5EF4-FFF2-40B4-BE49-F238E27FC236}">
                <a16:creationId xmlns:a16="http://schemas.microsoft.com/office/drawing/2014/main" id="{3B7B2F32-0748-1C90-F838-4C74DB91AA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330" r="27036" b="-3"/>
          <a:stretch/>
        </p:blipFill>
        <p:spPr bwMode="auto">
          <a:xfrm>
            <a:off x="6145909" y="10"/>
            <a:ext cx="2971800" cy="3383268"/>
          </a:xfrm>
          <a:prstGeom prst="rect">
            <a:avLst/>
          </a:prstGeom>
          <a:extLst>
            <a:ext uri="{53640926-AAD7-44D8-BBD7-CCE9431645EC}">
              <a14:shadowObscured xmlns:a14="http://schemas.microsoft.com/office/drawing/2010/main"/>
            </a:ext>
          </a:extLst>
        </p:spPr>
      </p:pic>
      <p:pic>
        <p:nvPicPr>
          <p:cNvPr id="4" name="Content Placeholder 3" descr="A robot using a laptop sitting on a blue chair">
            <a:extLst>
              <a:ext uri="{FF2B5EF4-FFF2-40B4-BE49-F238E27FC236}">
                <a16:creationId xmlns:a16="http://schemas.microsoft.com/office/drawing/2014/main" id="{A2397882-2189-DE58-64B7-6C5312C24C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590" r="2" b="2"/>
          <a:stretch/>
        </p:blipFill>
        <p:spPr bwMode="auto">
          <a:xfrm>
            <a:off x="9220200" y="10"/>
            <a:ext cx="2971800" cy="3383268"/>
          </a:xfrm>
          <a:prstGeom prst="rect">
            <a:avLst/>
          </a:prstGeom>
          <a:extLst>
            <a:ext uri="{53640926-AAD7-44D8-BBD7-CCE9431645EC}">
              <a14:shadowObscured xmlns:a14="http://schemas.microsoft.com/office/drawing/2010/main"/>
            </a:ext>
          </a:extLst>
        </p:spPr>
      </p:pic>
      <p:pic>
        <p:nvPicPr>
          <p:cNvPr id="6" name="Picture 5" descr="Human eye seen through transparent digital chart">
            <a:extLst>
              <a:ext uri="{FF2B5EF4-FFF2-40B4-BE49-F238E27FC236}">
                <a16:creationId xmlns:a16="http://schemas.microsoft.com/office/drawing/2014/main" id="{177B41D4-99E5-4AB7-5CD9-E820FDCC8585}"/>
              </a:ext>
            </a:extLst>
          </p:cNvPr>
          <p:cNvPicPr>
            <a:picLocks noChangeAspect="1"/>
          </p:cNvPicPr>
          <p:nvPr/>
        </p:nvPicPr>
        <p:blipFill>
          <a:blip r:embed="rId6" cstate="print">
            <a:extLst>
              <a:ext uri="{28A0092B-C50C-407E-A947-70E740481C1C}">
                <a14:useLocalDpi xmlns:a14="http://schemas.microsoft.com/office/drawing/2010/main" val="0"/>
              </a:ext>
            </a:extLst>
          </a:blip>
          <a:srcRect r="-1" b="2229"/>
          <a:stretch/>
        </p:blipFill>
        <p:spPr>
          <a:xfrm>
            <a:off x="-1018" y="3474720"/>
            <a:ext cx="6044438" cy="3383280"/>
          </a:xfrm>
          <a:prstGeom prst="rect">
            <a:avLst/>
          </a:prstGeom>
        </p:spPr>
      </p:pic>
      <p:sp>
        <p:nvSpPr>
          <p:cNvPr id="17" name="Rectangle 1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8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23A1B3-35AA-DF34-11B7-7FF11D3C56B1}"/>
              </a:ext>
            </a:extLst>
          </p:cNvPr>
          <p:cNvSpPr>
            <a:spLocks noGrp="1"/>
          </p:cNvSpPr>
          <p:nvPr>
            <p:ph type="title"/>
          </p:nvPr>
        </p:nvSpPr>
        <p:spPr>
          <a:xfrm>
            <a:off x="6318790" y="3474718"/>
            <a:ext cx="5791694" cy="1730979"/>
          </a:xfrm>
        </p:spPr>
        <p:txBody>
          <a:bodyPr>
            <a:noAutofit/>
          </a:bodyPr>
          <a:lstStyle/>
          <a:p>
            <a:r>
              <a:rPr lang="en-GB" sz="2200" b="1"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Task 2:</a:t>
            </a:r>
            <a:r>
              <a:rPr lang="en-GB" sz="2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The theme ‘My future’ can include hopes, dreams and aspirations for yourself and the world. Look at these images</a:t>
            </a:r>
            <a:r>
              <a:rPr lang="en-GB" sz="2200" dirty="0">
                <a:solidFill>
                  <a:srgbClr val="FFFFFF"/>
                </a:solidFill>
                <a:latin typeface="Aptos" panose="020B0004020202020204" pitchFamily="34" charset="0"/>
                <a:ea typeface="Aptos" panose="020B0004020202020204" pitchFamily="34" charset="0"/>
                <a:cs typeface="Times New Roman" panose="02020603050405020304" pitchFamily="18" charset="0"/>
              </a:rPr>
              <a:t> and consider what they might mean for your future. </a:t>
            </a:r>
            <a:endParaRPr lang="en-GB" sz="2200" dirty="0">
              <a:solidFill>
                <a:srgbClr val="FFFFFF"/>
              </a:solidFill>
            </a:endParaRPr>
          </a:p>
        </p:txBody>
      </p:sp>
      <p:sp>
        <p:nvSpPr>
          <p:cNvPr id="12" name="Content Placeholder 11">
            <a:extLst>
              <a:ext uri="{FF2B5EF4-FFF2-40B4-BE49-F238E27FC236}">
                <a16:creationId xmlns:a16="http://schemas.microsoft.com/office/drawing/2014/main" id="{E582E315-5D4B-29CE-BEEF-5D4B3C4F2FFD}"/>
              </a:ext>
            </a:extLst>
          </p:cNvPr>
          <p:cNvSpPr>
            <a:spLocks noGrp="1"/>
          </p:cNvSpPr>
          <p:nvPr>
            <p:ph idx="1"/>
          </p:nvPr>
        </p:nvSpPr>
        <p:spPr>
          <a:xfrm>
            <a:off x="6318789" y="5297140"/>
            <a:ext cx="5674735" cy="1209985"/>
          </a:xfrm>
        </p:spPr>
        <p:txBody>
          <a:bodyPr>
            <a:normAutofit fontScale="92500" lnSpcReduction="10000"/>
          </a:bodyPr>
          <a:lstStyle/>
          <a:p>
            <a:pPr marL="0" indent="0">
              <a:lnSpc>
                <a:spcPct val="115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Task 3: </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What would you change about the world to make a better future for yourself and others?</a:t>
            </a:r>
          </a:p>
        </p:txBody>
      </p:sp>
    </p:spTree>
    <p:extLst>
      <p:ext uri="{BB962C8B-B14F-4D97-AF65-F5344CB8AC3E}">
        <p14:creationId xmlns:p14="http://schemas.microsoft.com/office/powerpoint/2010/main" val="2999209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7F02E95-95A9-1858-1486-7B05F9C8A16F}"/>
              </a:ext>
            </a:extLst>
          </p:cNvPr>
          <p:cNvSpPr>
            <a:spLocks noGrp="1"/>
          </p:cNvSpPr>
          <p:nvPr>
            <p:ph type="title"/>
          </p:nvPr>
        </p:nvSpPr>
        <p:spPr>
          <a:xfrm>
            <a:off x="838200" y="365125"/>
            <a:ext cx="5393361" cy="1325563"/>
          </a:xfrm>
        </p:spPr>
        <p:txBody>
          <a:bodyPr>
            <a:normAutofit/>
          </a:bodyPr>
          <a:lstStyle/>
          <a:p>
            <a:r>
              <a:rPr lang="en-GB" dirty="0"/>
              <a:t>My future: Task 4</a:t>
            </a:r>
          </a:p>
        </p:txBody>
      </p:sp>
      <p:sp>
        <p:nvSpPr>
          <p:cNvPr id="16" name="Freeform: Shape 1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Head with gears outline">
            <a:extLst>
              <a:ext uri="{FF2B5EF4-FFF2-40B4-BE49-F238E27FC236}">
                <a16:creationId xmlns:a16="http://schemas.microsoft.com/office/drawing/2014/main" id="{AA408346-8C78-AE8D-8F63-529A58587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 name="Freeform: Shape 1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9" name="Content Placeholder 2">
            <a:extLst>
              <a:ext uri="{FF2B5EF4-FFF2-40B4-BE49-F238E27FC236}">
                <a16:creationId xmlns:a16="http://schemas.microsoft.com/office/drawing/2014/main" id="{612782F1-6CFB-94E3-1F9B-F3AC896FB100}"/>
              </a:ext>
            </a:extLst>
          </p:cNvPr>
          <p:cNvGraphicFramePr>
            <a:graphicFrameLocks noGrp="1"/>
          </p:cNvGraphicFramePr>
          <p:nvPr>
            <p:ph idx="1"/>
            <p:extLst>
              <p:ext uri="{D42A27DB-BD31-4B8C-83A1-F6EECF244321}">
                <p14:modId xmlns:p14="http://schemas.microsoft.com/office/powerpoint/2010/main" val="406245765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90901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C20E8C-FA57-28BF-D6C7-F76987BBE68E}"/>
              </a:ext>
            </a:extLst>
          </p:cNvPr>
          <p:cNvSpPr>
            <a:spLocks noGrp="1"/>
          </p:cNvSpPr>
          <p:nvPr>
            <p:ph type="title"/>
          </p:nvPr>
        </p:nvSpPr>
        <p:spPr>
          <a:xfrm>
            <a:off x="838200" y="556995"/>
            <a:ext cx="10515600" cy="1133693"/>
          </a:xfrm>
        </p:spPr>
        <p:txBody>
          <a:bodyPr>
            <a:normAutofit/>
          </a:bodyPr>
          <a:lstStyle/>
          <a:p>
            <a:r>
              <a:rPr lang="en-GB" sz="2500"/>
              <a:t>Your poem or illustration:</a:t>
            </a:r>
            <a:br>
              <a:rPr lang="en-GB" sz="2500"/>
            </a:br>
            <a:r>
              <a:rPr lang="en-GB" sz="2500"/>
              <a:t>Task 5 </a:t>
            </a:r>
            <a:br>
              <a:rPr lang="en-GB" sz="2500"/>
            </a:br>
            <a:endParaRPr lang="en-GB" sz="2500"/>
          </a:p>
        </p:txBody>
      </p:sp>
      <p:graphicFrame>
        <p:nvGraphicFramePr>
          <p:cNvPr id="47" name="Content Placeholder 2">
            <a:extLst>
              <a:ext uri="{FF2B5EF4-FFF2-40B4-BE49-F238E27FC236}">
                <a16:creationId xmlns:a16="http://schemas.microsoft.com/office/drawing/2014/main" id="{2CFB8A35-BD2A-F58F-856D-C1117FE3CBAA}"/>
              </a:ext>
            </a:extLst>
          </p:cNvPr>
          <p:cNvGraphicFramePr>
            <a:graphicFrameLocks noGrp="1"/>
          </p:cNvGraphicFramePr>
          <p:nvPr>
            <p:ph idx="1"/>
            <p:extLst>
              <p:ext uri="{D42A27DB-BD31-4B8C-83A1-F6EECF244321}">
                <p14:modId xmlns:p14="http://schemas.microsoft.com/office/powerpoint/2010/main" val="641840409"/>
              </p:ext>
            </p:extLst>
          </p:nvPr>
        </p:nvGraphicFramePr>
        <p:xfrm>
          <a:off x="838200" y="1825625"/>
          <a:ext cx="10515600" cy="490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341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AC2CF-FB1F-D7A1-80EB-AF0BB8B2FA4B}"/>
              </a:ext>
            </a:extLst>
          </p:cNvPr>
          <p:cNvSpPr>
            <a:spLocks noGrp="1"/>
          </p:cNvSpPr>
          <p:nvPr>
            <p:ph type="title"/>
          </p:nvPr>
        </p:nvSpPr>
        <p:spPr>
          <a:xfrm>
            <a:off x="804672" y="802955"/>
            <a:ext cx="5017432" cy="2844012"/>
          </a:xfrm>
        </p:spPr>
        <p:txBody>
          <a:bodyPr>
            <a:normAutofit/>
          </a:bodyPr>
          <a:lstStyle/>
          <a:p>
            <a:r>
              <a:rPr lang="en-GB" sz="2400" b="1" dirty="0">
                <a:solidFill>
                  <a:schemeClr val="tx2"/>
                </a:solidFill>
              </a:rPr>
              <a:t>Complete your poem </a:t>
            </a:r>
            <a:r>
              <a:rPr lang="en-GB" sz="2400" b="1" dirty="0"/>
              <a:t>on A4 and/ or illustration on A4/A3 paper, </a:t>
            </a:r>
            <a:r>
              <a:rPr lang="en-GB" sz="2400" b="1" dirty="0">
                <a:solidFill>
                  <a:schemeClr val="tx2"/>
                </a:solidFill>
              </a:rPr>
              <a:t>on the back add your full name, age, year group and school and submit via your teacher.</a:t>
            </a:r>
          </a:p>
        </p:txBody>
      </p:sp>
      <p:sp>
        <p:nvSpPr>
          <p:cNvPr id="3" name="Content Placeholder 2">
            <a:extLst>
              <a:ext uri="{FF2B5EF4-FFF2-40B4-BE49-F238E27FC236}">
                <a16:creationId xmlns:a16="http://schemas.microsoft.com/office/drawing/2014/main" id="{91B78AE6-62AC-A726-3064-C271BA7327ED}"/>
              </a:ext>
            </a:extLst>
          </p:cNvPr>
          <p:cNvSpPr>
            <a:spLocks noGrp="1"/>
          </p:cNvSpPr>
          <p:nvPr>
            <p:ph idx="1"/>
          </p:nvPr>
        </p:nvSpPr>
        <p:spPr>
          <a:xfrm>
            <a:off x="804672" y="2421682"/>
            <a:ext cx="4977578" cy="3639289"/>
          </a:xfrm>
        </p:spPr>
        <p:txBody>
          <a:bodyPr anchor="ctr">
            <a:normAutofit/>
          </a:bodyPr>
          <a:lstStyle/>
          <a:p>
            <a:pPr marL="0" indent="0">
              <a:buNone/>
            </a:pPr>
            <a:r>
              <a:rPr lang="en-GB" sz="2400" b="1" dirty="0">
                <a:solidFill>
                  <a:schemeClr val="tx2"/>
                </a:solidFill>
              </a:rPr>
              <a:t>Good luck!</a:t>
            </a:r>
          </a:p>
          <a:p>
            <a:pPr marL="0" indent="0">
              <a:buNone/>
            </a:pPr>
            <a:endParaRPr lang="en-GB" sz="1800" b="1" dirty="0">
              <a:solidFill>
                <a:schemeClr val="tx2"/>
              </a:solidFill>
            </a:endParaRPr>
          </a:p>
          <a:p>
            <a:pPr marL="0" indent="0">
              <a:buNone/>
            </a:pPr>
            <a:endParaRPr lang="en-GB" sz="1800" dirty="0">
              <a:solidFill>
                <a:schemeClr val="tx2"/>
              </a:solidFill>
            </a:endParaRPr>
          </a:p>
          <a:p>
            <a:pPr marL="0" indent="0">
              <a:buNone/>
            </a:pPr>
            <a:endParaRPr lang="en-GB" sz="1800" dirty="0">
              <a:solidFill>
                <a:schemeClr val="tx2"/>
              </a:solidFill>
            </a:endParaRPr>
          </a:p>
          <a:p>
            <a:pPr marL="0" indent="0">
              <a:buNone/>
            </a:pPr>
            <a:endParaRPr lang="en-GB" sz="1800" dirty="0">
              <a:solidFill>
                <a:schemeClr val="tx2"/>
              </a:solidFill>
            </a:endParaRPr>
          </a:p>
        </p:txBody>
      </p:sp>
      <p:grpSp>
        <p:nvGrpSpPr>
          <p:cNvPr id="40" name="Group 39">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41" name="Freeform: Shape 4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Festival FAQs | Ealing Book Festival">
            <a:extLst>
              <a:ext uri="{FF2B5EF4-FFF2-40B4-BE49-F238E27FC236}">
                <a16:creationId xmlns:a16="http://schemas.microsoft.com/office/drawing/2014/main" id="{B11FA18D-52FF-A99C-74DA-8C44386806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72" r="3" b="14210"/>
          <a:stretch/>
        </p:blipFill>
        <p:spPr bwMode="auto">
          <a:xfrm>
            <a:off x="8100821" y="1922726"/>
            <a:ext cx="3661831" cy="3032746"/>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72074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7" name="Freeform: Shape 26">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2B1097A-63E0-B71B-85EA-E73A323984DF}"/>
              </a:ext>
            </a:extLst>
          </p:cNvPr>
          <p:cNvSpPr>
            <a:spLocks noGrp="1"/>
          </p:cNvSpPr>
          <p:nvPr>
            <p:ph type="title"/>
          </p:nvPr>
        </p:nvSpPr>
        <p:spPr>
          <a:xfrm>
            <a:off x="2900333" y="-48705"/>
            <a:ext cx="5754696" cy="1837349"/>
          </a:xfrm>
        </p:spPr>
        <p:txBody>
          <a:bodyPr>
            <a:normAutofit/>
          </a:bodyPr>
          <a:lstStyle/>
          <a:p>
            <a:pPr algn="ctr"/>
            <a:r>
              <a:rPr lang="en-GB" sz="3600" dirty="0">
                <a:solidFill>
                  <a:schemeClr val="tx2"/>
                </a:solidFill>
              </a:rPr>
              <a:t>Introduction </a:t>
            </a:r>
          </a:p>
        </p:txBody>
      </p:sp>
      <p:sp>
        <p:nvSpPr>
          <p:cNvPr id="3" name="Content Placeholder 2">
            <a:extLst>
              <a:ext uri="{FF2B5EF4-FFF2-40B4-BE49-F238E27FC236}">
                <a16:creationId xmlns:a16="http://schemas.microsoft.com/office/drawing/2014/main" id="{3FC0E527-34F6-0337-9E88-9473F0AB8E32}"/>
              </a:ext>
            </a:extLst>
          </p:cNvPr>
          <p:cNvSpPr>
            <a:spLocks noGrp="1"/>
          </p:cNvSpPr>
          <p:nvPr>
            <p:ph idx="1"/>
          </p:nvPr>
        </p:nvSpPr>
        <p:spPr>
          <a:xfrm>
            <a:off x="988828" y="1562986"/>
            <a:ext cx="10664456" cy="4986670"/>
          </a:xfrm>
        </p:spPr>
        <p:txBody>
          <a:bodyPr anchor="t">
            <a:normAutofit lnSpcReduction="10000"/>
          </a:bodyPr>
          <a:lstStyle/>
          <a:p>
            <a:pPr marL="0" indent="0" algn="ctr">
              <a:buNone/>
            </a:pPr>
            <a:r>
              <a:rPr lang="en-GB" sz="3200" b="1" dirty="0">
                <a:solidFill>
                  <a:schemeClr val="tx2"/>
                </a:solidFill>
              </a:rPr>
              <a:t>Welcome to the 2025 Ealing Book Festival poetry and illustration competition.</a:t>
            </a:r>
          </a:p>
          <a:p>
            <a:pPr marL="0" indent="0" algn="ctr">
              <a:buNone/>
            </a:pPr>
            <a:r>
              <a:rPr lang="en-GB" sz="3200" b="1" dirty="0">
                <a:solidFill>
                  <a:schemeClr val="tx2"/>
                </a:solidFill>
              </a:rPr>
              <a:t>Here are some ideas to inspire you to write a poem or create an illustration (or both) based the theme ‘My story, my future’. </a:t>
            </a:r>
          </a:p>
          <a:p>
            <a:pPr marL="0" indent="0" algn="ctr">
              <a:buNone/>
            </a:pPr>
            <a:r>
              <a:rPr lang="en-GB" sz="3200" b="1" dirty="0">
                <a:solidFill>
                  <a:schemeClr val="tx2"/>
                </a:solidFill>
              </a:rPr>
              <a:t>You can just use this PowerPoint, or you can use/adapt the accompanying resource pack, complete with rules, worksheets and more. </a:t>
            </a:r>
          </a:p>
          <a:p>
            <a:pPr marL="0" indent="0" algn="ctr">
              <a:buNone/>
            </a:pPr>
            <a:endParaRPr lang="en-GB" sz="3200" b="1" dirty="0">
              <a:solidFill>
                <a:schemeClr val="tx2"/>
              </a:solidFill>
            </a:endParaRPr>
          </a:p>
          <a:p>
            <a:pPr marL="0" indent="0" algn="ctr">
              <a:buNone/>
            </a:pPr>
            <a:r>
              <a:rPr lang="en-GB" sz="3200" b="1" dirty="0">
                <a:solidFill>
                  <a:schemeClr val="tx2"/>
                </a:solidFill>
              </a:rPr>
              <a:t>Good luck!</a:t>
            </a:r>
          </a:p>
        </p:txBody>
      </p:sp>
      <p:grpSp>
        <p:nvGrpSpPr>
          <p:cNvPr id="32" name="Group 31">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32">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13771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Content Placeholder 12" descr="Children in a classroom">
            <a:extLst>
              <a:ext uri="{FF2B5EF4-FFF2-40B4-BE49-F238E27FC236}">
                <a16:creationId xmlns:a16="http://schemas.microsoft.com/office/drawing/2014/main" id="{8228ECC9-C81E-AD10-A2D0-2A109746262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
        <p:nvSpPr>
          <p:cNvPr id="15" name="TextBox 14">
            <a:extLst>
              <a:ext uri="{FF2B5EF4-FFF2-40B4-BE49-F238E27FC236}">
                <a16:creationId xmlns:a16="http://schemas.microsoft.com/office/drawing/2014/main" id="{C332977B-B1C0-988F-651F-1F04C1C15B99}"/>
              </a:ext>
            </a:extLst>
          </p:cNvPr>
          <p:cNvSpPr txBox="1"/>
          <p:nvPr/>
        </p:nvSpPr>
        <p:spPr>
          <a:xfrm flipH="1">
            <a:off x="435935" y="245659"/>
            <a:ext cx="3689497" cy="1754326"/>
          </a:xfrm>
          <a:prstGeom prst="rect">
            <a:avLst/>
          </a:prstGeom>
          <a:solidFill>
            <a:schemeClr val="bg1"/>
          </a:solidFill>
        </p:spPr>
        <p:txBody>
          <a:bodyPr wrap="square" rtlCol="0">
            <a:spAutoFit/>
          </a:bodyPr>
          <a:lstStyle/>
          <a:p>
            <a:r>
              <a:rPr lang="en-GB" sz="3600" dirty="0"/>
              <a:t>My Story</a:t>
            </a:r>
          </a:p>
          <a:p>
            <a:r>
              <a:rPr lang="en-GB" sz="3600" dirty="0"/>
              <a:t>Task 1 – What is your story so far?</a:t>
            </a:r>
          </a:p>
        </p:txBody>
      </p:sp>
    </p:spTree>
    <p:extLst>
      <p:ext uri="{BB962C8B-B14F-4D97-AF65-F5344CB8AC3E}">
        <p14:creationId xmlns:p14="http://schemas.microsoft.com/office/powerpoint/2010/main" val="3739082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CCFC746-1D83-F8DA-6256-B03B9D174AC7}"/>
              </a:ext>
            </a:extLst>
          </p:cNvPr>
          <p:cNvSpPr>
            <a:spLocks noGrp="1"/>
          </p:cNvSpPr>
          <p:nvPr>
            <p:ph type="title"/>
          </p:nvPr>
        </p:nvSpPr>
        <p:spPr>
          <a:xfrm>
            <a:off x="640080" y="1243013"/>
            <a:ext cx="3855720" cy="4371974"/>
          </a:xfrm>
        </p:spPr>
        <p:txBody>
          <a:bodyPr>
            <a:normAutofit/>
          </a:bodyPr>
          <a:lstStyle/>
          <a:p>
            <a:r>
              <a:rPr lang="en-GB" sz="3600" dirty="0">
                <a:solidFill>
                  <a:schemeClr val="tx2"/>
                </a:solidFill>
              </a:rPr>
              <a:t>Poetry resources</a:t>
            </a:r>
            <a:br>
              <a:rPr lang="en-GB" sz="3600" dirty="0">
                <a:solidFill>
                  <a:schemeClr val="tx2"/>
                </a:solidFill>
              </a:rPr>
            </a:br>
            <a:r>
              <a:rPr lang="en-GB" sz="3600" dirty="0">
                <a:solidFill>
                  <a:schemeClr val="tx2"/>
                </a:solidFill>
              </a:rPr>
              <a:t>My Story</a:t>
            </a:r>
          </a:p>
        </p:txBody>
      </p:sp>
      <p:sp>
        <p:nvSpPr>
          <p:cNvPr id="3" name="Content Placeholder 2">
            <a:extLst>
              <a:ext uri="{FF2B5EF4-FFF2-40B4-BE49-F238E27FC236}">
                <a16:creationId xmlns:a16="http://schemas.microsoft.com/office/drawing/2014/main" id="{962E55BA-CF73-98FA-3BB1-445DCA9C714E}"/>
              </a:ext>
            </a:extLst>
          </p:cNvPr>
          <p:cNvSpPr>
            <a:spLocks noGrp="1"/>
          </p:cNvSpPr>
          <p:nvPr>
            <p:ph idx="1"/>
          </p:nvPr>
        </p:nvSpPr>
        <p:spPr>
          <a:xfrm>
            <a:off x="5358809" y="297235"/>
            <a:ext cx="6496493" cy="6239661"/>
          </a:xfrm>
        </p:spPr>
        <p:txBody>
          <a:bodyPr anchor="ctr">
            <a:normAutofit lnSpcReduction="10000"/>
          </a:bodyPr>
          <a:lstStyle/>
          <a:p>
            <a:pPr marL="0" indent="0">
              <a:buNone/>
            </a:pPr>
            <a:r>
              <a:rPr lang="en-GB" b="1" dirty="0">
                <a:solidFill>
                  <a:schemeClr val="tx2"/>
                </a:solidFill>
              </a:rPr>
              <a:t>Task 1: What is your story so far? Draw a timeline or make a storyboard of the story of your life. Here are some ideas of memories or milestones that you can include:</a:t>
            </a:r>
          </a:p>
          <a:p>
            <a:r>
              <a:rPr lang="en-GB"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Your birthday </a:t>
            </a:r>
          </a:p>
          <a:p>
            <a:r>
              <a:rPr lang="en-GB"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Your earliest memory </a:t>
            </a:r>
          </a:p>
          <a:p>
            <a:r>
              <a:rPr lang="en-GB"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Family milestones e.g. the birth of a brother/sister, the arrival of a pet </a:t>
            </a:r>
          </a:p>
          <a:p>
            <a:r>
              <a:rPr lang="en-GB"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Family adventures e.g. trips to the park or holidays </a:t>
            </a:r>
          </a:p>
          <a:p>
            <a:r>
              <a:rPr lang="en-GB"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Your first day of school </a:t>
            </a:r>
          </a:p>
          <a:p>
            <a:r>
              <a:rPr lang="en-GB"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Your funniest memory </a:t>
            </a:r>
          </a:p>
          <a:p>
            <a:r>
              <a:rPr lang="en-GB"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Your scariest memory  </a:t>
            </a:r>
            <a:endParaRPr lang="en-GB" dirty="0">
              <a:solidFill>
                <a:schemeClr val="tx2"/>
              </a:solidFill>
            </a:endParaRPr>
          </a:p>
        </p:txBody>
      </p:sp>
    </p:spTree>
    <p:extLst>
      <p:ext uri="{BB962C8B-B14F-4D97-AF65-F5344CB8AC3E}">
        <p14:creationId xmlns:p14="http://schemas.microsoft.com/office/powerpoint/2010/main" val="2628236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irl at the train station">
            <a:extLst>
              <a:ext uri="{FF2B5EF4-FFF2-40B4-BE49-F238E27FC236}">
                <a16:creationId xmlns:a16="http://schemas.microsoft.com/office/drawing/2014/main" id="{BF899016-5F69-CD8D-E9BB-AFA5F528CDB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805" b="794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9058104-AA80-830E-15E6-162741EB4BD5}"/>
              </a:ext>
            </a:extLst>
          </p:cNvPr>
          <p:cNvSpPr txBox="1"/>
          <p:nvPr/>
        </p:nvSpPr>
        <p:spPr>
          <a:xfrm>
            <a:off x="620971" y="607325"/>
            <a:ext cx="3738377" cy="1569660"/>
          </a:xfrm>
          <a:prstGeom prst="rect">
            <a:avLst/>
          </a:prstGeom>
          <a:solidFill>
            <a:schemeClr val="bg1"/>
          </a:solidFill>
        </p:spPr>
        <p:txBody>
          <a:bodyPr wrap="square" rtlCol="0">
            <a:spAutoFit/>
          </a:bodyPr>
          <a:lstStyle/>
          <a:p>
            <a:r>
              <a:rPr lang="en-GB" sz="3200" dirty="0"/>
              <a:t>My Story</a:t>
            </a:r>
          </a:p>
          <a:p>
            <a:r>
              <a:rPr lang="en-GB" sz="3200" dirty="0"/>
              <a:t>Task 2 - What makes you who you are?</a:t>
            </a:r>
          </a:p>
        </p:txBody>
      </p:sp>
    </p:spTree>
    <p:extLst>
      <p:ext uri="{BB962C8B-B14F-4D97-AF65-F5344CB8AC3E}">
        <p14:creationId xmlns:p14="http://schemas.microsoft.com/office/powerpoint/2010/main" val="25424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A2DD2-585A-C54C-C582-5F65AD3B6A72}"/>
              </a:ext>
            </a:extLst>
          </p:cNvPr>
          <p:cNvSpPr>
            <a:spLocks noGrp="1"/>
          </p:cNvSpPr>
          <p:nvPr>
            <p:ph type="title"/>
          </p:nvPr>
        </p:nvSpPr>
        <p:spPr>
          <a:xfrm>
            <a:off x="326206" y="188684"/>
            <a:ext cx="6712548" cy="1454051"/>
          </a:xfrm>
        </p:spPr>
        <p:txBody>
          <a:bodyPr>
            <a:normAutofit/>
          </a:bodyPr>
          <a:lstStyle/>
          <a:p>
            <a:r>
              <a:rPr lang="en-GB" sz="3600" dirty="0">
                <a:solidFill>
                  <a:schemeClr val="tx2"/>
                </a:solidFill>
              </a:rPr>
              <a:t>Task 2- My story: What makes you who you are? </a:t>
            </a:r>
          </a:p>
        </p:txBody>
      </p:sp>
      <p:grpSp>
        <p:nvGrpSpPr>
          <p:cNvPr id="42" name="Group 41">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3" name="Freeform: Shape 42">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Question mark">
            <a:extLst>
              <a:ext uri="{FF2B5EF4-FFF2-40B4-BE49-F238E27FC236}">
                <a16:creationId xmlns:a16="http://schemas.microsoft.com/office/drawing/2014/main" id="{7EFDA8A6-D572-8686-EDF0-BACEF4177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graphicFrame>
        <p:nvGraphicFramePr>
          <p:cNvPr id="25" name="Content Placeholder 2">
            <a:extLst>
              <a:ext uri="{FF2B5EF4-FFF2-40B4-BE49-F238E27FC236}">
                <a16:creationId xmlns:a16="http://schemas.microsoft.com/office/drawing/2014/main" id="{95597B60-6B4D-7A7D-7CAB-7F31A5F133FC}"/>
              </a:ext>
            </a:extLst>
          </p:cNvPr>
          <p:cNvGraphicFramePr>
            <a:graphicFrameLocks noGrp="1"/>
          </p:cNvGraphicFramePr>
          <p:nvPr>
            <p:ph idx="1"/>
            <p:extLst>
              <p:ext uri="{D42A27DB-BD31-4B8C-83A1-F6EECF244321}">
                <p14:modId xmlns:p14="http://schemas.microsoft.com/office/powerpoint/2010/main" val="3992860058"/>
              </p:ext>
            </p:extLst>
          </p:nvPr>
        </p:nvGraphicFramePr>
        <p:xfrm>
          <a:off x="411266" y="1562985"/>
          <a:ext cx="5606761" cy="5199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5830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AA8F-558B-C264-2FCA-C17D653B8B69}"/>
              </a:ext>
            </a:extLst>
          </p:cNvPr>
          <p:cNvSpPr>
            <a:spLocks noGrp="1"/>
          </p:cNvSpPr>
          <p:nvPr>
            <p:ph type="title"/>
          </p:nvPr>
        </p:nvSpPr>
        <p:spPr/>
        <p:txBody>
          <a:bodyPr/>
          <a:lstStyle/>
          <a:p>
            <a:r>
              <a:rPr lang="en-GB" dirty="0"/>
              <a:t>My story- Task 2 continued: Name your favourite…</a:t>
            </a:r>
          </a:p>
        </p:txBody>
      </p:sp>
      <p:graphicFrame>
        <p:nvGraphicFramePr>
          <p:cNvPr id="5" name="Content Placeholder 2">
            <a:extLst>
              <a:ext uri="{FF2B5EF4-FFF2-40B4-BE49-F238E27FC236}">
                <a16:creationId xmlns:a16="http://schemas.microsoft.com/office/drawing/2014/main" id="{528A283A-9BD0-E922-E58D-788286E94589}"/>
              </a:ext>
            </a:extLst>
          </p:cNvPr>
          <p:cNvGraphicFramePr>
            <a:graphicFrameLocks noGrp="1"/>
          </p:cNvGraphicFramePr>
          <p:nvPr>
            <p:ph idx="1"/>
            <p:extLst>
              <p:ext uri="{D42A27DB-BD31-4B8C-83A1-F6EECF244321}">
                <p14:modId xmlns:p14="http://schemas.microsoft.com/office/powerpoint/2010/main" val="21485106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434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3A5C3-5EAD-BDC2-BABF-BAAC74890B36}"/>
              </a:ext>
            </a:extLst>
          </p:cNvPr>
          <p:cNvSpPr>
            <a:spLocks noGrp="1"/>
          </p:cNvSpPr>
          <p:nvPr>
            <p:ph type="title"/>
          </p:nvPr>
        </p:nvSpPr>
        <p:spPr>
          <a:xfrm>
            <a:off x="475062" y="345755"/>
            <a:ext cx="5099019" cy="1063761"/>
          </a:xfrm>
        </p:spPr>
        <p:txBody>
          <a:bodyPr>
            <a:normAutofit fontScale="90000"/>
          </a:bodyPr>
          <a:lstStyle/>
          <a:p>
            <a:r>
              <a:rPr lang="en-GB" dirty="0">
                <a:solidFill>
                  <a:schemeClr val="tx2"/>
                </a:solidFill>
              </a:rPr>
              <a:t>My story-Task 3: </a:t>
            </a:r>
            <a:r>
              <a:rPr lang="en-GB" dirty="0"/>
              <a:t>Yrs 3-6</a:t>
            </a:r>
          </a:p>
        </p:txBody>
      </p:sp>
      <p:sp>
        <p:nvSpPr>
          <p:cNvPr id="3" name="Content Placeholder 2">
            <a:extLst>
              <a:ext uri="{FF2B5EF4-FFF2-40B4-BE49-F238E27FC236}">
                <a16:creationId xmlns:a16="http://schemas.microsoft.com/office/drawing/2014/main" id="{153B740A-1BBD-FD61-5015-3876411FFDAA}"/>
              </a:ext>
            </a:extLst>
          </p:cNvPr>
          <p:cNvSpPr>
            <a:spLocks noGrp="1"/>
          </p:cNvSpPr>
          <p:nvPr>
            <p:ph idx="1"/>
          </p:nvPr>
        </p:nvSpPr>
        <p:spPr>
          <a:xfrm>
            <a:off x="399172" y="1329071"/>
            <a:ext cx="5970724" cy="1841740"/>
          </a:xfrm>
        </p:spPr>
        <p:txBody>
          <a:bodyPr anchor="ctr">
            <a:normAutofit/>
          </a:bodyPr>
          <a:lstStyle/>
          <a:p>
            <a:pPr marL="0" indent="0">
              <a:buNone/>
            </a:pPr>
            <a:r>
              <a:rPr lang="en-GB" sz="20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Task 3:</a:t>
            </a:r>
            <a:r>
              <a:rPr lang="en-GB"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Now you have written down/ created a storyboard of the things that make up your story. Soon you will be turning this into lines of poetry or an illustration. Let’s look at some examples of memories from a poem from last year’s competition…</a:t>
            </a:r>
            <a:endParaRPr lang="en-GB" sz="12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Graphic 19" descr="Pencil">
            <a:extLst>
              <a:ext uri="{FF2B5EF4-FFF2-40B4-BE49-F238E27FC236}">
                <a16:creationId xmlns:a16="http://schemas.microsoft.com/office/drawing/2014/main" id="{FF6789FC-8C18-C421-5B12-BF1A001629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
        <p:nvSpPr>
          <p:cNvPr id="5" name="TextBox 4">
            <a:extLst>
              <a:ext uri="{FF2B5EF4-FFF2-40B4-BE49-F238E27FC236}">
                <a16:creationId xmlns:a16="http://schemas.microsoft.com/office/drawing/2014/main" id="{56B57C02-26CE-45F1-AEDD-B2CFD180867B}"/>
              </a:ext>
            </a:extLst>
          </p:cNvPr>
          <p:cNvSpPr txBox="1"/>
          <p:nvPr/>
        </p:nvSpPr>
        <p:spPr>
          <a:xfrm>
            <a:off x="305686" y="3308428"/>
            <a:ext cx="6669272" cy="3170099"/>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Give an example of how </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the poet</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ha</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s</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described the senses to show what </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their</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life in Southall feels like.</a:t>
            </a:r>
          </a:p>
          <a:p>
            <a:pPr marL="285750" indent="-285750">
              <a:buFont typeface="Arial" panose="020B0604020202020204" pitchFamily="34" charset="0"/>
              <a:buChar char="•"/>
            </a:pP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Give an example of how </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the poet</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ha</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s</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used colour to create imagery.</a:t>
            </a:r>
          </a:p>
          <a:p>
            <a:pPr marL="285750" indent="-285750">
              <a:buFont typeface="Arial" panose="020B0604020202020204" pitchFamily="34" charset="0"/>
              <a:buChar char="•"/>
            </a:pP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Give an example of how </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the poet</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ha</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s</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used repetition. </a:t>
            </a:r>
          </a:p>
          <a:p>
            <a:pPr marL="285750" indent="-285750">
              <a:buFont typeface="Arial" panose="020B0604020202020204" pitchFamily="34" charset="0"/>
              <a:buChar char="•"/>
            </a:pP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Give an example of how </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the poet</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ha</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s</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used alliteration </a:t>
            </a:r>
            <a:r>
              <a:rPr lang="en-GB" sz="2000" b="1"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Give an example of how </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the poet</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ha</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s</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used punctuation to create rhythm. </a:t>
            </a:r>
          </a:p>
          <a:p>
            <a:pPr marL="285750" indent="-285750">
              <a:buFont typeface="Arial" panose="020B0604020202020204" pitchFamily="34" charset="0"/>
              <a:buChar char="•"/>
            </a:pP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What is your favourite line in the poem and why? </a:t>
            </a:r>
          </a:p>
          <a:p>
            <a:pPr marL="285750" indent="-285750">
              <a:buFont typeface="Arial" panose="020B0604020202020204" pitchFamily="34" charset="0"/>
              <a:buChar char="•"/>
            </a:pP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What is important to </a:t>
            </a:r>
            <a:r>
              <a:rPr lang="en-GB" sz="2000" dirty="0">
                <a:solidFill>
                  <a:schemeClr val="tx2"/>
                </a:solidFill>
                <a:latin typeface="Aptos" panose="020B0004020202020204" pitchFamily="34" charset="0"/>
                <a:ea typeface="Aptos" panose="020B0004020202020204" pitchFamily="34" charset="0"/>
                <a:cs typeface="Times New Roman" panose="02020603050405020304" pitchFamily="18" charset="0"/>
              </a:rPr>
              <a:t>this poet</a:t>
            </a:r>
            <a:r>
              <a:rPr lang="en-GB" sz="20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How do you know? </a:t>
            </a:r>
          </a:p>
        </p:txBody>
      </p:sp>
    </p:spTree>
    <p:extLst>
      <p:ext uri="{BB962C8B-B14F-4D97-AF65-F5344CB8AC3E}">
        <p14:creationId xmlns:p14="http://schemas.microsoft.com/office/powerpoint/2010/main" val="1525774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2B2A1-3075-2F93-1988-04205B8AB0C1}"/>
              </a:ext>
            </a:extLst>
          </p:cNvPr>
          <p:cNvSpPr>
            <a:spLocks noGrp="1"/>
          </p:cNvSpPr>
          <p:nvPr>
            <p:ph type="title"/>
          </p:nvPr>
        </p:nvSpPr>
        <p:spPr>
          <a:xfrm>
            <a:off x="347472" y="324490"/>
            <a:ext cx="4522240" cy="674971"/>
          </a:xfrm>
        </p:spPr>
        <p:txBody>
          <a:bodyPr>
            <a:normAutofit fontScale="90000"/>
          </a:bodyPr>
          <a:lstStyle/>
          <a:p>
            <a:r>
              <a:rPr lang="en-GB" sz="3600" dirty="0">
                <a:solidFill>
                  <a:schemeClr val="tx2"/>
                </a:solidFill>
              </a:rPr>
              <a:t>My story- Task 3: </a:t>
            </a:r>
            <a:r>
              <a:rPr lang="en-GB" sz="3600" dirty="0"/>
              <a:t>Yrs 7-8</a:t>
            </a:r>
          </a:p>
        </p:txBody>
      </p:sp>
      <p:sp>
        <p:nvSpPr>
          <p:cNvPr id="3" name="Content Placeholder 2">
            <a:extLst>
              <a:ext uri="{FF2B5EF4-FFF2-40B4-BE49-F238E27FC236}">
                <a16:creationId xmlns:a16="http://schemas.microsoft.com/office/drawing/2014/main" id="{02DC9A2E-FA3E-16E0-3BFD-2B9405D2D966}"/>
              </a:ext>
            </a:extLst>
          </p:cNvPr>
          <p:cNvSpPr>
            <a:spLocks noGrp="1"/>
          </p:cNvSpPr>
          <p:nvPr>
            <p:ph idx="1"/>
          </p:nvPr>
        </p:nvSpPr>
        <p:spPr>
          <a:xfrm>
            <a:off x="504832" y="3115340"/>
            <a:ext cx="5317272" cy="3539806"/>
          </a:xfrm>
        </p:spPr>
        <p:txBody>
          <a:bodyPr anchor="ctr">
            <a:normAutofit/>
          </a:bodyPr>
          <a:lstStyle/>
          <a:p>
            <a:r>
              <a:rPr lang="en-GB" sz="2000" dirty="0">
                <a:solidFill>
                  <a:schemeClr val="tx2"/>
                </a:solidFill>
              </a:rPr>
              <a:t>Give an example of how the poet has described the senses to show what their life in Southall feels like. </a:t>
            </a:r>
          </a:p>
          <a:p>
            <a:r>
              <a:rPr lang="en-GB" sz="2000" dirty="0">
                <a:solidFill>
                  <a:schemeClr val="tx2"/>
                </a:solidFill>
              </a:rPr>
              <a:t>Give an example of how the poet has used adjectives to create imagery.</a:t>
            </a:r>
          </a:p>
          <a:p>
            <a:r>
              <a:rPr lang="en-GB" sz="2000" dirty="0">
                <a:solidFill>
                  <a:schemeClr val="tx2"/>
                </a:solidFill>
              </a:rPr>
              <a:t>Give an example of how the poet has used punctuation to create rhythm in the poem. </a:t>
            </a:r>
          </a:p>
          <a:p>
            <a:r>
              <a:rPr lang="en-GB" sz="2000" dirty="0">
                <a:solidFill>
                  <a:schemeClr val="tx2"/>
                </a:solidFill>
              </a:rPr>
              <a:t>What is your favourite line in the poem and why? </a:t>
            </a:r>
          </a:p>
          <a:p>
            <a:r>
              <a:rPr lang="en-GB" sz="2000" dirty="0">
                <a:solidFill>
                  <a:schemeClr val="tx2"/>
                </a:solidFill>
              </a:rPr>
              <a:t>What is important to the poet?</a:t>
            </a:r>
          </a:p>
          <a:p>
            <a:endParaRPr lang="en-GB" sz="1600" dirty="0">
              <a:solidFill>
                <a:schemeClr val="tx2"/>
              </a:solidFill>
            </a:endParaRPr>
          </a:p>
          <a:p>
            <a:endParaRPr lang="en-GB" sz="16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Open Book">
            <a:extLst>
              <a:ext uri="{FF2B5EF4-FFF2-40B4-BE49-F238E27FC236}">
                <a16:creationId xmlns:a16="http://schemas.microsoft.com/office/drawing/2014/main" id="{5993DC1E-5D64-E1C2-473B-B6CA25114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
        <p:nvSpPr>
          <p:cNvPr id="5" name="TextBox 4">
            <a:extLst>
              <a:ext uri="{FF2B5EF4-FFF2-40B4-BE49-F238E27FC236}">
                <a16:creationId xmlns:a16="http://schemas.microsoft.com/office/drawing/2014/main" id="{9FD52775-06C1-3C20-8578-4DF64AF57C25}"/>
              </a:ext>
            </a:extLst>
          </p:cNvPr>
          <p:cNvSpPr txBox="1"/>
          <p:nvPr/>
        </p:nvSpPr>
        <p:spPr>
          <a:xfrm>
            <a:off x="450253" y="999461"/>
            <a:ext cx="6097772" cy="1631216"/>
          </a:xfrm>
          <a:prstGeom prst="rect">
            <a:avLst/>
          </a:prstGeom>
          <a:noFill/>
        </p:spPr>
        <p:txBody>
          <a:bodyPr wrap="square">
            <a:spAutoFit/>
          </a:bodyPr>
          <a:lstStyle/>
          <a:p>
            <a:pPr marL="0" indent="0">
              <a:buNone/>
            </a:pPr>
            <a:r>
              <a:rPr lang="en-GB" sz="2000" dirty="0">
                <a:solidFill>
                  <a:schemeClr val="tx2"/>
                </a:solidFill>
              </a:rPr>
              <a:t>Task 3: Now you have written down/ created a storyboard of the things that make up your story. Soon you will be turning this into lines of poetry or an illustration. Let’s look at some examples of memories in a poem from last year’s competition. </a:t>
            </a:r>
          </a:p>
        </p:txBody>
      </p:sp>
    </p:spTree>
    <p:extLst>
      <p:ext uri="{BB962C8B-B14F-4D97-AF65-F5344CB8AC3E}">
        <p14:creationId xmlns:p14="http://schemas.microsoft.com/office/powerpoint/2010/main" val="366053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1119</Words>
  <Application>Microsoft Office PowerPoint</Application>
  <PresentationFormat>Widescreen</PresentationFormat>
  <Paragraphs>88</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Ealing Book Festival  Poetry and illustration Competition Theme – My story, my future</vt:lpstr>
      <vt:lpstr>Introduction </vt:lpstr>
      <vt:lpstr>PowerPoint Presentation</vt:lpstr>
      <vt:lpstr>Poetry resources My Story</vt:lpstr>
      <vt:lpstr>PowerPoint Presentation</vt:lpstr>
      <vt:lpstr>Task 2- My story: What makes you who you are? </vt:lpstr>
      <vt:lpstr>My story- Task 2 continued: Name your favourite…</vt:lpstr>
      <vt:lpstr>My story-Task 3: Yrs 3-6</vt:lpstr>
      <vt:lpstr>My story- Task 3: Yrs 7-8</vt:lpstr>
      <vt:lpstr>PowerPoint Presentation</vt:lpstr>
      <vt:lpstr>My Future- Task 1</vt:lpstr>
      <vt:lpstr>Task 2: The theme ‘My future’ can include hopes, dreams and aspirations for yourself and the world. Look at these images and consider what they might mean for your future. </vt:lpstr>
      <vt:lpstr>My future: Task 4</vt:lpstr>
      <vt:lpstr>Your poem or illustration: Task 5  </vt:lpstr>
      <vt:lpstr>Complete your poem on A4 and/ or illustration on A4/A3 paper, on the back add your full name, age, year group and school and submit via your teacher.</vt:lpstr>
    </vt:vector>
  </TitlesOfParts>
  <Company>London Borough of Ealing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Clare Rees</dc:creator>
  <cp:lastModifiedBy>Ava Baptiste</cp:lastModifiedBy>
  <cp:revision>5</cp:revision>
  <dcterms:created xsi:type="dcterms:W3CDTF">2025-01-04T16:51:26Z</dcterms:created>
  <dcterms:modified xsi:type="dcterms:W3CDTF">2025-01-23T13:41:51Z</dcterms:modified>
</cp:coreProperties>
</file>