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4" r:id="rId3"/>
  </p:sldMasterIdLst>
  <p:notesMasterIdLst>
    <p:notesMasterId r:id="rId46"/>
  </p:notesMasterIdLst>
  <p:sldIdLst>
    <p:sldId id="256" r:id="rId4"/>
    <p:sldId id="457" r:id="rId5"/>
    <p:sldId id="456" r:id="rId6"/>
    <p:sldId id="451" r:id="rId7"/>
    <p:sldId id="458" r:id="rId8"/>
    <p:sldId id="450" r:id="rId9"/>
    <p:sldId id="459" r:id="rId10"/>
    <p:sldId id="460" r:id="rId11"/>
    <p:sldId id="461" r:id="rId12"/>
    <p:sldId id="464" r:id="rId13"/>
    <p:sldId id="465" r:id="rId14"/>
    <p:sldId id="466" r:id="rId15"/>
    <p:sldId id="467" r:id="rId16"/>
    <p:sldId id="468" r:id="rId17"/>
    <p:sldId id="469" r:id="rId18"/>
    <p:sldId id="475" r:id="rId19"/>
    <p:sldId id="470" r:id="rId20"/>
    <p:sldId id="472" r:id="rId21"/>
    <p:sldId id="473" r:id="rId22"/>
    <p:sldId id="474" r:id="rId23"/>
    <p:sldId id="476" r:id="rId24"/>
    <p:sldId id="477" r:id="rId25"/>
    <p:sldId id="478" r:id="rId26"/>
    <p:sldId id="479" r:id="rId27"/>
    <p:sldId id="480" r:id="rId28"/>
    <p:sldId id="504" r:id="rId29"/>
    <p:sldId id="481" r:id="rId30"/>
    <p:sldId id="482" r:id="rId31"/>
    <p:sldId id="483" r:id="rId32"/>
    <p:sldId id="484" r:id="rId33"/>
    <p:sldId id="485" r:id="rId34"/>
    <p:sldId id="498" r:id="rId35"/>
    <p:sldId id="499" r:id="rId36"/>
    <p:sldId id="500" r:id="rId37"/>
    <p:sldId id="501" r:id="rId38"/>
    <p:sldId id="502" r:id="rId39"/>
    <p:sldId id="505" r:id="rId40"/>
    <p:sldId id="495" r:id="rId41"/>
    <p:sldId id="507" r:id="rId42"/>
    <p:sldId id="508" r:id="rId43"/>
    <p:sldId id="509" r:id="rId44"/>
    <p:sldId id="42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BCDB1F"/>
    <a:srgbClr val="FB15A9"/>
    <a:srgbClr val="FD9E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0" d="100"/>
          <a:sy n="60" d="100"/>
        </p:scale>
        <p:origin x="72" y="7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26734B-EB93-4C55-B3DA-2203280714CB}"/>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7F4B9F43-BBFB-4CE1-89EC-C39722DA8A7B}"/>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F79111BD-1045-4AAB-9A2F-41F7E149BC2B}" type="datetime1">
              <a:rPr lang="en-GB"/>
              <a:pPr lvl="0"/>
              <a:t>02/10/2019</a:t>
            </a:fld>
            <a:endParaRPr lang="en-GB"/>
          </a:p>
        </p:txBody>
      </p:sp>
      <p:sp>
        <p:nvSpPr>
          <p:cNvPr id="4" name="Slide Image Placeholder 3">
            <a:extLst>
              <a:ext uri="{FF2B5EF4-FFF2-40B4-BE49-F238E27FC236}">
                <a16:creationId xmlns:a16="http://schemas.microsoft.com/office/drawing/2014/main" id="{C3164521-7AED-4AD6-93CA-FFD16A67963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198ACDF9-F137-4F07-BC9A-9129E578C46B}"/>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A12D7FF-98A2-4602-814B-0D00E0D06D05}"/>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E908E064-7D5D-4D9A-8BFD-B765FDF0A3F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9002E62B-DD57-489B-A7AD-1DF65BDE3FA1}" type="slidenum">
              <a:t>‹#›</a:t>
            </a:fld>
            <a:endParaRPr lang="en-GB"/>
          </a:p>
        </p:txBody>
      </p:sp>
    </p:spTree>
    <p:extLst>
      <p:ext uri="{BB962C8B-B14F-4D97-AF65-F5344CB8AC3E}">
        <p14:creationId xmlns:p14="http://schemas.microsoft.com/office/powerpoint/2010/main" val="357628094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03726-1284-4459-800F-F0824ADCE683}"/>
              </a:ext>
            </a:extLst>
          </p:cNvPr>
          <p:cNvSpPr>
            <a:spLocks noGrp="1" noRot="1" noChangeAspect="1"/>
          </p:cNvSpPr>
          <p:nvPr>
            <p:ph type="sldImg"/>
          </p:nvPr>
        </p:nvSpPr>
        <p:spPr>
          <a:xfrm>
            <a:off x="90488" y="744538"/>
            <a:ext cx="6616700" cy="3722687"/>
          </a:xfrm>
        </p:spPr>
      </p:sp>
      <p:sp>
        <p:nvSpPr>
          <p:cNvPr id="3" name="Rectangle 2">
            <a:extLst>
              <a:ext uri="{FF2B5EF4-FFF2-40B4-BE49-F238E27FC236}">
                <a16:creationId xmlns:a16="http://schemas.microsoft.com/office/drawing/2014/main" id="{FFE230F7-83D0-4A83-9F78-30A004E8D281}"/>
              </a:ext>
            </a:extLst>
          </p:cNvPr>
          <p:cNvSpPr txBox="1">
            <a:spLocks noGrp="1"/>
          </p:cNvSpPr>
          <p:nvPr>
            <p:ph type="body" sz="quarter" idx="1"/>
          </p:nvPr>
        </p:nvSpPr>
        <p:spPr/>
        <p:txBody>
          <a:bodyPr/>
          <a:lstStyle/>
          <a:p>
            <a:pPr lvl="0"/>
            <a:r>
              <a:rPr lang="en-US"/>
              <a:t>Buy Back </a:t>
            </a:r>
          </a:p>
          <a:p>
            <a:pPr lvl="0"/>
            <a:r>
              <a:rPr lang="en-US"/>
              <a:t>- Hosting the conference as part of our MHIS - toolkit</a:t>
            </a:r>
          </a:p>
        </p:txBody>
      </p:sp>
      <p:sp>
        <p:nvSpPr>
          <p:cNvPr id="4" name="Rectangle 3">
            <a:extLst>
              <a:ext uri="{FF2B5EF4-FFF2-40B4-BE49-F238E27FC236}">
                <a16:creationId xmlns:a16="http://schemas.microsoft.com/office/drawing/2014/main" id="{9B67B2CE-DCDA-42B9-97BE-D7CBB6146E3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6C8A64-FD82-453B-B5C4-0A6A29459D6C}" type="slidenum">
              <a:t>17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787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03726-1284-4459-800F-F0824ADCE683}"/>
              </a:ext>
            </a:extLst>
          </p:cNvPr>
          <p:cNvSpPr>
            <a:spLocks noGrp="1" noRot="1" noChangeAspect="1"/>
          </p:cNvSpPr>
          <p:nvPr>
            <p:ph type="sldImg"/>
          </p:nvPr>
        </p:nvSpPr>
        <p:spPr>
          <a:xfrm>
            <a:off x="90488" y="744538"/>
            <a:ext cx="6616700" cy="3722687"/>
          </a:xfrm>
        </p:spPr>
      </p:sp>
      <p:sp>
        <p:nvSpPr>
          <p:cNvPr id="3" name="Rectangle 2">
            <a:extLst>
              <a:ext uri="{FF2B5EF4-FFF2-40B4-BE49-F238E27FC236}">
                <a16:creationId xmlns:a16="http://schemas.microsoft.com/office/drawing/2014/main" id="{FFE230F7-83D0-4A83-9F78-30A004E8D281}"/>
              </a:ext>
            </a:extLst>
          </p:cNvPr>
          <p:cNvSpPr txBox="1">
            <a:spLocks noGrp="1"/>
          </p:cNvSpPr>
          <p:nvPr>
            <p:ph type="body" sz="quarter" idx="1"/>
          </p:nvPr>
        </p:nvSpPr>
        <p:spPr/>
        <p:txBody>
          <a:bodyPr/>
          <a:lstStyle/>
          <a:p>
            <a:pPr lvl="0"/>
            <a:r>
              <a:rPr lang="en-US"/>
              <a:t>Buy Back </a:t>
            </a:r>
          </a:p>
          <a:p>
            <a:pPr lvl="0"/>
            <a:r>
              <a:rPr lang="en-US"/>
              <a:t>- Hosting the conference as part of our MHIS - toolkit</a:t>
            </a:r>
          </a:p>
        </p:txBody>
      </p:sp>
      <p:sp>
        <p:nvSpPr>
          <p:cNvPr id="4" name="Rectangle 3">
            <a:extLst>
              <a:ext uri="{FF2B5EF4-FFF2-40B4-BE49-F238E27FC236}">
                <a16:creationId xmlns:a16="http://schemas.microsoft.com/office/drawing/2014/main" id="{9B67B2CE-DCDA-42B9-97BE-D7CBB6146E3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6C8A64-FD82-453B-B5C4-0A6A29459D6C}" type="slidenum">
              <a:t>18</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6396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03726-1284-4459-800F-F0824ADCE683}"/>
              </a:ext>
            </a:extLst>
          </p:cNvPr>
          <p:cNvSpPr>
            <a:spLocks noGrp="1" noRot="1" noChangeAspect="1"/>
          </p:cNvSpPr>
          <p:nvPr>
            <p:ph type="sldImg"/>
          </p:nvPr>
        </p:nvSpPr>
        <p:spPr>
          <a:xfrm>
            <a:off x="90488" y="744538"/>
            <a:ext cx="6616700" cy="3722687"/>
          </a:xfrm>
        </p:spPr>
      </p:sp>
      <p:sp>
        <p:nvSpPr>
          <p:cNvPr id="3" name="Rectangle 2">
            <a:extLst>
              <a:ext uri="{FF2B5EF4-FFF2-40B4-BE49-F238E27FC236}">
                <a16:creationId xmlns:a16="http://schemas.microsoft.com/office/drawing/2014/main" id="{FFE230F7-83D0-4A83-9F78-30A004E8D281}"/>
              </a:ext>
            </a:extLst>
          </p:cNvPr>
          <p:cNvSpPr txBox="1">
            <a:spLocks noGrp="1"/>
          </p:cNvSpPr>
          <p:nvPr>
            <p:ph type="body" sz="quarter" idx="1"/>
          </p:nvPr>
        </p:nvSpPr>
        <p:spPr/>
        <p:txBody>
          <a:bodyPr/>
          <a:lstStyle/>
          <a:p>
            <a:pPr lvl="0"/>
            <a:r>
              <a:rPr lang="en-US"/>
              <a:t>Buy Back </a:t>
            </a:r>
          </a:p>
          <a:p>
            <a:pPr lvl="0"/>
            <a:r>
              <a:rPr lang="en-US"/>
              <a:t>- Hosting the conference as part of our MHIS - toolkit</a:t>
            </a:r>
          </a:p>
        </p:txBody>
      </p:sp>
      <p:sp>
        <p:nvSpPr>
          <p:cNvPr id="4" name="Rectangle 3">
            <a:extLst>
              <a:ext uri="{FF2B5EF4-FFF2-40B4-BE49-F238E27FC236}">
                <a16:creationId xmlns:a16="http://schemas.microsoft.com/office/drawing/2014/main" id="{9B67B2CE-DCDA-42B9-97BE-D7CBB6146E3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6C8A64-FD82-453B-B5C4-0A6A29459D6C}" type="slidenum">
              <a:t>19</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4480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03726-1284-4459-800F-F0824ADCE683}"/>
              </a:ext>
            </a:extLst>
          </p:cNvPr>
          <p:cNvSpPr>
            <a:spLocks noGrp="1" noRot="1" noChangeAspect="1"/>
          </p:cNvSpPr>
          <p:nvPr>
            <p:ph type="sldImg"/>
          </p:nvPr>
        </p:nvSpPr>
        <p:spPr>
          <a:xfrm>
            <a:off x="90488" y="744538"/>
            <a:ext cx="6616700" cy="3722687"/>
          </a:xfrm>
        </p:spPr>
      </p:sp>
      <p:sp>
        <p:nvSpPr>
          <p:cNvPr id="3" name="Rectangle 2">
            <a:extLst>
              <a:ext uri="{FF2B5EF4-FFF2-40B4-BE49-F238E27FC236}">
                <a16:creationId xmlns:a16="http://schemas.microsoft.com/office/drawing/2014/main" id="{FFE230F7-83D0-4A83-9F78-30A004E8D281}"/>
              </a:ext>
            </a:extLst>
          </p:cNvPr>
          <p:cNvSpPr txBox="1">
            <a:spLocks noGrp="1"/>
          </p:cNvSpPr>
          <p:nvPr>
            <p:ph type="body" sz="quarter" idx="1"/>
          </p:nvPr>
        </p:nvSpPr>
        <p:spPr/>
        <p:txBody>
          <a:bodyPr/>
          <a:lstStyle/>
          <a:p>
            <a:pPr lvl="0"/>
            <a:r>
              <a:rPr lang="en-US"/>
              <a:t>Buy Back </a:t>
            </a:r>
          </a:p>
          <a:p>
            <a:pPr lvl="0"/>
            <a:r>
              <a:rPr lang="en-US"/>
              <a:t>- Hosting the conference as part of our MHIS - toolkit</a:t>
            </a:r>
          </a:p>
        </p:txBody>
      </p:sp>
      <p:sp>
        <p:nvSpPr>
          <p:cNvPr id="4" name="Rectangle 3">
            <a:extLst>
              <a:ext uri="{FF2B5EF4-FFF2-40B4-BE49-F238E27FC236}">
                <a16:creationId xmlns:a16="http://schemas.microsoft.com/office/drawing/2014/main" id="{9B67B2CE-DCDA-42B9-97BE-D7CBB6146E3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6C8A64-FD82-453B-B5C4-0A6A29459D6C}" type="slidenum">
              <a:t>20</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6716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80EAF-F200-44EE-BAD6-6C103FB6F993}"/>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A7B90DF6-5603-4856-ABBA-0C672F4C55ED}"/>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3DA69CAA-0222-4038-AA9B-FB42478E7E2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F9D043-B995-4367-BA20-486489A36C1B}" type="slidenum">
              <a:t>42</a:t>
            </a:fld>
            <a:endParaRPr lang="en-GB"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8A53-5524-4AB4-9A64-F888B8B819C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7176C983-FF8E-4C51-A606-F5BA5C5ACF24}"/>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3EC674A1-AD83-481D-9C61-6B9AD9A0683E}"/>
              </a:ext>
            </a:extLst>
          </p:cNvPr>
          <p:cNvSpPr txBox="1">
            <a:spLocks noGrp="1"/>
          </p:cNvSpPr>
          <p:nvPr>
            <p:ph type="dt" sz="half" idx="7"/>
          </p:nvPr>
        </p:nvSpPr>
        <p:spPr/>
        <p:txBody>
          <a:bodyPr/>
          <a:lstStyle>
            <a:lvl1pPr>
              <a:defRPr/>
            </a:lvl1pPr>
          </a:lstStyle>
          <a:p>
            <a:pPr lvl="0"/>
            <a:fld id="{192888FD-BD10-4559-8F86-5AD651D33854}" type="datetime1">
              <a:rPr lang="en-GB"/>
              <a:pPr lvl="0"/>
              <a:t>02/10/2019</a:t>
            </a:fld>
            <a:endParaRPr lang="en-GB"/>
          </a:p>
        </p:txBody>
      </p:sp>
      <p:sp>
        <p:nvSpPr>
          <p:cNvPr id="5" name="Footer Placeholder 4">
            <a:extLst>
              <a:ext uri="{FF2B5EF4-FFF2-40B4-BE49-F238E27FC236}">
                <a16:creationId xmlns:a16="http://schemas.microsoft.com/office/drawing/2014/main" id="{FC7E0598-B4FB-4D7C-971D-8C0D87F1009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855F8F1-4BAB-4919-A659-D816C0BC1AAA}"/>
              </a:ext>
            </a:extLst>
          </p:cNvPr>
          <p:cNvSpPr txBox="1">
            <a:spLocks noGrp="1"/>
          </p:cNvSpPr>
          <p:nvPr>
            <p:ph type="sldNum" sz="quarter" idx="8"/>
          </p:nvPr>
        </p:nvSpPr>
        <p:spPr/>
        <p:txBody>
          <a:bodyPr/>
          <a:lstStyle>
            <a:lvl1pPr>
              <a:defRPr/>
            </a:lvl1pPr>
          </a:lstStyle>
          <a:p>
            <a:pPr lvl="0"/>
            <a:fld id="{080AB62D-EFD9-4450-BD25-9CA6929EB153}" type="slidenum">
              <a:t>‹#›</a:t>
            </a:fld>
            <a:endParaRPr lang="en-GB"/>
          </a:p>
        </p:txBody>
      </p:sp>
    </p:spTree>
    <p:extLst>
      <p:ext uri="{BB962C8B-B14F-4D97-AF65-F5344CB8AC3E}">
        <p14:creationId xmlns:p14="http://schemas.microsoft.com/office/powerpoint/2010/main" val="8268919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1818C-4919-4135-B3E0-4DEBB8BF6C1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079819D1-0013-4934-8E0E-E13FA678165F}"/>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B2A795-360D-46E9-897B-409E2AE5C094}"/>
              </a:ext>
            </a:extLst>
          </p:cNvPr>
          <p:cNvSpPr txBox="1">
            <a:spLocks noGrp="1"/>
          </p:cNvSpPr>
          <p:nvPr>
            <p:ph type="dt" sz="half" idx="7"/>
          </p:nvPr>
        </p:nvSpPr>
        <p:spPr/>
        <p:txBody>
          <a:bodyPr/>
          <a:lstStyle>
            <a:lvl1pPr>
              <a:defRPr/>
            </a:lvl1pPr>
          </a:lstStyle>
          <a:p>
            <a:pPr lvl="0"/>
            <a:fld id="{704243DD-F307-423C-974B-0C08332D35BD}" type="datetime1">
              <a:rPr lang="en-GB"/>
              <a:pPr lvl="0"/>
              <a:t>02/10/2019</a:t>
            </a:fld>
            <a:endParaRPr lang="en-GB"/>
          </a:p>
        </p:txBody>
      </p:sp>
      <p:sp>
        <p:nvSpPr>
          <p:cNvPr id="5" name="Footer Placeholder 4">
            <a:extLst>
              <a:ext uri="{FF2B5EF4-FFF2-40B4-BE49-F238E27FC236}">
                <a16:creationId xmlns:a16="http://schemas.microsoft.com/office/drawing/2014/main" id="{907D756D-B033-4E76-A649-9AA85D487A9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C587F0B-4364-4271-A733-0ECFD2DBD612}"/>
              </a:ext>
            </a:extLst>
          </p:cNvPr>
          <p:cNvSpPr txBox="1">
            <a:spLocks noGrp="1"/>
          </p:cNvSpPr>
          <p:nvPr>
            <p:ph type="sldNum" sz="quarter" idx="8"/>
          </p:nvPr>
        </p:nvSpPr>
        <p:spPr/>
        <p:txBody>
          <a:bodyPr/>
          <a:lstStyle>
            <a:lvl1pPr>
              <a:defRPr/>
            </a:lvl1pPr>
          </a:lstStyle>
          <a:p>
            <a:pPr lvl="0"/>
            <a:fld id="{500B5E02-4AB0-4A6E-9D32-8C2D9C8EE300}" type="slidenum">
              <a:t>‹#›</a:t>
            </a:fld>
            <a:endParaRPr lang="en-GB"/>
          </a:p>
        </p:txBody>
      </p:sp>
    </p:spTree>
    <p:extLst>
      <p:ext uri="{BB962C8B-B14F-4D97-AF65-F5344CB8AC3E}">
        <p14:creationId xmlns:p14="http://schemas.microsoft.com/office/powerpoint/2010/main" val="178895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AB153C-96E6-471B-868A-11F978805664}"/>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2FF868A7-1DF3-4ACC-85FA-CA912E41C5F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9EFB3A-D7A2-4E63-ACEA-668B86FE2DF2}"/>
              </a:ext>
            </a:extLst>
          </p:cNvPr>
          <p:cNvSpPr txBox="1">
            <a:spLocks noGrp="1"/>
          </p:cNvSpPr>
          <p:nvPr>
            <p:ph type="dt" sz="half" idx="7"/>
          </p:nvPr>
        </p:nvSpPr>
        <p:spPr/>
        <p:txBody>
          <a:bodyPr/>
          <a:lstStyle>
            <a:lvl1pPr>
              <a:defRPr/>
            </a:lvl1pPr>
          </a:lstStyle>
          <a:p>
            <a:pPr lvl="0"/>
            <a:fld id="{6A7A8817-FFB9-41E5-8577-2D79AEFAF504}" type="datetime1">
              <a:rPr lang="en-GB"/>
              <a:pPr lvl="0"/>
              <a:t>02/10/2019</a:t>
            </a:fld>
            <a:endParaRPr lang="en-GB"/>
          </a:p>
        </p:txBody>
      </p:sp>
      <p:sp>
        <p:nvSpPr>
          <p:cNvPr id="5" name="Footer Placeholder 4">
            <a:extLst>
              <a:ext uri="{FF2B5EF4-FFF2-40B4-BE49-F238E27FC236}">
                <a16:creationId xmlns:a16="http://schemas.microsoft.com/office/drawing/2014/main" id="{031EAE5C-695D-46B6-BD8C-ABCBA120BAB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3DFF083-C843-42D5-81C7-269E36162CD2}"/>
              </a:ext>
            </a:extLst>
          </p:cNvPr>
          <p:cNvSpPr txBox="1">
            <a:spLocks noGrp="1"/>
          </p:cNvSpPr>
          <p:nvPr>
            <p:ph type="sldNum" sz="quarter" idx="8"/>
          </p:nvPr>
        </p:nvSpPr>
        <p:spPr/>
        <p:txBody>
          <a:bodyPr/>
          <a:lstStyle>
            <a:lvl1pPr>
              <a:defRPr/>
            </a:lvl1pPr>
          </a:lstStyle>
          <a:p>
            <a:pPr lvl="0"/>
            <a:fld id="{821A3D8B-1A9E-42AE-B5D1-395625073935}" type="slidenum">
              <a:t>‹#›</a:t>
            </a:fld>
            <a:endParaRPr lang="en-GB"/>
          </a:p>
        </p:txBody>
      </p:sp>
    </p:spTree>
    <p:extLst>
      <p:ext uri="{BB962C8B-B14F-4D97-AF65-F5344CB8AC3E}">
        <p14:creationId xmlns:p14="http://schemas.microsoft.com/office/powerpoint/2010/main" val="309917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6F2E-7477-4D4B-BAAF-E8DBF27483A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8">
            <a:extLst>
              <a:ext uri="{FF2B5EF4-FFF2-40B4-BE49-F238E27FC236}">
                <a16:creationId xmlns:a16="http://schemas.microsoft.com/office/drawing/2014/main" id="{F9369929-820F-486B-9D3A-B6B6CEFB07C0}"/>
              </a:ext>
            </a:extLst>
          </p:cNvPr>
          <p:cNvSpPr txBox="1">
            <a:spLocks noGrp="1"/>
          </p:cNvSpPr>
          <p:nvPr>
            <p:ph idx="1"/>
          </p:nvPr>
        </p:nvSpPr>
        <p:spPr>
          <a:xfrm>
            <a:off x="812801" y="1803407"/>
            <a:ext cx="5181603" cy="435816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1BF9FB5B-3AC7-4481-B3B8-E5E30FFA75F5}"/>
              </a:ext>
            </a:extLst>
          </p:cNvPr>
          <p:cNvSpPr txBox="1">
            <a:spLocks noGrp="1"/>
          </p:cNvSpPr>
          <p:nvPr>
            <p:ph idx="2"/>
          </p:nvPr>
        </p:nvSpPr>
        <p:spPr>
          <a:xfrm>
            <a:off x="6459870" y="1803407"/>
            <a:ext cx="5181603" cy="435816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38161A4F-D73E-48EF-8EFC-2B7B217369F6}"/>
              </a:ext>
            </a:extLst>
          </p:cNvPr>
          <p:cNvSpPr txBox="1">
            <a:spLocks noGrp="1"/>
          </p:cNvSpPr>
          <p:nvPr>
            <p:ph type="dt" sz="half" idx="7"/>
          </p:nvPr>
        </p:nvSpPr>
        <p:spPr/>
        <p:txBody>
          <a:bodyPr/>
          <a:lstStyle>
            <a:lvl1pPr>
              <a:defRPr lang="en-US">
                <a:solidFill>
                  <a:srgbClr val="464646"/>
                </a:solidFill>
              </a:defRPr>
            </a:lvl1pPr>
          </a:lstStyle>
          <a:p>
            <a:pPr lvl="0"/>
            <a:fld id="{84299491-22CA-4E09-8053-51E80F2BCCB9}" type="datetime1">
              <a:rPr lang="en-US"/>
              <a:pPr lvl="0"/>
              <a:t>10/2/2019</a:t>
            </a:fld>
            <a:endParaRPr lang="en-US"/>
          </a:p>
        </p:txBody>
      </p:sp>
      <p:sp>
        <p:nvSpPr>
          <p:cNvPr id="6" name="Slide Number Placeholder 9">
            <a:extLst>
              <a:ext uri="{FF2B5EF4-FFF2-40B4-BE49-F238E27FC236}">
                <a16:creationId xmlns:a16="http://schemas.microsoft.com/office/drawing/2014/main" id="{AD49E14E-0C99-4F5B-89CF-E58EDBF8E03F}"/>
              </a:ext>
            </a:extLst>
          </p:cNvPr>
          <p:cNvSpPr txBox="1">
            <a:spLocks noGrp="1"/>
          </p:cNvSpPr>
          <p:nvPr>
            <p:ph type="sldNum" sz="quarter" idx="8"/>
          </p:nvPr>
        </p:nvSpPr>
        <p:spPr/>
        <p:txBody>
          <a:bodyPr/>
          <a:lstStyle>
            <a:lvl1pPr>
              <a:defRPr lang="en-US"/>
            </a:lvl1pPr>
          </a:lstStyle>
          <a:p>
            <a:pPr lvl="0"/>
            <a:fld id="{773F2426-6EDF-4E1C-BF85-549CFC19921C}" type="slidenum">
              <a:t>‹#›</a:t>
            </a:fld>
            <a:endParaRPr lang="en-US"/>
          </a:p>
        </p:txBody>
      </p:sp>
      <p:sp>
        <p:nvSpPr>
          <p:cNvPr id="7" name="Footer Placeholder 11">
            <a:extLst>
              <a:ext uri="{FF2B5EF4-FFF2-40B4-BE49-F238E27FC236}">
                <a16:creationId xmlns:a16="http://schemas.microsoft.com/office/drawing/2014/main" id="{0E5562DE-E686-4BC4-9696-890DC6F9811A}"/>
              </a:ext>
            </a:extLst>
          </p:cNvPr>
          <p:cNvSpPr txBox="1">
            <a:spLocks noGrp="1"/>
          </p:cNvSpPr>
          <p:nvPr>
            <p:ph type="ftr" sz="quarter" idx="9"/>
          </p:nvPr>
        </p:nvSpPr>
        <p:spPr/>
        <p:txBody>
          <a:bodyPr/>
          <a:lstStyle>
            <a:lvl1pPr>
              <a:defRPr lang="en-US">
                <a:solidFill>
                  <a:srgbClr val="464646"/>
                </a:solidFill>
              </a:defRPr>
            </a:lvl1pPr>
          </a:lstStyle>
          <a:p>
            <a:pPr lvl="0"/>
            <a:endParaRPr lang="en-US"/>
          </a:p>
        </p:txBody>
      </p:sp>
    </p:spTree>
    <p:extLst>
      <p:ext uri="{BB962C8B-B14F-4D97-AF65-F5344CB8AC3E}">
        <p14:creationId xmlns:p14="http://schemas.microsoft.com/office/powerpoint/2010/main" val="122499756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ut film 1">
    <p:spTree>
      <p:nvGrpSpPr>
        <p:cNvPr id="1" name=""/>
        <p:cNvGrpSpPr/>
        <p:nvPr/>
      </p:nvGrpSpPr>
      <p:grpSpPr>
        <a:xfrm>
          <a:off x="0" y="0"/>
          <a:ext cx="0" cy="0"/>
          <a:chOff x="0" y="0"/>
          <a:chExt cx="0" cy="0"/>
        </a:xfrm>
      </p:grpSpPr>
      <p:sp>
        <p:nvSpPr>
          <p:cNvPr id="4" name="TextBox 3"/>
          <p:cNvSpPr txBox="1"/>
          <p:nvPr userDrawn="1"/>
        </p:nvSpPr>
        <p:spPr>
          <a:xfrm>
            <a:off x="184298" y="6524314"/>
            <a:ext cx="6275493" cy="246221"/>
          </a:xfrm>
          <a:prstGeom prst="rect">
            <a:avLst/>
          </a:prstGeom>
          <a:noFill/>
        </p:spPr>
        <p:txBody>
          <a:bodyPr wrap="square" rtlCol="0">
            <a:spAutoFit/>
          </a:bodyPr>
          <a:lstStyle/>
          <a:p>
            <a:r>
              <a:rPr lang="en-GB" sz="1000" dirty="0">
                <a:solidFill>
                  <a:schemeClr val="bg1">
                    <a:lumMod val="75000"/>
                  </a:schemeClr>
                </a:solidFill>
                <a:latin typeface="Verdana" charset="0"/>
                <a:ea typeface="Verdana" charset="0"/>
                <a:cs typeface="Verdana" charset="0"/>
              </a:rPr>
              <a:t>Anti-bullying on Film 7–11</a:t>
            </a:r>
            <a:endParaRPr lang="en-US" sz="1000" dirty="0">
              <a:solidFill>
                <a:schemeClr val="bg1">
                  <a:lumMod val="75000"/>
                </a:schemeClr>
              </a:solidFill>
            </a:endParaRPr>
          </a:p>
        </p:txBody>
      </p:sp>
    </p:spTree>
    <p:extLst>
      <p:ext uri="{BB962C8B-B14F-4D97-AF65-F5344CB8AC3E}">
        <p14:creationId xmlns:p14="http://schemas.microsoft.com/office/powerpoint/2010/main" val="986362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812800" y="1803402"/>
            <a:ext cx="5181600" cy="4358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459868" y="1803399"/>
            <a:ext cx="5181600" cy="43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solidFill>
                  <a:srgbClr val="464646"/>
                </a:solidFill>
              </a:rPr>
              <a:pPr/>
              <a:t>10/2/2019</a:t>
            </a:fld>
            <a:endParaRPr lang="en-US" dirty="0">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464646"/>
              </a:solidFill>
            </a:endParaRPr>
          </a:p>
        </p:txBody>
      </p:sp>
    </p:spTree>
    <p:extLst>
      <p:ext uri="{BB962C8B-B14F-4D97-AF65-F5344CB8AC3E}">
        <p14:creationId xmlns:p14="http://schemas.microsoft.com/office/powerpoint/2010/main" val="327580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2DDCE-D593-48EB-A276-D20110401DC6}"/>
              </a:ext>
            </a:extLst>
          </p:cNvPr>
          <p:cNvSpPr txBox="1">
            <a:spLocks noGrp="1"/>
          </p:cNvSpPr>
          <p:nvPr>
            <p:ph type="ctrTitle"/>
          </p:nvPr>
        </p:nvSpPr>
        <p:spPr>
          <a:xfrm>
            <a:off x="914400" y="2130433"/>
            <a:ext cx="10363196" cy="1470026"/>
          </a:xfrm>
        </p:spPr>
        <p:txBody>
          <a:bodyPr/>
          <a:lstStyle>
            <a:lvl1pPr>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7F69E32B-B494-4221-9BB5-B1CD891F135D}"/>
              </a:ext>
            </a:extLst>
          </p:cNvPr>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C4255AC8-8CDB-465F-A251-4F0901A958EE}"/>
              </a:ext>
            </a:extLst>
          </p:cNvPr>
          <p:cNvSpPr txBox="1">
            <a:spLocks noGrp="1"/>
          </p:cNvSpPr>
          <p:nvPr>
            <p:ph type="dt" sz="half" idx="7"/>
          </p:nvPr>
        </p:nvSpPr>
        <p:spPr/>
        <p:txBody>
          <a:bodyPr/>
          <a:lstStyle>
            <a:lvl1pPr>
              <a:defRPr>
                <a:latin typeface="Calibri"/>
              </a:defRPr>
            </a:lvl1pPr>
          </a:lstStyle>
          <a:p>
            <a:pPr lvl="0"/>
            <a:fld id="{45B55BEC-C3A8-4F57-8B21-2B28A50E06CF}" type="datetime1">
              <a:rPr lang="en-GB"/>
              <a:pPr lvl="0"/>
              <a:t>02/10/2019</a:t>
            </a:fld>
            <a:endParaRPr lang="en-GB"/>
          </a:p>
        </p:txBody>
      </p:sp>
      <p:sp>
        <p:nvSpPr>
          <p:cNvPr id="5" name="Footer Placeholder 4">
            <a:extLst>
              <a:ext uri="{FF2B5EF4-FFF2-40B4-BE49-F238E27FC236}">
                <a16:creationId xmlns:a16="http://schemas.microsoft.com/office/drawing/2014/main" id="{9433BCFC-B760-421B-82FF-BF9D3F8F048C}"/>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35471A73-5AB9-4766-9872-9E6B595EAB2E}"/>
              </a:ext>
            </a:extLst>
          </p:cNvPr>
          <p:cNvSpPr txBox="1">
            <a:spLocks noGrp="1"/>
          </p:cNvSpPr>
          <p:nvPr>
            <p:ph type="sldNum" sz="quarter" idx="8"/>
          </p:nvPr>
        </p:nvSpPr>
        <p:spPr/>
        <p:txBody>
          <a:bodyPr/>
          <a:lstStyle>
            <a:lvl1pPr>
              <a:defRPr>
                <a:latin typeface="Calibri"/>
              </a:defRPr>
            </a:lvl1pPr>
          </a:lstStyle>
          <a:p>
            <a:pPr lvl="0"/>
            <a:fld id="{87FE7D8B-FCD7-4D42-9FBC-9F21E4E439E9}" type="slidenum">
              <a:t>‹#›</a:t>
            </a:fld>
            <a:endParaRPr lang="en-GB"/>
          </a:p>
        </p:txBody>
      </p:sp>
    </p:spTree>
    <p:extLst>
      <p:ext uri="{BB962C8B-B14F-4D97-AF65-F5344CB8AC3E}">
        <p14:creationId xmlns:p14="http://schemas.microsoft.com/office/powerpoint/2010/main" val="418364683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4422-F494-4376-AC64-74C6F71BEF0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32A2222-1273-49AF-AA69-A01E7CE4D9E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BE2E66-2EE1-4A56-8F1F-C13BC184A058}"/>
              </a:ext>
            </a:extLst>
          </p:cNvPr>
          <p:cNvSpPr txBox="1">
            <a:spLocks noGrp="1"/>
          </p:cNvSpPr>
          <p:nvPr>
            <p:ph type="dt" sz="half" idx="7"/>
          </p:nvPr>
        </p:nvSpPr>
        <p:spPr/>
        <p:txBody>
          <a:bodyPr/>
          <a:lstStyle>
            <a:lvl1pPr>
              <a:defRPr>
                <a:latin typeface="Calibri"/>
              </a:defRPr>
            </a:lvl1pPr>
          </a:lstStyle>
          <a:p>
            <a:pPr lvl="0"/>
            <a:fld id="{2A79FDC3-F718-4E26-A6A5-30F0C285BD73}" type="datetime1">
              <a:rPr lang="en-GB"/>
              <a:pPr lvl="0"/>
              <a:t>02/10/2019</a:t>
            </a:fld>
            <a:endParaRPr lang="en-GB"/>
          </a:p>
        </p:txBody>
      </p:sp>
      <p:sp>
        <p:nvSpPr>
          <p:cNvPr id="5" name="Footer Placeholder 4">
            <a:extLst>
              <a:ext uri="{FF2B5EF4-FFF2-40B4-BE49-F238E27FC236}">
                <a16:creationId xmlns:a16="http://schemas.microsoft.com/office/drawing/2014/main" id="{DD444B13-DD2F-456B-A3DA-92F605121D25}"/>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D2CCE043-8DF8-440A-ADE6-FD59913EB02D}"/>
              </a:ext>
            </a:extLst>
          </p:cNvPr>
          <p:cNvSpPr txBox="1">
            <a:spLocks noGrp="1"/>
          </p:cNvSpPr>
          <p:nvPr>
            <p:ph type="sldNum" sz="quarter" idx="8"/>
          </p:nvPr>
        </p:nvSpPr>
        <p:spPr/>
        <p:txBody>
          <a:bodyPr/>
          <a:lstStyle>
            <a:lvl1pPr>
              <a:defRPr>
                <a:latin typeface="Calibri"/>
              </a:defRPr>
            </a:lvl1pPr>
          </a:lstStyle>
          <a:p>
            <a:pPr lvl="0"/>
            <a:fld id="{2AF58502-2FDF-47F4-B30E-9247E910763B}" type="slidenum">
              <a:t>‹#›</a:t>
            </a:fld>
            <a:endParaRPr lang="en-GB"/>
          </a:p>
        </p:txBody>
      </p:sp>
    </p:spTree>
    <p:extLst>
      <p:ext uri="{BB962C8B-B14F-4D97-AF65-F5344CB8AC3E}">
        <p14:creationId xmlns:p14="http://schemas.microsoft.com/office/powerpoint/2010/main" val="201825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B2F4-450B-4C34-838A-FB514B8FA4CA}"/>
              </a:ext>
            </a:extLst>
          </p:cNvPr>
          <p:cNvSpPr txBox="1">
            <a:spLocks noGrp="1"/>
          </p:cNvSpPr>
          <p:nvPr>
            <p:ph type="title"/>
          </p:nvPr>
        </p:nvSpPr>
        <p:spPr>
          <a:xfrm>
            <a:off x="963082" y="4406905"/>
            <a:ext cx="10363196" cy="1362071"/>
          </a:xfrm>
        </p:spPr>
        <p:txBody>
          <a:bodyPr anchor="t" anchorCtr="0"/>
          <a:lstStyle>
            <a:lvl1pPr algn="l">
              <a:defRPr sz="5333" b="1" cap="all"/>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D951A259-B414-415C-8D64-DE6A75D3557F}"/>
              </a:ext>
            </a:extLst>
          </p:cNvPr>
          <p:cNvSpPr txBox="1">
            <a:spLocks noGrp="1"/>
          </p:cNvSpPr>
          <p:nvPr>
            <p:ph type="body" idx="1"/>
          </p:nvPr>
        </p:nvSpPr>
        <p:spPr>
          <a:xfrm>
            <a:off x="963082" y="2906713"/>
            <a:ext cx="10363196" cy="1500182"/>
          </a:xfrm>
        </p:spPr>
        <p:txBody>
          <a:bodyPr anchor="b"/>
          <a:lstStyle>
            <a:lvl1pPr marL="0" indent="0">
              <a:spcBef>
                <a:spcPts val="600"/>
              </a:spcBef>
              <a:buNone/>
              <a:defRPr sz="2667">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4CD4E58A-60B0-48C6-B4FF-754DECD735AB}"/>
              </a:ext>
            </a:extLst>
          </p:cNvPr>
          <p:cNvSpPr txBox="1">
            <a:spLocks noGrp="1"/>
          </p:cNvSpPr>
          <p:nvPr>
            <p:ph type="dt" sz="half" idx="7"/>
          </p:nvPr>
        </p:nvSpPr>
        <p:spPr/>
        <p:txBody>
          <a:bodyPr/>
          <a:lstStyle>
            <a:lvl1pPr>
              <a:defRPr>
                <a:latin typeface="Calibri"/>
              </a:defRPr>
            </a:lvl1pPr>
          </a:lstStyle>
          <a:p>
            <a:pPr lvl="0"/>
            <a:fld id="{1CEF79F1-3158-427A-A80A-CE9385477BA0}" type="datetime1">
              <a:rPr lang="en-GB"/>
              <a:pPr lvl="0"/>
              <a:t>02/10/2019</a:t>
            </a:fld>
            <a:endParaRPr lang="en-GB"/>
          </a:p>
        </p:txBody>
      </p:sp>
      <p:sp>
        <p:nvSpPr>
          <p:cNvPr id="5" name="Footer Placeholder 4">
            <a:extLst>
              <a:ext uri="{FF2B5EF4-FFF2-40B4-BE49-F238E27FC236}">
                <a16:creationId xmlns:a16="http://schemas.microsoft.com/office/drawing/2014/main" id="{EDFC3836-A5FC-4C26-BCF4-C6778E8D73F9}"/>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A67C7286-C754-4BDB-BD4E-A7581B02BABC}"/>
              </a:ext>
            </a:extLst>
          </p:cNvPr>
          <p:cNvSpPr txBox="1">
            <a:spLocks noGrp="1"/>
          </p:cNvSpPr>
          <p:nvPr>
            <p:ph type="sldNum" sz="quarter" idx="8"/>
          </p:nvPr>
        </p:nvSpPr>
        <p:spPr/>
        <p:txBody>
          <a:bodyPr/>
          <a:lstStyle>
            <a:lvl1pPr>
              <a:defRPr>
                <a:latin typeface="Calibri"/>
              </a:defRPr>
            </a:lvl1pPr>
          </a:lstStyle>
          <a:p>
            <a:pPr lvl="0"/>
            <a:fld id="{4F5E0A8E-ED16-4B4A-B5E3-CBB4E4169688}" type="slidenum">
              <a:t>‹#›</a:t>
            </a:fld>
            <a:endParaRPr lang="en-GB"/>
          </a:p>
        </p:txBody>
      </p:sp>
    </p:spTree>
    <p:extLst>
      <p:ext uri="{BB962C8B-B14F-4D97-AF65-F5344CB8AC3E}">
        <p14:creationId xmlns:p14="http://schemas.microsoft.com/office/powerpoint/2010/main" val="1898025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F46E-06AE-496C-A362-684F3D86056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D77E408D-011B-4666-9161-E3C0B25E0C86}"/>
              </a:ext>
            </a:extLst>
          </p:cNvPr>
          <p:cNvSpPr txBox="1">
            <a:spLocks noGrp="1"/>
          </p:cNvSpPr>
          <p:nvPr>
            <p:ph idx="1"/>
          </p:nvPr>
        </p:nvSpPr>
        <p:spPr>
          <a:xfrm>
            <a:off x="609603" y="1600200"/>
            <a:ext cx="5384801" cy="4525959"/>
          </a:xfrm>
        </p:spPr>
        <p:txBody>
          <a:bodyPr/>
          <a:lstStyle>
            <a:lvl1pPr>
              <a:spcBef>
                <a:spcPts val="900"/>
              </a:spcBef>
              <a:defRPr sz="3733"/>
            </a:lvl1pPr>
            <a:lvl2pPr>
              <a:spcBef>
                <a:spcPts val="800"/>
              </a:spcBef>
              <a:defRPr sz="3200"/>
            </a:lvl2pPr>
            <a:lvl3pPr>
              <a:spcBef>
                <a:spcPts val="600"/>
              </a:spcBef>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119B81-126C-4BE8-91BC-92D398C41C28}"/>
              </a:ext>
            </a:extLst>
          </p:cNvPr>
          <p:cNvSpPr txBox="1">
            <a:spLocks noGrp="1"/>
          </p:cNvSpPr>
          <p:nvPr>
            <p:ph idx="2"/>
          </p:nvPr>
        </p:nvSpPr>
        <p:spPr>
          <a:xfrm>
            <a:off x="6197602" y="1600200"/>
            <a:ext cx="5384801" cy="4525959"/>
          </a:xfrm>
        </p:spPr>
        <p:txBody>
          <a:bodyPr/>
          <a:lstStyle>
            <a:lvl1pPr>
              <a:spcBef>
                <a:spcPts val="900"/>
              </a:spcBef>
              <a:defRPr sz="3733"/>
            </a:lvl1pPr>
            <a:lvl2pPr>
              <a:spcBef>
                <a:spcPts val="800"/>
              </a:spcBef>
              <a:defRPr sz="3200"/>
            </a:lvl2pPr>
            <a:lvl3pPr>
              <a:spcBef>
                <a:spcPts val="600"/>
              </a:spcBef>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356D7D-BA4A-41E3-8F02-C90E9B8230A2}"/>
              </a:ext>
            </a:extLst>
          </p:cNvPr>
          <p:cNvSpPr txBox="1">
            <a:spLocks noGrp="1"/>
          </p:cNvSpPr>
          <p:nvPr>
            <p:ph type="dt" sz="half" idx="7"/>
          </p:nvPr>
        </p:nvSpPr>
        <p:spPr/>
        <p:txBody>
          <a:bodyPr/>
          <a:lstStyle>
            <a:lvl1pPr>
              <a:defRPr>
                <a:latin typeface="Calibri"/>
              </a:defRPr>
            </a:lvl1pPr>
          </a:lstStyle>
          <a:p>
            <a:pPr lvl="0"/>
            <a:fld id="{1B8B81BC-D94E-4487-B201-F2C6B9E3BD5C}" type="datetime1">
              <a:rPr lang="en-GB"/>
              <a:pPr lvl="0"/>
              <a:t>02/10/2019</a:t>
            </a:fld>
            <a:endParaRPr lang="en-GB"/>
          </a:p>
        </p:txBody>
      </p:sp>
      <p:sp>
        <p:nvSpPr>
          <p:cNvPr id="6" name="Footer Placeholder 5">
            <a:extLst>
              <a:ext uri="{FF2B5EF4-FFF2-40B4-BE49-F238E27FC236}">
                <a16:creationId xmlns:a16="http://schemas.microsoft.com/office/drawing/2014/main" id="{B5E61474-99F8-4730-8AE4-D56E5FEA0E52}"/>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7" name="Slide Number Placeholder 6">
            <a:extLst>
              <a:ext uri="{FF2B5EF4-FFF2-40B4-BE49-F238E27FC236}">
                <a16:creationId xmlns:a16="http://schemas.microsoft.com/office/drawing/2014/main" id="{686DF1E7-A5D7-49F2-A104-C7A70C1CCDB7}"/>
              </a:ext>
            </a:extLst>
          </p:cNvPr>
          <p:cNvSpPr txBox="1">
            <a:spLocks noGrp="1"/>
          </p:cNvSpPr>
          <p:nvPr>
            <p:ph type="sldNum" sz="quarter" idx="8"/>
          </p:nvPr>
        </p:nvSpPr>
        <p:spPr/>
        <p:txBody>
          <a:bodyPr/>
          <a:lstStyle>
            <a:lvl1pPr>
              <a:defRPr>
                <a:latin typeface="Calibri"/>
              </a:defRPr>
            </a:lvl1pPr>
          </a:lstStyle>
          <a:p>
            <a:pPr lvl="0"/>
            <a:fld id="{3F50A4C0-A572-4280-A66A-6372747B1195}" type="slidenum">
              <a:t>‹#›</a:t>
            </a:fld>
            <a:endParaRPr lang="en-GB"/>
          </a:p>
        </p:txBody>
      </p:sp>
    </p:spTree>
    <p:extLst>
      <p:ext uri="{BB962C8B-B14F-4D97-AF65-F5344CB8AC3E}">
        <p14:creationId xmlns:p14="http://schemas.microsoft.com/office/powerpoint/2010/main" val="1137999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2439-1333-48CB-AE92-327AAD706BF4}"/>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D914566-472C-4FBE-B20E-C217916D70C4}"/>
              </a:ext>
            </a:extLst>
          </p:cNvPr>
          <p:cNvSpPr txBox="1">
            <a:spLocks noGrp="1"/>
          </p:cNvSpPr>
          <p:nvPr>
            <p:ph type="body" idx="1"/>
          </p:nvPr>
        </p:nvSpPr>
        <p:spPr>
          <a:xfrm>
            <a:off x="609603" y="1535113"/>
            <a:ext cx="5386913" cy="639759"/>
          </a:xfrm>
        </p:spPr>
        <p:txBody>
          <a:bodyPr anchor="b"/>
          <a:lstStyle>
            <a:lvl1pPr marL="0" indent="0">
              <a:spcBef>
                <a:spcPts val="800"/>
              </a:spcBef>
              <a:buNone/>
              <a:defRPr sz="3200" b="1"/>
            </a:lvl1pPr>
          </a:lstStyle>
          <a:p>
            <a:pPr lvl="0"/>
            <a:r>
              <a:rPr lang="en-US"/>
              <a:t>Click to edit Master text styles</a:t>
            </a:r>
          </a:p>
        </p:txBody>
      </p:sp>
      <p:sp>
        <p:nvSpPr>
          <p:cNvPr id="4" name="Content Placeholder 3">
            <a:extLst>
              <a:ext uri="{FF2B5EF4-FFF2-40B4-BE49-F238E27FC236}">
                <a16:creationId xmlns:a16="http://schemas.microsoft.com/office/drawing/2014/main" id="{1A8B310F-646C-4BE6-9968-6B332A8BFA2B}"/>
              </a:ext>
            </a:extLst>
          </p:cNvPr>
          <p:cNvSpPr txBox="1">
            <a:spLocks noGrp="1"/>
          </p:cNvSpPr>
          <p:nvPr>
            <p:ph idx="2"/>
          </p:nvPr>
        </p:nvSpPr>
        <p:spPr>
          <a:xfrm>
            <a:off x="609603" y="2174872"/>
            <a:ext cx="5386913" cy="3951286"/>
          </a:xfrm>
        </p:spPr>
        <p:txBody>
          <a:bodyPr/>
          <a:lstStyle>
            <a:lvl1pPr>
              <a:spcBef>
                <a:spcPts val="800"/>
              </a:spcBef>
              <a:defRPr sz="3200"/>
            </a:lvl1pPr>
            <a:lvl2pPr>
              <a:spcBef>
                <a:spcPts val="600"/>
              </a:spcBef>
              <a:defRPr sz="2667"/>
            </a:lvl2pPr>
            <a:lvl3pPr>
              <a:spcBef>
                <a:spcPts val="600"/>
              </a:spcBef>
              <a:defRPr sz="2400"/>
            </a:lvl3pPr>
            <a:lvl4pPr>
              <a:spcBef>
                <a:spcPts val="500"/>
              </a:spcBef>
              <a:defRPr sz="2133"/>
            </a:lvl4pPr>
            <a:lvl5pPr>
              <a:spcBef>
                <a:spcPts val="5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C5DA24-E62B-4B2D-BB53-8E64CF1042AC}"/>
              </a:ext>
            </a:extLst>
          </p:cNvPr>
          <p:cNvSpPr txBox="1">
            <a:spLocks noGrp="1"/>
          </p:cNvSpPr>
          <p:nvPr>
            <p:ph type="body" idx="3"/>
          </p:nvPr>
        </p:nvSpPr>
        <p:spPr>
          <a:xfrm>
            <a:off x="6193377" y="1535113"/>
            <a:ext cx="5389034" cy="639759"/>
          </a:xfrm>
        </p:spPr>
        <p:txBody>
          <a:bodyPr anchor="b"/>
          <a:lstStyle>
            <a:lvl1pPr marL="0" indent="0">
              <a:spcBef>
                <a:spcPts val="800"/>
              </a:spcBef>
              <a:buNone/>
              <a:defRPr sz="3200" b="1"/>
            </a:lvl1pPr>
          </a:lstStyle>
          <a:p>
            <a:pPr lvl="0"/>
            <a:r>
              <a:rPr lang="en-US"/>
              <a:t>Click to edit Master text styles</a:t>
            </a:r>
          </a:p>
        </p:txBody>
      </p:sp>
      <p:sp>
        <p:nvSpPr>
          <p:cNvPr id="6" name="Content Placeholder 5">
            <a:extLst>
              <a:ext uri="{FF2B5EF4-FFF2-40B4-BE49-F238E27FC236}">
                <a16:creationId xmlns:a16="http://schemas.microsoft.com/office/drawing/2014/main" id="{E78857FB-496F-46D9-9A04-EC0A9D46E027}"/>
              </a:ext>
            </a:extLst>
          </p:cNvPr>
          <p:cNvSpPr txBox="1">
            <a:spLocks noGrp="1"/>
          </p:cNvSpPr>
          <p:nvPr>
            <p:ph idx="4"/>
          </p:nvPr>
        </p:nvSpPr>
        <p:spPr>
          <a:xfrm>
            <a:off x="6193377" y="2174872"/>
            <a:ext cx="5389034" cy="3951286"/>
          </a:xfrm>
        </p:spPr>
        <p:txBody>
          <a:bodyPr/>
          <a:lstStyle>
            <a:lvl1pPr>
              <a:spcBef>
                <a:spcPts val="800"/>
              </a:spcBef>
              <a:defRPr sz="3200"/>
            </a:lvl1pPr>
            <a:lvl2pPr>
              <a:spcBef>
                <a:spcPts val="600"/>
              </a:spcBef>
              <a:defRPr sz="2667"/>
            </a:lvl2pPr>
            <a:lvl3pPr>
              <a:spcBef>
                <a:spcPts val="600"/>
              </a:spcBef>
              <a:defRPr sz="2400"/>
            </a:lvl3pPr>
            <a:lvl4pPr>
              <a:spcBef>
                <a:spcPts val="500"/>
              </a:spcBef>
              <a:defRPr sz="2133"/>
            </a:lvl4pPr>
            <a:lvl5pPr>
              <a:spcBef>
                <a:spcPts val="5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058BC5-82C0-46D5-BC7E-99F64A6A5B78}"/>
              </a:ext>
            </a:extLst>
          </p:cNvPr>
          <p:cNvSpPr txBox="1">
            <a:spLocks noGrp="1"/>
          </p:cNvSpPr>
          <p:nvPr>
            <p:ph type="dt" sz="half" idx="7"/>
          </p:nvPr>
        </p:nvSpPr>
        <p:spPr/>
        <p:txBody>
          <a:bodyPr/>
          <a:lstStyle>
            <a:lvl1pPr>
              <a:defRPr>
                <a:latin typeface="Calibri"/>
              </a:defRPr>
            </a:lvl1pPr>
          </a:lstStyle>
          <a:p>
            <a:pPr lvl="0"/>
            <a:fld id="{7F890FCE-EC8B-40B7-97BD-9B678997B293}" type="datetime1">
              <a:rPr lang="en-GB"/>
              <a:pPr lvl="0"/>
              <a:t>02/10/2019</a:t>
            </a:fld>
            <a:endParaRPr lang="en-GB"/>
          </a:p>
        </p:txBody>
      </p:sp>
      <p:sp>
        <p:nvSpPr>
          <p:cNvPr id="8" name="Footer Placeholder 7">
            <a:extLst>
              <a:ext uri="{FF2B5EF4-FFF2-40B4-BE49-F238E27FC236}">
                <a16:creationId xmlns:a16="http://schemas.microsoft.com/office/drawing/2014/main" id="{38AB558A-8FDA-4C50-88D4-14C99AD21434}"/>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9" name="Slide Number Placeholder 8">
            <a:extLst>
              <a:ext uri="{FF2B5EF4-FFF2-40B4-BE49-F238E27FC236}">
                <a16:creationId xmlns:a16="http://schemas.microsoft.com/office/drawing/2014/main" id="{089847A1-784A-42A9-BDBC-B41D29B79119}"/>
              </a:ext>
            </a:extLst>
          </p:cNvPr>
          <p:cNvSpPr txBox="1">
            <a:spLocks noGrp="1"/>
          </p:cNvSpPr>
          <p:nvPr>
            <p:ph type="sldNum" sz="quarter" idx="8"/>
          </p:nvPr>
        </p:nvSpPr>
        <p:spPr/>
        <p:txBody>
          <a:bodyPr/>
          <a:lstStyle>
            <a:lvl1pPr>
              <a:defRPr>
                <a:latin typeface="Calibri"/>
              </a:defRPr>
            </a:lvl1pPr>
          </a:lstStyle>
          <a:p>
            <a:pPr lvl="0"/>
            <a:fld id="{F5DECB68-5B93-4AD8-AECB-DD0DCB7C4D18}" type="slidenum">
              <a:t>‹#›</a:t>
            </a:fld>
            <a:endParaRPr lang="en-GB"/>
          </a:p>
        </p:txBody>
      </p:sp>
    </p:spTree>
    <p:extLst>
      <p:ext uri="{BB962C8B-B14F-4D97-AF65-F5344CB8AC3E}">
        <p14:creationId xmlns:p14="http://schemas.microsoft.com/office/powerpoint/2010/main" val="360347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1427-6FC0-4870-B5D3-584857D37400}"/>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A73C219-3840-439A-A79D-62896C0FBE3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0DB92A-6E8A-4050-8CB1-9E112B271625}"/>
              </a:ext>
            </a:extLst>
          </p:cNvPr>
          <p:cNvSpPr txBox="1">
            <a:spLocks noGrp="1"/>
          </p:cNvSpPr>
          <p:nvPr>
            <p:ph type="dt" sz="half" idx="7"/>
          </p:nvPr>
        </p:nvSpPr>
        <p:spPr/>
        <p:txBody>
          <a:bodyPr/>
          <a:lstStyle>
            <a:lvl1pPr>
              <a:defRPr/>
            </a:lvl1pPr>
          </a:lstStyle>
          <a:p>
            <a:pPr lvl="0"/>
            <a:fld id="{174CE742-E779-4B9B-8AB5-E3A945CF0EAD}" type="datetime1">
              <a:rPr lang="en-GB"/>
              <a:pPr lvl="0"/>
              <a:t>02/10/2019</a:t>
            </a:fld>
            <a:endParaRPr lang="en-GB"/>
          </a:p>
        </p:txBody>
      </p:sp>
      <p:sp>
        <p:nvSpPr>
          <p:cNvPr id="5" name="Footer Placeholder 4">
            <a:extLst>
              <a:ext uri="{FF2B5EF4-FFF2-40B4-BE49-F238E27FC236}">
                <a16:creationId xmlns:a16="http://schemas.microsoft.com/office/drawing/2014/main" id="{6F16EDC8-2B0F-49AC-AA48-FB60089F9AF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48CC99A-E16C-4BEA-8297-67061E159879}"/>
              </a:ext>
            </a:extLst>
          </p:cNvPr>
          <p:cNvSpPr txBox="1">
            <a:spLocks noGrp="1"/>
          </p:cNvSpPr>
          <p:nvPr>
            <p:ph type="sldNum" sz="quarter" idx="8"/>
          </p:nvPr>
        </p:nvSpPr>
        <p:spPr/>
        <p:txBody>
          <a:bodyPr/>
          <a:lstStyle>
            <a:lvl1pPr>
              <a:defRPr/>
            </a:lvl1pPr>
          </a:lstStyle>
          <a:p>
            <a:pPr lvl="0"/>
            <a:fld id="{D60C0B37-F268-4C67-8249-2911173F1BBA}" type="slidenum">
              <a:t>‹#›</a:t>
            </a:fld>
            <a:endParaRPr lang="en-GB"/>
          </a:p>
        </p:txBody>
      </p:sp>
    </p:spTree>
    <p:extLst>
      <p:ext uri="{BB962C8B-B14F-4D97-AF65-F5344CB8AC3E}">
        <p14:creationId xmlns:p14="http://schemas.microsoft.com/office/powerpoint/2010/main" val="296929635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22A9-4960-4F1C-936F-A3A847E6C81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E3388E8E-A56A-4880-A1B2-DEDB1FD873D9}"/>
              </a:ext>
            </a:extLst>
          </p:cNvPr>
          <p:cNvSpPr txBox="1">
            <a:spLocks noGrp="1"/>
          </p:cNvSpPr>
          <p:nvPr>
            <p:ph type="dt" sz="half" idx="7"/>
          </p:nvPr>
        </p:nvSpPr>
        <p:spPr/>
        <p:txBody>
          <a:bodyPr/>
          <a:lstStyle>
            <a:lvl1pPr>
              <a:defRPr>
                <a:latin typeface="Calibri"/>
              </a:defRPr>
            </a:lvl1pPr>
          </a:lstStyle>
          <a:p>
            <a:pPr lvl="0"/>
            <a:fld id="{5A5F95B4-783F-4FC3-83A3-855455232F06}" type="datetime1">
              <a:rPr lang="en-GB"/>
              <a:pPr lvl="0"/>
              <a:t>02/10/2019</a:t>
            </a:fld>
            <a:endParaRPr lang="en-GB"/>
          </a:p>
        </p:txBody>
      </p:sp>
      <p:sp>
        <p:nvSpPr>
          <p:cNvPr id="4" name="Footer Placeholder 3">
            <a:extLst>
              <a:ext uri="{FF2B5EF4-FFF2-40B4-BE49-F238E27FC236}">
                <a16:creationId xmlns:a16="http://schemas.microsoft.com/office/drawing/2014/main" id="{B10890E8-C71F-4EB9-99B4-CDF855C44E3C}"/>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5" name="Slide Number Placeholder 4">
            <a:extLst>
              <a:ext uri="{FF2B5EF4-FFF2-40B4-BE49-F238E27FC236}">
                <a16:creationId xmlns:a16="http://schemas.microsoft.com/office/drawing/2014/main" id="{AF448027-027E-4B3B-BBBC-92F2C4E307B0}"/>
              </a:ext>
            </a:extLst>
          </p:cNvPr>
          <p:cNvSpPr txBox="1">
            <a:spLocks noGrp="1"/>
          </p:cNvSpPr>
          <p:nvPr>
            <p:ph type="sldNum" sz="quarter" idx="8"/>
          </p:nvPr>
        </p:nvSpPr>
        <p:spPr/>
        <p:txBody>
          <a:bodyPr/>
          <a:lstStyle>
            <a:lvl1pPr>
              <a:defRPr>
                <a:latin typeface="Calibri"/>
              </a:defRPr>
            </a:lvl1pPr>
          </a:lstStyle>
          <a:p>
            <a:pPr lvl="0"/>
            <a:fld id="{2534995E-C2D2-45D5-9C4F-1D03B892EEB9}" type="slidenum">
              <a:t>‹#›</a:t>
            </a:fld>
            <a:endParaRPr lang="en-GB"/>
          </a:p>
        </p:txBody>
      </p:sp>
    </p:spTree>
    <p:extLst>
      <p:ext uri="{BB962C8B-B14F-4D97-AF65-F5344CB8AC3E}">
        <p14:creationId xmlns:p14="http://schemas.microsoft.com/office/powerpoint/2010/main" val="402834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D514B-F49C-4618-BC40-FD90A1C01916}"/>
              </a:ext>
            </a:extLst>
          </p:cNvPr>
          <p:cNvSpPr txBox="1">
            <a:spLocks noGrp="1"/>
          </p:cNvSpPr>
          <p:nvPr>
            <p:ph type="dt" sz="half" idx="7"/>
          </p:nvPr>
        </p:nvSpPr>
        <p:spPr/>
        <p:txBody>
          <a:bodyPr/>
          <a:lstStyle>
            <a:lvl1pPr>
              <a:defRPr>
                <a:latin typeface="Calibri"/>
              </a:defRPr>
            </a:lvl1pPr>
          </a:lstStyle>
          <a:p>
            <a:pPr lvl="0"/>
            <a:fld id="{FCF05738-BA4A-44FC-A888-00714CDA0FE0}" type="datetime1">
              <a:rPr lang="en-GB"/>
              <a:pPr lvl="0"/>
              <a:t>02/10/2019</a:t>
            </a:fld>
            <a:endParaRPr lang="en-GB"/>
          </a:p>
        </p:txBody>
      </p:sp>
      <p:sp>
        <p:nvSpPr>
          <p:cNvPr id="3" name="Footer Placeholder 2">
            <a:extLst>
              <a:ext uri="{FF2B5EF4-FFF2-40B4-BE49-F238E27FC236}">
                <a16:creationId xmlns:a16="http://schemas.microsoft.com/office/drawing/2014/main" id="{8BE85A82-1EB9-4F54-90B4-08275466EC40}"/>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4" name="Slide Number Placeholder 3">
            <a:extLst>
              <a:ext uri="{FF2B5EF4-FFF2-40B4-BE49-F238E27FC236}">
                <a16:creationId xmlns:a16="http://schemas.microsoft.com/office/drawing/2014/main" id="{639E8329-AF2C-41EA-BAEE-A200EE6C7ECF}"/>
              </a:ext>
            </a:extLst>
          </p:cNvPr>
          <p:cNvSpPr txBox="1">
            <a:spLocks noGrp="1"/>
          </p:cNvSpPr>
          <p:nvPr>
            <p:ph type="sldNum" sz="quarter" idx="8"/>
          </p:nvPr>
        </p:nvSpPr>
        <p:spPr/>
        <p:txBody>
          <a:bodyPr/>
          <a:lstStyle>
            <a:lvl1pPr>
              <a:defRPr>
                <a:latin typeface="Calibri"/>
              </a:defRPr>
            </a:lvl1pPr>
          </a:lstStyle>
          <a:p>
            <a:pPr lvl="0"/>
            <a:fld id="{C2AFE4A5-568D-4FA7-A18C-808794F0859E}" type="slidenum">
              <a:t>‹#›</a:t>
            </a:fld>
            <a:endParaRPr lang="en-GB"/>
          </a:p>
        </p:txBody>
      </p:sp>
    </p:spTree>
    <p:extLst>
      <p:ext uri="{BB962C8B-B14F-4D97-AF65-F5344CB8AC3E}">
        <p14:creationId xmlns:p14="http://schemas.microsoft.com/office/powerpoint/2010/main" val="4259461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3594-711D-48EC-91D0-1E4EBE0E1278}"/>
              </a:ext>
            </a:extLst>
          </p:cNvPr>
          <p:cNvSpPr txBox="1">
            <a:spLocks noGrp="1"/>
          </p:cNvSpPr>
          <p:nvPr>
            <p:ph type="title"/>
          </p:nvPr>
        </p:nvSpPr>
        <p:spPr>
          <a:xfrm>
            <a:off x="609603" y="273048"/>
            <a:ext cx="4011079" cy="1162046"/>
          </a:xfrm>
        </p:spPr>
        <p:txBody>
          <a:bodyPr anchor="b" anchorCtr="0"/>
          <a:lstStyle>
            <a:lvl1pPr algn="l">
              <a:defRPr sz="2667" b="1"/>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39EC2A3B-A392-4C80-8068-B37A947B162F}"/>
              </a:ext>
            </a:extLst>
          </p:cNvPr>
          <p:cNvSpPr txBox="1">
            <a:spLocks noGrp="1"/>
          </p:cNvSpPr>
          <p:nvPr>
            <p:ph idx="1"/>
          </p:nvPr>
        </p:nvSpPr>
        <p:spPr>
          <a:xfrm>
            <a:off x="4766730" y="273058"/>
            <a:ext cx="6815663"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3F7A89-F800-427F-AFCE-0B8657E2B9BD}"/>
              </a:ext>
            </a:extLst>
          </p:cNvPr>
          <p:cNvSpPr txBox="1">
            <a:spLocks noGrp="1"/>
          </p:cNvSpPr>
          <p:nvPr>
            <p:ph type="body" idx="2"/>
          </p:nvPr>
        </p:nvSpPr>
        <p:spPr>
          <a:xfrm>
            <a:off x="609603" y="1435105"/>
            <a:ext cx="4011079" cy="4691064"/>
          </a:xfrm>
        </p:spPr>
        <p:txBody>
          <a:bodyPr/>
          <a:lstStyle>
            <a:lvl1pPr marL="0" indent="0">
              <a:spcBef>
                <a:spcPts val="400"/>
              </a:spcBef>
              <a:buNone/>
              <a:defRPr sz="1867"/>
            </a:lvl1pPr>
          </a:lstStyle>
          <a:p>
            <a:pPr lvl="0"/>
            <a:r>
              <a:rPr lang="en-US"/>
              <a:t>Click to edit Master text styles</a:t>
            </a:r>
          </a:p>
        </p:txBody>
      </p:sp>
      <p:sp>
        <p:nvSpPr>
          <p:cNvPr id="5" name="Date Placeholder 4">
            <a:extLst>
              <a:ext uri="{FF2B5EF4-FFF2-40B4-BE49-F238E27FC236}">
                <a16:creationId xmlns:a16="http://schemas.microsoft.com/office/drawing/2014/main" id="{62C105CE-59C9-421C-B89B-49D23C083214}"/>
              </a:ext>
            </a:extLst>
          </p:cNvPr>
          <p:cNvSpPr txBox="1">
            <a:spLocks noGrp="1"/>
          </p:cNvSpPr>
          <p:nvPr>
            <p:ph type="dt" sz="half" idx="7"/>
          </p:nvPr>
        </p:nvSpPr>
        <p:spPr/>
        <p:txBody>
          <a:bodyPr/>
          <a:lstStyle>
            <a:lvl1pPr>
              <a:defRPr>
                <a:latin typeface="Calibri"/>
              </a:defRPr>
            </a:lvl1pPr>
          </a:lstStyle>
          <a:p>
            <a:pPr lvl="0"/>
            <a:fld id="{BF5A58AD-0B1B-42D9-BAD0-AD899BF5DABD}" type="datetime1">
              <a:rPr lang="en-GB"/>
              <a:pPr lvl="0"/>
              <a:t>02/10/2019</a:t>
            </a:fld>
            <a:endParaRPr lang="en-GB"/>
          </a:p>
        </p:txBody>
      </p:sp>
      <p:sp>
        <p:nvSpPr>
          <p:cNvPr id="6" name="Footer Placeholder 5">
            <a:extLst>
              <a:ext uri="{FF2B5EF4-FFF2-40B4-BE49-F238E27FC236}">
                <a16:creationId xmlns:a16="http://schemas.microsoft.com/office/drawing/2014/main" id="{7A6C0F7A-9415-40AF-A41F-DAFFA7821A10}"/>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7" name="Slide Number Placeholder 6">
            <a:extLst>
              <a:ext uri="{FF2B5EF4-FFF2-40B4-BE49-F238E27FC236}">
                <a16:creationId xmlns:a16="http://schemas.microsoft.com/office/drawing/2014/main" id="{F0ECB855-C3C3-4FB0-A7B6-B6EF1A8AADA8}"/>
              </a:ext>
            </a:extLst>
          </p:cNvPr>
          <p:cNvSpPr txBox="1">
            <a:spLocks noGrp="1"/>
          </p:cNvSpPr>
          <p:nvPr>
            <p:ph type="sldNum" sz="quarter" idx="8"/>
          </p:nvPr>
        </p:nvSpPr>
        <p:spPr/>
        <p:txBody>
          <a:bodyPr/>
          <a:lstStyle>
            <a:lvl1pPr>
              <a:defRPr>
                <a:latin typeface="Calibri"/>
              </a:defRPr>
            </a:lvl1pPr>
          </a:lstStyle>
          <a:p>
            <a:pPr lvl="0"/>
            <a:fld id="{5EC44F34-C2F0-4A3C-9D8D-97492B8B1642}" type="slidenum">
              <a:t>‹#›</a:t>
            </a:fld>
            <a:endParaRPr lang="en-GB"/>
          </a:p>
        </p:txBody>
      </p:sp>
    </p:spTree>
    <p:extLst>
      <p:ext uri="{BB962C8B-B14F-4D97-AF65-F5344CB8AC3E}">
        <p14:creationId xmlns:p14="http://schemas.microsoft.com/office/powerpoint/2010/main" val="1223058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E622C-773E-4469-BB52-4646C44D065C}"/>
              </a:ext>
            </a:extLst>
          </p:cNvPr>
          <p:cNvSpPr txBox="1">
            <a:spLocks noGrp="1"/>
          </p:cNvSpPr>
          <p:nvPr>
            <p:ph type="title"/>
          </p:nvPr>
        </p:nvSpPr>
        <p:spPr>
          <a:xfrm>
            <a:off x="2389720" y="4800600"/>
            <a:ext cx="7315200" cy="566735"/>
          </a:xfrm>
        </p:spPr>
        <p:txBody>
          <a:bodyPr anchor="b" anchorCtr="0"/>
          <a:lstStyle>
            <a:lvl1pPr algn="l">
              <a:defRPr sz="2667" b="1"/>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7C13432C-C705-4D7C-BA1F-8CF695EEF41F}"/>
              </a:ext>
            </a:extLst>
          </p:cNvPr>
          <p:cNvSpPr txBox="1">
            <a:spLocks noGrp="1"/>
          </p:cNvSpPr>
          <p:nvPr>
            <p:ph type="pic" idx="1"/>
          </p:nvPr>
        </p:nvSpPr>
        <p:spPr>
          <a:xfrm>
            <a:off x="2389720" y="612776"/>
            <a:ext cx="7315200" cy="4114800"/>
          </a:xfrm>
        </p:spPr>
        <p:txBody>
          <a:bodyPr/>
          <a:lstStyle>
            <a:lvl1pPr marL="0" indent="0">
              <a:buNone/>
              <a:defRPr lang="en-GB"/>
            </a:lvl1pPr>
          </a:lstStyle>
          <a:p>
            <a:pPr lvl="0"/>
            <a:endParaRPr lang="en-GB"/>
          </a:p>
        </p:txBody>
      </p:sp>
      <p:sp>
        <p:nvSpPr>
          <p:cNvPr id="4" name="Text Placeholder 3">
            <a:extLst>
              <a:ext uri="{FF2B5EF4-FFF2-40B4-BE49-F238E27FC236}">
                <a16:creationId xmlns:a16="http://schemas.microsoft.com/office/drawing/2014/main" id="{0AF2DE7D-004E-4C9E-BFF2-FFAA78FBBC40}"/>
              </a:ext>
            </a:extLst>
          </p:cNvPr>
          <p:cNvSpPr txBox="1">
            <a:spLocks noGrp="1"/>
          </p:cNvSpPr>
          <p:nvPr>
            <p:ph type="body" idx="2"/>
          </p:nvPr>
        </p:nvSpPr>
        <p:spPr>
          <a:xfrm>
            <a:off x="2389720" y="5367345"/>
            <a:ext cx="7315200" cy="804864"/>
          </a:xfrm>
        </p:spPr>
        <p:txBody>
          <a:bodyPr/>
          <a:lstStyle>
            <a:lvl1pPr marL="0" indent="0">
              <a:spcBef>
                <a:spcPts val="400"/>
              </a:spcBef>
              <a:buNone/>
              <a:defRPr sz="1867"/>
            </a:lvl1pPr>
          </a:lstStyle>
          <a:p>
            <a:pPr lvl="0"/>
            <a:r>
              <a:rPr lang="en-US"/>
              <a:t>Click to edit Master text styles</a:t>
            </a:r>
          </a:p>
        </p:txBody>
      </p:sp>
      <p:sp>
        <p:nvSpPr>
          <p:cNvPr id="5" name="Date Placeholder 4">
            <a:extLst>
              <a:ext uri="{FF2B5EF4-FFF2-40B4-BE49-F238E27FC236}">
                <a16:creationId xmlns:a16="http://schemas.microsoft.com/office/drawing/2014/main" id="{21780D4B-6794-4580-A3C0-7883E151208A}"/>
              </a:ext>
            </a:extLst>
          </p:cNvPr>
          <p:cNvSpPr txBox="1">
            <a:spLocks noGrp="1"/>
          </p:cNvSpPr>
          <p:nvPr>
            <p:ph type="dt" sz="half" idx="7"/>
          </p:nvPr>
        </p:nvSpPr>
        <p:spPr/>
        <p:txBody>
          <a:bodyPr/>
          <a:lstStyle>
            <a:lvl1pPr>
              <a:defRPr>
                <a:latin typeface="Calibri"/>
              </a:defRPr>
            </a:lvl1pPr>
          </a:lstStyle>
          <a:p>
            <a:pPr lvl="0"/>
            <a:fld id="{0B25A3B7-986B-45F0-B0C0-977DD5569CE7}" type="datetime1">
              <a:rPr lang="en-GB"/>
              <a:pPr lvl="0"/>
              <a:t>02/10/2019</a:t>
            </a:fld>
            <a:endParaRPr lang="en-GB"/>
          </a:p>
        </p:txBody>
      </p:sp>
      <p:sp>
        <p:nvSpPr>
          <p:cNvPr id="6" name="Footer Placeholder 5">
            <a:extLst>
              <a:ext uri="{FF2B5EF4-FFF2-40B4-BE49-F238E27FC236}">
                <a16:creationId xmlns:a16="http://schemas.microsoft.com/office/drawing/2014/main" id="{0A6CABBA-5C01-44F9-AF15-459585973CCD}"/>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7" name="Slide Number Placeholder 6">
            <a:extLst>
              <a:ext uri="{FF2B5EF4-FFF2-40B4-BE49-F238E27FC236}">
                <a16:creationId xmlns:a16="http://schemas.microsoft.com/office/drawing/2014/main" id="{4DD22713-3440-4D06-9843-66FF96A22B63}"/>
              </a:ext>
            </a:extLst>
          </p:cNvPr>
          <p:cNvSpPr txBox="1">
            <a:spLocks noGrp="1"/>
          </p:cNvSpPr>
          <p:nvPr>
            <p:ph type="sldNum" sz="quarter" idx="8"/>
          </p:nvPr>
        </p:nvSpPr>
        <p:spPr/>
        <p:txBody>
          <a:bodyPr/>
          <a:lstStyle>
            <a:lvl1pPr>
              <a:defRPr>
                <a:latin typeface="Calibri"/>
              </a:defRPr>
            </a:lvl1pPr>
          </a:lstStyle>
          <a:p>
            <a:pPr lvl="0"/>
            <a:fld id="{2E3D083E-F179-4293-94B1-D4C16F5A4CA2}" type="slidenum">
              <a:t>‹#›</a:t>
            </a:fld>
            <a:endParaRPr lang="en-GB"/>
          </a:p>
        </p:txBody>
      </p:sp>
    </p:spTree>
    <p:extLst>
      <p:ext uri="{BB962C8B-B14F-4D97-AF65-F5344CB8AC3E}">
        <p14:creationId xmlns:p14="http://schemas.microsoft.com/office/powerpoint/2010/main" val="2683042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7415-A168-4C42-8974-7F811B6AE31D}"/>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355DBAA0-CA34-429D-9E63-CC7A1868554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2060E5-1293-47AA-9834-8311D4CEBC5F}"/>
              </a:ext>
            </a:extLst>
          </p:cNvPr>
          <p:cNvSpPr txBox="1">
            <a:spLocks noGrp="1"/>
          </p:cNvSpPr>
          <p:nvPr>
            <p:ph type="dt" sz="half" idx="7"/>
          </p:nvPr>
        </p:nvSpPr>
        <p:spPr/>
        <p:txBody>
          <a:bodyPr/>
          <a:lstStyle>
            <a:lvl1pPr>
              <a:defRPr>
                <a:latin typeface="Calibri"/>
              </a:defRPr>
            </a:lvl1pPr>
          </a:lstStyle>
          <a:p>
            <a:pPr lvl="0"/>
            <a:fld id="{D51C5355-4F5B-405C-8EA9-8CEE0373A187}" type="datetime1">
              <a:rPr lang="en-GB"/>
              <a:pPr lvl="0"/>
              <a:t>02/10/2019</a:t>
            </a:fld>
            <a:endParaRPr lang="en-GB"/>
          </a:p>
        </p:txBody>
      </p:sp>
      <p:sp>
        <p:nvSpPr>
          <p:cNvPr id="5" name="Footer Placeholder 4">
            <a:extLst>
              <a:ext uri="{FF2B5EF4-FFF2-40B4-BE49-F238E27FC236}">
                <a16:creationId xmlns:a16="http://schemas.microsoft.com/office/drawing/2014/main" id="{AA5BB0E9-111A-45C0-B9A3-673AC61FAE6C}"/>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DD724702-FEAF-4677-B725-75DA126592B9}"/>
              </a:ext>
            </a:extLst>
          </p:cNvPr>
          <p:cNvSpPr txBox="1">
            <a:spLocks noGrp="1"/>
          </p:cNvSpPr>
          <p:nvPr>
            <p:ph type="sldNum" sz="quarter" idx="8"/>
          </p:nvPr>
        </p:nvSpPr>
        <p:spPr/>
        <p:txBody>
          <a:bodyPr/>
          <a:lstStyle>
            <a:lvl1pPr>
              <a:defRPr>
                <a:latin typeface="Calibri"/>
              </a:defRPr>
            </a:lvl1pPr>
          </a:lstStyle>
          <a:p>
            <a:pPr lvl="0"/>
            <a:fld id="{A150C47B-AB5F-4445-9974-C0E3E5D15030}" type="slidenum">
              <a:t>‹#›</a:t>
            </a:fld>
            <a:endParaRPr lang="en-GB"/>
          </a:p>
        </p:txBody>
      </p:sp>
    </p:spTree>
    <p:extLst>
      <p:ext uri="{BB962C8B-B14F-4D97-AF65-F5344CB8AC3E}">
        <p14:creationId xmlns:p14="http://schemas.microsoft.com/office/powerpoint/2010/main" val="3402647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95028-224F-406A-876F-79049145F801}"/>
              </a:ext>
            </a:extLst>
          </p:cNvPr>
          <p:cNvSpPr txBox="1">
            <a:spLocks noGrp="1"/>
          </p:cNvSpPr>
          <p:nvPr>
            <p:ph type="title" orient="vert"/>
          </p:nvPr>
        </p:nvSpPr>
        <p:spPr>
          <a:xfrm>
            <a:off x="8839203" y="274640"/>
            <a:ext cx="2743200" cy="5851529"/>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62CD1CAD-7F5F-43A6-B3D0-9C50DEC267B6}"/>
              </a:ext>
            </a:extLst>
          </p:cNvPr>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3824A5-70B0-46CB-8D47-48046AFCDA32}"/>
              </a:ext>
            </a:extLst>
          </p:cNvPr>
          <p:cNvSpPr txBox="1">
            <a:spLocks noGrp="1"/>
          </p:cNvSpPr>
          <p:nvPr>
            <p:ph type="dt" sz="half" idx="7"/>
          </p:nvPr>
        </p:nvSpPr>
        <p:spPr/>
        <p:txBody>
          <a:bodyPr/>
          <a:lstStyle>
            <a:lvl1pPr>
              <a:defRPr>
                <a:latin typeface="Calibri"/>
              </a:defRPr>
            </a:lvl1pPr>
          </a:lstStyle>
          <a:p>
            <a:pPr lvl="0"/>
            <a:fld id="{18ED0B03-F6C6-4694-A065-E32E9202C4AF}" type="datetime1">
              <a:rPr lang="en-GB"/>
              <a:pPr lvl="0"/>
              <a:t>02/10/2019</a:t>
            </a:fld>
            <a:endParaRPr lang="en-GB"/>
          </a:p>
        </p:txBody>
      </p:sp>
      <p:sp>
        <p:nvSpPr>
          <p:cNvPr id="5" name="Footer Placeholder 4">
            <a:extLst>
              <a:ext uri="{FF2B5EF4-FFF2-40B4-BE49-F238E27FC236}">
                <a16:creationId xmlns:a16="http://schemas.microsoft.com/office/drawing/2014/main" id="{73037FB9-3461-4A8A-BB02-7B5379261FD2}"/>
              </a:ext>
            </a:extLst>
          </p:cNvPr>
          <p:cNvSpPr txBox="1">
            <a:spLocks noGrp="1"/>
          </p:cNvSpPr>
          <p:nvPr>
            <p:ph type="ftr" sz="quarter" idx="9"/>
          </p:nvPr>
        </p:nvSpPr>
        <p:spPr/>
        <p:txBody>
          <a:bodyPr/>
          <a:lstStyle>
            <a:lvl1pPr>
              <a:defRPr>
                <a:latin typeface="Calibri"/>
              </a:defRPr>
            </a:lvl1pPr>
          </a:lstStyle>
          <a:p>
            <a:pPr lvl="0"/>
            <a:r>
              <a:rPr lang="en-GB"/>
              <a:t>www.pshe-association.org.uk</a:t>
            </a:r>
          </a:p>
        </p:txBody>
      </p:sp>
      <p:sp>
        <p:nvSpPr>
          <p:cNvPr id="6" name="Slide Number Placeholder 5">
            <a:extLst>
              <a:ext uri="{FF2B5EF4-FFF2-40B4-BE49-F238E27FC236}">
                <a16:creationId xmlns:a16="http://schemas.microsoft.com/office/drawing/2014/main" id="{F470EDA1-E9EA-4A21-865C-DA71245363E2}"/>
              </a:ext>
            </a:extLst>
          </p:cNvPr>
          <p:cNvSpPr txBox="1">
            <a:spLocks noGrp="1"/>
          </p:cNvSpPr>
          <p:nvPr>
            <p:ph type="sldNum" sz="quarter" idx="8"/>
          </p:nvPr>
        </p:nvSpPr>
        <p:spPr/>
        <p:txBody>
          <a:bodyPr/>
          <a:lstStyle>
            <a:lvl1pPr>
              <a:defRPr>
                <a:latin typeface="Calibri"/>
              </a:defRPr>
            </a:lvl1pPr>
          </a:lstStyle>
          <a:p>
            <a:pPr lvl="0"/>
            <a:fld id="{454227A5-805B-4CD8-842C-BB3FFDA296C6}" type="slidenum">
              <a:t>‹#›</a:t>
            </a:fld>
            <a:endParaRPr lang="en-GB"/>
          </a:p>
        </p:txBody>
      </p:sp>
    </p:spTree>
    <p:extLst>
      <p:ext uri="{BB962C8B-B14F-4D97-AF65-F5344CB8AC3E}">
        <p14:creationId xmlns:p14="http://schemas.microsoft.com/office/powerpoint/2010/main" val="56152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out film 1">
    <p:spTree>
      <p:nvGrpSpPr>
        <p:cNvPr id="1" name=""/>
        <p:cNvGrpSpPr/>
        <p:nvPr/>
      </p:nvGrpSpPr>
      <p:grpSpPr>
        <a:xfrm>
          <a:off x="0" y="0"/>
          <a:ext cx="0" cy="0"/>
          <a:chOff x="0" y="0"/>
          <a:chExt cx="0" cy="0"/>
        </a:xfrm>
      </p:grpSpPr>
      <p:sp>
        <p:nvSpPr>
          <p:cNvPr id="4" name="TextBox 3"/>
          <p:cNvSpPr txBox="1"/>
          <p:nvPr userDrawn="1"/>
        </p:nvSpPr>
        <p:spPr>
          <a:xfrm>
            <a:off x="184298" y="6524314"/>
            <a:ext cx="6275493" cy="246221"/>
          </a:xfrm>
          <a:prstGeom prst="rect">
            <a:avLst/>
          </a:prstGeom>
          <a:noFill/>
        </p:spPr>
        <p:txBody>
          <a:bodyPr wrap="square" rtlCol="0">
            <a:spAutoFit/>
          </a:bodyPr>
          <a:lstStyle/>
          <a:p>
            <a:r>
              <a:rPr lang="en-GB" sz="1000" dirty="0">
                <a:solidFill>
                  <a:schemeClr val="bg1">
                    <a:lumMod val="75000"/>
                  </a:schemeClr>
                </a:solidFill>
                <a:latin typeface="Verdana" charset="0"/>
                <a:ea typeface="Verdana" charset="0"/>
                <a:cs typeface="Verdana" charset="0"/>
              </a:rPr>
              <a:t>Anti-bullying on Film 7–11</a:t>
            </a:r>
            <a:endParaRPr lang="en-US" sz="1000" dirty="0">
              <a:solidFill>
                <a:schemeClr val="bg1">
                  <a:lumMod val="75000"/>
                </a:schemeClr>
              </a:solidFill>
            </a:endParaRPr>
          </a:p>
        </p:txBody>
      </p:sp>
    </p:spTree>
    <p:extLst>
      <p:ext uri="{BB962C8B-B14F-4D97-AF65-F5344CB8AC3E}">
        <p14:creationId xmlns:p14="http://schemas.microsoft.com/office/powerpoint/2010/main" val="4241268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106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IE"/>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316DEBF8-65F0-324D-AE87-CFFBB57EAC13}" type="datetime1">
              <a:rPr lang="en-IE" smtClean="0"/>
              <a:t>02/10/2019</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62E2201-D77D-704C-8279-C96012F38F54}" type="slidenum">
              <a:rPr lang="en-US" smtClean="0"/>
              <a:t>‹#›</a:t>
            </a:fld>
            <a:endParaRPr lang="en-US" dirty="0"/>
          </a:p>
        </p:txBody>
      </p:sp>
    </p:spTree>
    <p:extLst>
      <p:ext uri="{BB962C8B-B14F-4D97-AF65-F5344CB8AC3E}">
        <p14:creationId xmlns:p14="http://schemas.microsoft.com/office/powerpoint/2010/main" val="568563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IE"/>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94DAE80E-09B6-3F4B-95B8-E5F46AD4C2FE}" type="datetime1">
              <a:rPr lang="en-IE" smtClean="0"/>
              <a:t>02/10/2019</a:t>
            </a:fld>
            <a:endParaRPr lang="en-US" dirty="0"/>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B62E2201-D77D-704C-8279-C96012F38F54}" type="slidenum">
              <a:rPr lang="en-US" smtClean="0"/>
              <a:t>‹#›</a:t>
            </a:fld>
            <a:endParaRPr lang="en-US" dirty="0"/>
          </a:p>
        </p:txBody>
      </p:sp>
    </p:spTree>
    <p:extLst>
      <p:ext uri="{BB962C8B-B14F-4D97-AF65-F5344CB8AC3E}">
        <p14:creationId xmlns:p14="http://schemas.microsoft.com/office/powerpoint/2010/main" val="880026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6322-50C8-4523-A430-BB2ED940BD4D}"/>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AC14D5B2-B609-4AEE-9F9A-8D0C310B85AA}"/>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5BBA02FD-2861-43AC-97B0-8A4B22B96901}"/>
              </a:ext>
            </a:extLst>
          </p:cNvPr>
          <p:cNvSpPr txBox="1">
            <a:spLocks noGrp="1"/>
          </p:cNvSpPr>
          <p:nvPr>
            <p:ph type="dt" sz="half" idx="7"/>
          </p:nvPr>
        </p:nvSpPr>
        <p:spPr/>
        <p:txBody>
          <a:bodyPr/>
          <a:lstStyle>
            <a:lvl1pPr>
              <a:defRPr/>
            </a:lvl1pPr>
          </a:lstStyle>
          <a:p>
            <a:pPr lvl="0"/>
            <a:fld id="{DFFABD83-7EE2-4BA1-8F42-5235F28304C9}" type="datetime1">
              <a:rPr lang="en-GB"/>
              <a:pPr lvl="0"/>
              <a:t>02/10/2019</a:t>
            </a:fld>
            <a:endParaRPr lang="en-GB"/>
          </a:p>
        </p:txBody>
      </p:sp>
      <p:sp>
        <p:nvSpPr>
          <p:cNvPr id="5" name="Footer Placeholder 4">
            <a:extLst>
              <a:ext uri="{FF2B5EF4-FFF2-40B4-BE49-F238E27FC236}">
                <a16:creationId xmlns:a16="http://schemas.microsoft.com/office/drawing/2014/main" id="{5B301B22-818D-4832-A88A-4F59644F7AC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85E9C3A-2687-4D98-9545-91EBD56FE6D3}"/>
              </a:ext>
            </a:extLst>
          </p:cNvPr>
          <p:cNvSpPr txBox="1">
            <a:spLocks noGrp="1"/>
          </p:cNvSpPr>
          <p:nvPr>
            <p:ph type="sldNum" sz="quarter" idx="8"/>
          </p:nvPr>
        </p:nvSpPr>
        <p:spPr/>
        <p:txBody>
          <a:bodyPr/>
          <a:lstStyle>
            <a:lvl1pPr>
              <a:defRPr/>
            </a:lvl1pPr>
          </a:lstStyle>
          <a:p>
            <a:pPr lvl="0"/>
            <a:fld id="{6908FF67-F41F-4B4F-8AC3-6702889FF578}" type="slidenum">
              <a:t>‹#›</a:t>
            </a:fld>
            <a:endParaRPr lang="en-GB"/>
          </a:p>
        </p:txBody>
      </p:sp>
    </p:spTree>
    <p:extLst>
      <p:ext uri="{BB962C8B-B14F-4D97-AF65-F5344CB8AC3E}">
        <p14:creationId xmlns:p14="http://schemas.microsoft.com/office/powerpoint/2010/main" val="13605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3CE6-A241-4ADF-B206-3B3A468BB293}"/>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6B8BB1E-179D-41BB-B307-24E0BE0B790C}"/>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2E9CCB-3421-47D2-A9D3-33A5460D0ABF}"/>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481B8F-402C-44D8-BB09-E3A59C8C9C3B}"/>
              </a:ext>
            </a:extLst>
          </p:cNvPr>
          <p:cNvSpPr txBox="1">
            <a:spLocks noGrp="1"/>
          </p:cNvSpPr>
          <p:nvPr>
            <p:ph type="dt" sz="half" idx="7"/>
          </p:nvPr>
        </p:nvSpPr>
        <p:spPr/>
        <p:txBody>
          <a:bodyPr/>
          <a:lstStyle>
            <a:lvl1pPr>
              <a:defRPr/>
            </a:lvl1pPr>
          </a:lstStyle>
          <a:p>
            <a:pPr lvl="0"/>
            <a:fld id="{87C144F0-C261-4A95-8285-9B57F1C72DF8}" type="datetime1">
              <a:rPr lang="en-GB"/>
              <a:pPr lvl="0"/>
              <a:t>02/10/2019</a:t>
            </a:fld>
            <a:endParaRPr lang="en-GB"/>
          </a:p>
        </p:txBody>
      </p:sp>
      <p:sp>
        <p:nvSpPr>
          <p:cNvPr id="6" name="Footer Placeholder 5">
            <a:extLst>
              <a:ext uri="{FF2B5EF4-FFF2-40B4-BE49-F238E27FC236}">
                <a16:creationId xmlns:a16="http://schemas.microsoft.com/office/drawing/2014/main" id="{82081CB3-20E3-4AE9-9B58-0C6BBA9B0286}"/>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94179779-5F14-441B-A9DF-C1424966FA8D}"/>
              </a:ext>
            </a:extLst>
          </p:cNvPr>
          <p:cNvSpPr txBox="1">
            <a:spLocks noGrp="1"/>
          </p:cNvSpPr>
          <p:nvPr>
            <p:ph type="sldNum" sz="quarter" idx="8"/>
          </p:nvPr>
        </p:nvSpPr>
        <p:spPr/>
        <p:txBody>
          <a:bodyPr/>
          <a:lstStyle>
            <a:lvl1pPr>
              <a:defRPr/>
            </a:lvl1pPr>
          </a:lstStyle>
          <a:p>
            <a:pPr lvl="0"/>
            <a:fld id="{DF954489-C9DF-4EF3-A838-DDE4820C3B87}" type="slidenum">
              <a:t>‹#›</a:t>
            </a:fld>
            <a:endParaRPr lang="en-GB"/>
          </a:p>
        </p:txBody>
      </p:sp>
    </p:spTree>
    <p:extLst>
      <p:ext uri="{BB962C8B-B14F-4D97-AF65-F5344CB8AC3E}">
        <p14:creationId xmlns:p14="http://schemas.microsoft.com/office/powerpoint/2010/main" val="1392197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A61A-CEE4-49C8-993A-073A663064E1}"/>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BFDD0DFB-AE14-4D9C-B37C-833354E39449}"/>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B590C207-D184-419E-BB07-39E2EE78A00F}"/>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4B2A95-AA98-408A-9507-CF533DF1AFCD}"/>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52D35AB8-25C0-4E8A-8B40-C39FF81807C3}"/>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F287FA-E171-45E3-80F9-A1E1C4D3DAC8}"/>
              </a:ext>
            </a:extLst>
          </p:cNvPr>
          <p:cNvSpPr txBox="1">
            <a:spLocks noGrp="1"/>
          </p:cNvSpPr>
          <p:nvPr>
            <p:ph type="dt" sz="half" idx="7"/>
          </p:nvPr>
        </p:nvSpPr>
        <p:spPr/>
        <p:txBody>
          <a:bodyPr/>
          <a:lstStyle>
            <a:lvl1pPr>
              <a:defRPr/>
            </a:lvl1pPr>
          </a:lstStyle>
          <a:p>
            <a:pPr lvl="0"/>
            <a:fld id="{1090BA24-E231-4700-AE07-BF0438DF2105}" type="datetime1">
              <a:rPr lang="en-GB"/>
              <a:pPr lvl="0"/>
              <a:t>02/10/2019</a:t>
            </a:fld>
            <a:endParaRPr lang="en-GB"/>
          </a:p>
        </p:txBody>
      </p:sp>
      <p:sp>
        <p:nvSpPr>
          <p:cNvPr id="8" name="Footer Placeholder 7">
            <a:extLst>
              <a:ext uri="{FF2B5EF4-FFF2-40B4-BE49-F238E27FC236}">
                <a16:creationId xmlns:a16="http://schemas.microsoft.com/office/drawing/2014/main" id="{F14B5172-A9E5-4DDC-9D1B-91469473A1AC}"/>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382D16B7-10FF-444B-96F5-40CCF00E097F}"/>
              </a:ext>
            </a:extLst>
          </p:cNvPr>
          <p:cNvSpPr txBox="1">
            <a:spLocks noGrp="1"/>
          </p:cNvSpPr>
          <p:nvPr>
            <p:ph type="sldNum" sz="quarter" idx="8"/>
          </p:nvPr>
        </p:nvSpPr>
        <p:spPr/>
        <p:txBody>
          <a:bodyPr/>
          <a:lstStyle>
            <a:lvl1pPr>
              <a:defRPr/>
            </a:lvl1pPr>
          </a:lstStyle>
          <a:p>
            <a:pPr lvl="0"/>
            <a:fld id="{D375871F-8F6D-4D0B-B538-D9CA82108D28}" type="slidenum">
              <a:t>‹#›</a:t>
            </a:fld>
            <a:endParaRPr lang="en-GB"/>
          </a:p>
        </p:txBody>
      </p:sp>
    </p:spTree>
    <p:extLst>
      <p:ext uri="{BB962C8B-B14F-4D97-AF65-F5344CB8AC3E}">
        <p14:creationId xmlns:p14="http://schemas.microsoft.com/office/powerpoint/2010/main" val="172015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B084-A4DA-4B72-B7CB-39BC773F9F6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23934A8D-08DB-466F-A1D0-2E8718EF8FD4}"/>
              </a:ext>
            </a:extLst>
          </p:cNvPr>
          <p:cNvSpPr txBox="1">
            <a:spLocks noGrp="1"/>
          </p:cNvSpPr>
          <p:nvPr>
            <p:ph type="dt" sz="half" idx="7"/>
          </p:nvPr>
        </p:nvSpPr>
        <p:spPr/>
        <p:txBody>
          <a:bodyPr/>
          <a:lstStyle>
            <a:lvl1pPr>
              <a:defRPr/>
            </a:lvl1pPr>
          </a:lstStyle>
          <a:p>
            <a:pPr lvl="0"/>
            <a:fld id="{6F18446C-0831-4CF3-AD68-3405E0CD622D}" type="datetime1">
              <a:rPr lang="en-GB"/>
              <a:pPr lvl="0"/>
              <a:t>02/10/2019</a:t>
            </a:fld>
            <a:endParaRPr lang="en-GB"/>
          </a:p>
        </p:txBody>
      </p:sp>
      <p:sp>
        <p:nvSpPr>
          <p:cNvPr id="4" name="Footer Placeholder 3">
            <a:extLst>
              <a:ext uri="{FF2B5EF4-FFF2-40B4-BE49-F238E27FC236}">
                <a16:creationId xmlns:a16="http://schemas.microsoft.com/office/drawing/2014/main" id="{B038967F-06F3-426F-8AEF-3DF4C95232C3}"/>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3C335400-F04E-46FF-B21E-C2C55BC96879}"/>
              </a:ext>
            </a:extLst>
          </p:cNvPr>
          <p:cNvSpPr txBox="1">
            <a:spLocks noGrp="1"/>
          </p:cNvSpPr>
          <p:nvPr>
            <p:ph type="sldNum" sz="quarter" idx="8"/>
          </p:nvPr>
        </p:nvSpPr>
        <p:spPr/>
        <p:txBody>
          <a:bodyPr/>
          <a:lstStyle>
            <a:lvl1pPr>
              <a:defRPr/>
            </a:lvl1pPr>
          </a:lstStyle>
          <a:p>
            <a:pPr lvl="0"/>
            <a:fld id="{86CA2449-ECAB-455C-8507-1465DA598D68}" type="slidenum">
              <a:t>‹#›</a:t>
            </a:fld>
            <a:endParaRPr lang="en-GB"/>
          </a:p>
        </p:txBody>
      </p:sp>
    </p:spTree>
    <p:extLst>
      <p:ext uri="{BB962C8B-B14F-4D97-AF65-F5344CB8AC3E}">
        <p14:creationId xmlns:p14="http://schemas.microsoft.com/office/powerpoint/2010/main" val="376551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FE53BC-2B15-4571-9445-798648428F5B}"/>
              </a:ext>
            </a:extLst>
          </p:cNvPr>
          <p:cNvSpPr txBox="1">
            <a:spLocks noGrp="1"/>
          </p:cNvSpPr>
          <p:nvPr>
            <p:ph type="dt" sz="half" idx="7"/>
          </p:nvPr>
        </p:nvSpPr>
        <p:spPr/>
        <p:txBody>
          <a:bodyPr/>
          <a:lstStyle>
            <a:lvl1pPr>
              <a:defRPr/>
            </a:lvl1pPr>
          </a:lstStyle>
          <a:p>
            <a:pPr lvl="0"/>
            <a:fld id="{6A5BB76F-D915-4A9D-8E23-820606EE4E38}" type="datetime1">
              <a:rPr lang="en-GB"/>
              <a:pPr lvl="0"/>
              <a:t>02/10/2019</a:t>
            </a:fld>
            <a:endParaRPr lang="en-GB"/>
          </a:p>
        </p:txBody>
      </p:sp>
      <p:sp>
        <p:nvSpPr>
          <p:cNvPr id="3" name="Footer Placeholder 2">
            <a:extLst>
              <a:ext uri="{FF2B5EF4-FFF2-40B4-BE49-F238E27FC236}">
                <a16:creationId xmlns:a16="http://schemas.microsoft.com/office/drawing/2014/main" id="{D34B8753-8272-4FA9-A093-5661F6A5AC33}"/>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21837CC5-7D39-4350-9A43-683666624F70}"/>
              </a:ext>
            </a:extLst>
          </p:cNvPr>
          <p:cNvSpPr txBox="1">
            <a:spLocks noGrp="1"/>
          </p:cNvSpPr>
          <p:nvPr>
            <p:ph type="sldNum" sz="quarter" idx="8"/>
          </p:nvPr>
        </p:nvSpPr>
        <p:spPr/>
        <p:txBody>
          <a:bodyPr/>
          <a:lstStyle>
            <a:lvl1pPr>
              <a:defRPr/>
            </a:lvl1pPr>
          </a:lstStyle>
          <a:p>
            <a:pPr lvl="0"/>
            <a:fld id="{BF087AFF-79CB-4C54-AEF1-F9A2CFFBAE84}" type="slidenum">
              <a:t>‹#›</a:t>
            </a:fld>
            <a:endParaRPr lang="en-GB"/>
          </a:p>
        </p:txBody>
      </p:sp>
    </p:spTree>
    <p:extLst>
      <p:ext uri="{BB962C8B-B14F-4D97-AF65-F5344CB8AC3E}">
        <p14:creationId xmlns:p14="http://schemas.microsoft.com/office/powerpoint/2010/main" val="348491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7A3-FB01-49FB-A032-422025B0409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E6000CC-C2D3-4AA2-810F-FC9361C2E30B}"/>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554937-9F69-401C-A32F-A202342C826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FEA9218C-A4AD-4AF4-B1C4-8D51A8226C22}"/>
              </a:ext>
            </a:extLst>
          </p:cNvPr>
          <p:cNvSpPr txBox="1">
            <a:spLocks noGrp="1"/>
          </p:cNvSpPr>
          <p:nvPr>
            <p:ph type="dt" sz="half" idx="7"/>
          </p:nvPr>
        </p:nvSpPr>
        <p:spPr/>
        <p:txBody>
          <a:bodyPr/>
          <a:lstStyle>
            <a:lvl1pPr>
              <a:defRPr/>
            </a:lvl1pPr>
          </a:lstStyle>
          <a:p>
            <a:pPr lvl="0"/>
            <a:fld id="{30C544BE-BA02-488B-A50D-712EE1C42613}" type="datetime1">
              <a:rPr lang="en-GB"/>
              <a:pPr lvl="0"/>
              <a:t>02/10/2019</a:t>
            </a:fld>
            <a:endParaRPr lang="en-GB"/>
          </a:p>
        </p:txBody>
      </p:sp>
      <p:sp>
        <p:nvSpPr>
          <p:cNvPr id="6" name="Footer Placeholder 5">
            <a:extLst>
              <a:ext uri="{FF2B5EF4-FFF2-40B4-BE49-F238E27FC236}">
                <a16:creationId xmlns:a16="http://schemas.microsoft.com/office/drawing/2014/main" id="{076494C4-2E70-47C3-9993-1BB4BFC72E2E}"/>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F7BE3A1-1AD2-4983-9F5B-A326A307E84D}"/>
              </a:ext>
            </a:extLst>
          </p:cNvPr>
          <p:cNvSpPr txBox="1">
            <a:spLocks noGrp="1"/>
          </p:cNvSpPr>
          <p:nvPr>
            <p:ph type="sldNum" sz="quarter" idx="8"/>
          </p:nvPr>
        </p:nvSpPr>
        <p:spPr/>
        <p:txBody>
          <a:bodyPr/>
          <a:lstStyle>
            <a:lvl1pPr>
              <a:defRPr/>
            </a:lvl1pPr>
          </a:lstStyle>
          <a:p>
            <a:pPr lvl="0"/>
            <a:fld id="{62FAC8E0-F2C4-46FC-BD19-09E2DA4B9EC7}" type="slidenum">
              <a:t>‹#›</a:t>
            </a:fld>
            <a:endParaRPr lang="en-GB"/>
          </a:p>
        </p:txBody>
      </p:sp>
    </p:spTree>
    <p:extLst>
      <p:ext uri="{BB962C8B-B14F-4D97-AF65-F5344CB8AC3E}">
        <p14:creationId xmlns:p14="http://schemas.microsoft.com/office/powerpoint/2010/main" val="1006857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6470-55D8-4603-A055-7A1900FB3295}"/>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48391F20-CEBE-4420-948C-F47771732EA9}"/>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146B5E87-AE6D-4064-BFBD-32DCEE47FD2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32624D24-80E3-458A-9EBB-A1A5D08A1D76}"/>
              </a:ext>
            </a:extLst>
          </p:cNvPr>
          <p:cNvSpPr txBox="1">
            <a:spLocks noGrp="1"/>
          </p:cNvSpPr>
          <p:nvPr>
            <p:ph type="dt" sz="half" idx="7"/>
          </p:nvPr>
        </p:nvSpPr>
        <p:spPr/>
        <p:txBody>
          <a:bodyPr/>
          <a:lstStyle>
            <a:lvl1pPr>
              <a:defRPr/>
            </a:lvl1pPr>
          </a:lstStyle>
          <a:p>
            <a:pPr lvl="0"/>
            <a:fld id="{40E462AE-C21C-42AD-A931-A66E66FD8B63}" type="datetime1">
              <a:rPr lang="en-GB"/>
              <a:pPr lvl="0"/>
              <a:t>02/10/2019</a:t>
            </a:fld>
            <a:endParaRPr lang="en-GB"/>
          </a:p>
        </p:txBody>
      </p:sp>
      <p:sp>
        <p:nvSpPr>
          <p:cNvPr id="6" name="Footer Placeholder 5">
            <a:extLst>
              <a:ext uri="{FF2B5EF4-FFF2-40B4-BE49-F238E27FC236}">
                <a16:creationId xmlns:a16="http://schemas.microsoft.com/office/drawing/2014/main" id="{4BE6D465-E3AD-47E5-95A5-97764F9751FC}"/>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DCE2F1C-E324-415D-90BF-E6C2F8823B32}"/>
              </a:ext>
            </a:extLst>
          </p:cNvPr>
          <p:cNvSpPr txBox="1">
            <a:spLocks noGrp="1"/>
          </p:cNvSpPr>
          <p:nvPr>
            <p:ph type="sldNum" sz="quarter" idx="8"/>
          </p:nvPr>
        </p:nvSpPr>
        <p:spPr/>
        <p:txBody>
          <a:bodyPr/>
          <a:lstStyle>
            <a:lvl1pPr>
              <a:defRPr/>
            </a:lvl1pPr>
          </a:lstStyle>
          <a:p>
            <a:pPr lvl="0"/>
            <a:fld id="{0C31C648-579A-4F50-B597-B0EB9B5B5157}" type="slidenum">
              <a:t>‹#›</a:t>
            </a:fld>
            <a:endParaRPr lang="en-GB"/>
          </a:p>
        </p:txBody>
      </p:sp>
    </p:spTree>
    <p:extLst>
      <p:ext uri="{BB962C8B-B14F-4D97-AF65-F5344CB8AC3E}">
        <p14:creationId xmlns:p14="http://schemas.microsoft.com/office/powerpoint/2010/main" val="2835842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4C63C-E19F-4262-A081-42823161BC7A}"/>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E36AECC-64FA-4D81-A5CF-408F0586FFE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DF25AA-5C27-42D8-8A26-379FB95AAA6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4421A40E-7167-4846-912F-ACEA474102BD}" type="datetime1">
              <a:rPr lang="en-GB"/>
              <a:pPr lvl="0"/>
              <a:t>02/10/2019</a:t>
            </a:fld>
            <a:endParaRPr lang="en-GB"/>
          </a:p>
        </p:txBody>
      </p:sp>
      <p:sp>
        <p:nvSpPr>
          <p:cNvPr id="5" name="Footer Placeholder 4">
            <a:extLst>
              <a:ext uri="{FF2B5EF4-FFF2-40B4-BE49-F238E27FC236}">
                <a16:creationId xmlns:a16="http://schemas.microsoft.com/office/drawing/2014/main" id="{A4EE8A6E-3AC4-4ECB-941D-3236F064BA7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C2198F55-86F1-4EE7-930C-717341CE3BA0}"/>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7467835B-579E-43BC-995F-D4418B2EEF38}"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3" r:id="rId13"/>
    <p:sldLayoutId id="2147483689" r:id="rId14"/>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81A8-F53A-4A1B-820E-FED196A47CAC}"/>
              </a:ext>
            </a:extLst>
          </p:cNvPr>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2A1B6E9-F6B2-4CCF-9205-1EB4035E1C28}"/>
              </a:ext>
            </a:extLst>
          </p:cNvPr>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E765E2-3913-49E0-A451-D78125FE3403}"/>
              </a:ext>
            </a:extLst>
          </p:cNvPr>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Arial"/>
                <a:cs typeface="Arial"/>
              </a:defRPr>
            </a:lvl1pPr>
          </a:lstStyle>
          <a:p>
            <a:pPr lvl="0"/>
            <a:fld id="{0172DD0B-C61D-42F3-BFED-F25636132526}" type="datetime1">
              <a:rPr lang="en-GB"/>
              <a:pPr lvl="0"/>
              <a:t>02/10/2019</a:t>
            </a:fld>
            <a:endParaRPr lang="en-GB"/>
          </a:p>
        </p:txBody>
      </p:sp>
      <p:sp>
        <p:nvSpPr>
          <p:cNvPr id="5" name="Footer Placeholder 4">
            <a:extLst>
              <a:ext uri="{FF2B5EF4-FFF2-40B4-BE49-F238E27FC236}">
                <a16:creationId xmlns:a16="http://schemas.microsoft.com/office/drawing/2014/main" id="{6D9FDA75-1628-49B3-826E-CAB0D084804D}"/>
              </a:ext>
            </a:extLst>
          </p:cNvPr>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Arial"/>
                <a:cs typeface="Arial"/>
              </a:defRPr>
            </a:lvl1pPr>
          </a:lstStyle>
          <a:p>
            <a:pPr lvl="0"/>
            <a:r>
              <a:rPr lang="en-GB"/>
              <a:t>www.pshe-association.org.uk</a:t>
            </a:r>
          </a:p>
        </p:txBody>
      </p:sp>
      <p:sp>
        <p:nvSpPr>
          <p:cNvPr id="6" name="Slide Number Placeholder 5">
            <a:extLst>
              <a:ext uri="{FF2B5EF4-FFF2-40B4-BE49-F238E27FC236}">
                <a16:creationId xmlns:a16="http://schemas.microsoft.com/office/drawing/2014/main" id="{508362CB-9B76-4F53-9B32-AA6ACFC7994C}"/>
              </a:ext>
            </a:extLst>
          </p:cNvPr>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Arial"/>
                <a:cs typeface="Arial"/>
              </a:defRPr>
            </a:lvl1pPr>
          </a:lstStyle>
          <a:p>
            <a:pPr lvl="0"/>
            <a:fld id="{1892437E-14E3-4743-9A97-DF70123AEE4F}" type="slidenum">
              <a:t>‹#›</a:t>
            </a:fld>
            <a:endParaRPr lang="en-GB"/>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marL="0" marR="0" lvl="0" indent="0" algn="ctr" defTabSz="1219169" rtl="0" fontAlgn="auto" hangingPunct="1">
        <a:lnSpc>
          <a:spcPct val="100000"/>
        </a:lnSpc>
        <a:spcBef>
          <a:spcPts val="0"/>
        </a:spcBef>
        <a:spcAft>
          <a:spcPts val="0"/>
        </a:spcAft>
        <a:buNone/>
        <a:tabLst/>
        <a:defRPr lang="en-US" sz="5867" b="0" i="0" u="none" strike="noStrike" kern="1200" cap="none" spc="0" baseline="0">
          <a:solidFill>
            <a:srgbClr val="000000"/>
          </a:solidFill>
          <a:uFillTx/>
          <a:latin typeface="Calibri"/>
        </a:defRPr>
      </a:lvl1pPr>
    </p:titleStyle>
    <p:bodyStyle>
      <a:lvl1pPr marL="457190" marR="0" lvl="0" indent="-457190" algn="l" defTabSz="1219169" rtl="0" fontAlgn="auto" hangingPunct="1">
        <a:lnSpc>
          <a:spcPct val="100000"/>
        </a:lnSpc>
        <a:spcBef>
          <a:spcPts val="1000"/>
        </a:spcBef>
        <a:spcAft>
          <a:spcPts val="0"/>
        </a:spcAft>
        <a:buSzPct val="100000"/>
        <a:buFont typeface="Arial" pitchFamily="34"/>
        <a:buChar char="•"/>
        <a:tabLst/>
        <a:defRPr lang="en-US" sz="4267" b="0" i="0" u="none" strike="noStrike" kern="1200" cap="none" spc="0" baseline="0">
          <a:solidFill>
            <a:srgbClr val="000000"/>
          </a:solidFill>
          <a:uFillTx/>
          <a:latin typeface="Calibri"/>
        </a:defRPr>
      </a:lvl1pPr>
      <a:lvl2pPr marL="990578" marR="0" lvl="1" indent="-380993" algn="l" defTabSz="1219169" rtl="0" fontAlgn="auto" hangingPunct="1">
        <a:lnSpc>
          <a:spcPct val="100000"/>
        </a:lnSpc>
        <a:spcBef>
          <a:spcPts val="900"/>
        </a:spcBef>
        <a:spcAft>
          <a:spcPts val="0"/>
        </a:spcAft>
        <a:buSzPct val="100000"/>
        <a:buFont typeface="Arial" pitchFamily="34"/>
        <a:buChar char="–"/>
        <a:tabLst/>
        <a:defRPr lang="en-US" sz="3733" b="0" i="0" u="none" strike="noStrike" kern="1200" cap="none" spc="0" baseline="0">
          <a:solidFill>
            <a:srgbClr val="000000"/>
          </a:solidFill>
          <a:uFillTx/>
          <a:latin typeface="Calibri"/>
        </a:defRPr>
      </a:lvl2pPr>
      <a:lvl3pPr marL="1523966" marR="0" lvl="2" indent="-304787" algn="l" defTabSz="1219169"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3pPr>
      <a:lvl4pPr marL="2133551" marR="0" lvl="3" indent="-304787" algn="l" defTabSz="1219169" rtl="0" fontAlgn="auto" hangingPunct="1">
        <a:lnSpc>
          <a:spcPct val="100000"/>
        </a:lnSpc>
        <a:spcBef>
          <a:spcPts val="600"/>
        </a:spcBef>
        <a:spcAft>
          <a:spcPts val="0"/>
        </a:spcAft>
        <a:buSzPct val="100000"/>
        <a:buFont typeface="Arial" pitchFamily="34"/>
        <a:buChar char="–"/>
        <a:tabLst/>
        <a:defRPr lang="en-US" sz="2667" b="0" i="0" u="none" strike="noStrike" kern="1200" cap="none" spc="0" baseline="0">
          <a:solidFill>
            <a:srgbClr val="000000"/>
          </a:solidFill>
          <a:uFillTx/>
          <a:latin typeface="Calibri"/>
        </a:defRPr>
      </a:lvl4pPr>
      <a:lvl5pPr marL="2743126" marR="0" lvl="4" indent="-304787" algn="l" defTabSz="1219169" rtl="0" fontAlgn="auto" hangingPunct="1">
        <a:lnSpc>
          <a:spcPct val="100000"/>
        </a:lnSpc>
        <a:spcBef>
          <a:spcPts val="600"/>
        </a:spcBef>
        <a:spcAft>
          <a:spcPts val="0"/>
        </a:spcAft>
        <a:buSzPct val="100000"/>
        <a:buFont typeface="Arial" pitchFamily="34"/>
        <a:buChar char="»"/>
        <a:tabLst/>
        <a:defRPr lang="en-US" sz="2667"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youtube.com/watch?v=oAmVkVEmOP4" TargetMode="Externa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www.surveymonkey.co.uk/r/hittraining1920" TargetMode="Externa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Picture 91" descr="https://www.footfiles.com/sites/mfen/files/styles/620x413/public/images/how_to_safeguard_your_kids_from_spring_and_summer_foot_injuries.png">
            <a:extLst>
              <a:ext uri="{FF2B5EF4-FFF2-40B4-BE49-F238E27FC236}">
                <a16:creationId xmlns:a16="http://schemas.microsoft.com/office/drawing/2014/main" id="{E24ACD15-73EA-449D-9328-6203B777EEEB}"/>
              </a:ext>
            </a:extLst>
          </p:cNvPr>
          <p:cNvPicPr>
            <a:picLocks noChangeAspect="1"/>
          </p:cNvPicPr>
          <p:nvPr/>
        </p:nvPicPr>
        <p:blipFill>
          <a:blip r:embed="rId2"/>
          <a:srcRect t="39347" b="9952"/>
          <a:stretch>
            <a:fillRect/>
          </a:stretch>
        </p:blipFill>
        <p:spPr>
          <a:xfrm>
            <a:off x="-1005" y="2743200"/>
            <a:ext cx="12183557" cy="4114800"/>
          </a:xfrm>
          <a:prstGeom prst="rect">
            <a:avLst/>
          </a:prstGeom>
          <a:noFill/>
          <a:ln cap="flat">
            <a:noFill/>
          </a:ln>
        </p:spPr>
      </p:pic>
      <p:pic>
        <p:nvPicPr>
          <p:cNvPr id="3" name="Picture 3" descr="EC8302 ELP Logo white shape_v2">
            <a:extLst>
              <a:ext uri="{FF2B5EF4-FFF2-40B4-BE49-F238E27FC236}">
                <a16:creationId xmlns:a16="http://schemas.microsoft.com/office/drawing/2014/main" id="{AF018824-2C98-4EDF-9123-A1995D90C033}"/>
              </a:ext>
            </a:extLst>
          </p:cNvPr>
          <p:cNvPicPr>
            <a:picLocks noChangeAspect="1"/>
          </p:cNvPicPr>
          <p:nvPr/>
        </p:nvPicPr>
        <p:blipFill>
          <a:blip r:embed="rId3"/>
          <a:srcRect/>
          <a:stretch>
            <a:fillRect/>
          </a:stretch>
        </p:blipFill>
        <p:spPr>
          <a:xfrm>
            <a:off x="8269358" y="5752161"/>
            <a:ext cx="3913183" cy="1127126"/>
          </a:xfrm>
          <a:prstGeom prst="rect">
            <a:avLst/>
          </a:prstGeom>
          <a:noFill/>
          <a:ln cap="flat">
            <a:noFill/>
          </a:ln>
        </p:spPr>
      </p:pic>
      <p:sp>
        <p:nvSpPr>
          <p:cNvPr id="4" name="Title 1">
            <a:extLst>
              <a:ext uri="{FF2B5EF4-FFF2-40B4-BE49-F238E27FC236}">
                <a16:creationId xmlns:a16="http://schemas.microsoft.com/office/drawing/2014/main" id="{3943E17B-FA6E-4C36-844F-E996B530B49C}"/>
              </a:ext>
            </a:extLst>
          </p:cNvPr>
          <p:cNvSpPr txBox="1"/>
          <p:nvPr/>
        </p:nvSpPr>
        <p:spPr>
          <a:xfrm>
            <a:off x="521875" y="533727"/>
            <a:ext cx="942654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7200" b="1" i="0" u="none" strike="noStrike" kern="1200" cap="none" spc="0" baseline="0" dirty="0">
                <a:solidFill>
                  <a:srgbClr val="2E3092"/>
                </a:solidFill>
                <a:uFillTx/>
                <a:latin typeface="Calibri" pitchFamily="34"/>
                <a:cs typeface="Calibri" pitchFamily="34"/>
              </a:rPr>
              <a:t>Anti Bullying Week</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7200" b="1" dirty="0">
                <a:solidFill>
                  <a:srgbClr val="2E3092"/>
                </a:solidFill>
                <a:latin typeface="Calibri" pitchFamily="34"/>
                <a:cs typeface="Calibri" pitchFamily="34"/>
              </a:rPr>
              <a:t>2019</a:t>
            </a:r>
            <a:endParaRPr lang="en-GB" sz="7200" b="1" i="0" u="none" strike="noStrike" kern="1200" cap="none" spc="0" baseline="0" dirty="0">
              <a:solidFill>
                <a:srgbClr val="2E3092"/>
              </a:solidFill>
              <a:uFillTx/>
              <a:latin typeface="Calibri"/>
              <a:cs typeface="Calibri"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BED712"/>
                </a:solidFill>
                <a:uFillTx/>
                <a:latin typeface="Calibri" pitchFamily="34"/>
                <a:cs typeface="Calibri" pitchFamily="34"/>
              </a:rPr>
              <a:t>Step 1:</a:t>
            </a:r>
            <a:endParaRPr lang="en-GB" sz="4400" b="1" i="0" u="none" strike="noStrike" kern="1200" cap="none" spc="0" baseline="0" dirty="0">
              <a:solidFill>
                <a:srgbClr val="BED712"/>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12161" y="2234414"/>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Calibri" panose="020F0502020204030204" pitchFamily="34" charset="0"/>
              </a:rPr>
              <a:t>Whole School Anti Bullying survey</a:t>
            </a: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Whole School Assembly</a:t>
            </a: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Whole school display</a:t>
            </a:r>
          </a:p>
        </p:txBody>
      </p:sp>
      <p:sp>
        <p:nvSpPr>
          <p:cNvPr id="13" name="Oval 12">
            <a:extLst>
              <a:ext uri="{FF2B5EF4-FFF2-40B4-BE49-F238E27FC236}">
                <a16:creationId xmlns:a16="http://schemas.microsoft.com/office/drawing/2014/main" id="{02CB2414-A03D-4726-B150-7FF69CF60F32}"/>
              </a:ext>
            </a:extLst>
          </p:cNvPr>
          <p:cNvSpPr/>
          <p:nvPr/>
        </p:nvSpPr>
        <p:spPr>
          <a:xfrm>
            <a:off x="9245619" y="2217976"/>
            <a:ext cx="2886663" cy="2943228"/>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latin typeface="Calibri" panose="020F0502020204030204" pitchFamily="34" charset="0"/>
              </a:rPr>
              <a:t>Ensure policy is shared and up to date</a:t>
            </a:r>
            <a:endParaRPr lang="en-GB" sz="3600" dirty="0">
              <a:latin typeface="Calibri" panose="020F0502020204030204" pitchFamily="34" charset="0"/>
            </a:endParaRPr>
          </a:p>
        </p:txBody>
      </p:sp>
    </p:spTree>
    <p:extLst>
      <p:ext uri="{BB962C8B-B14F-4D97-AF65-F5344CB8AC3E}">
        <p14:creationId xmlns:p14="http://schemas.microsoft.com/office/powerpoint/2010/main" val="58658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Anti Bullying Week Survey:</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12161" y="2234414"/>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Needs to be done before any activities</a:t>
            </a: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Hands up survey in each class</a:t>
            </a: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Feedback initial results to staff</a:t>
            </a:r>
          </a:p>
        </p:txBody>
      </p:sp>
      <p:sp>
        <p:nvSpPr>
          <p:cNvPr id="13" name="Oval 12">
            <a:extLst>
              <a:ext uri="{FF2B5EF4-FFF2-40B4-BE49-F238E27FC236}">
                <a16:creationId xmlns:a16="http://schemas.microsoft.com/office/drawing/2014/main" id="{02CB2414-A03D-4726-B150-7FF69CF60F32}"/>
              </a:ext>
            </a:extLst>
          </p:cNvPr>
          <p:cNvSpPr/>
          <p:nvPr/>
        </p:nvSpPr>
        <p:spPr>
          <a:xfrm>
            <a:off x="9245619" y="2217976"/>
            <a:ext cx="2886663" cy="2943228"/>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Repeat at the end for impact</a:t>
            </a:r>
          </a:p>
        </p:txBody>
      </p:sp>
    </p:spTree>
    <p:extLst>
      <p:ext uri="{BB962C8B-B14F-4D97-AF65-F5344CB8AC3E}">
        <p14:creationId xmlns:p14="http://schemas.microsoft.com/office/powerpoint/2010/main" val="1754028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Step 2: Define bullying</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12161" y="2234414"/>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Physical </a:t>
            </a: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Verbal</a:t>
            </a: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Face to face or online</a:t>
            </a:r>
          </a:p>
        </p:txBody>
      </p:sp>
      <p:sp>
        <p:nvSpPr>
          <p:cNvPr id="13" name="Oval 12">
            <a:extLst>
              <a:ext uri="{FF2B5EF4-FFF2-40B4-BE49-F238E27FC236}">
                <a16:creationId xmlns:a16="http://schemas.microsoft.com/office/drawing/2014/main" id="{02CB2414-A03D-4726-B150-7FF69CF60F32}"/>
              </a:ext>
            </a:extLst>
          </p:cNvPr>
          <p:cNvSpPr/>
          <p:nvPr/>
        </p:nvSpPr>
        <p:spPr>
          <a:xfrm>
            <a:off x="9245619" y="2217976"/>
            <a:ext cx="2886663" cy="2943228"/>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Emotional</a:t>
            </a:r>
          </a:p>
        </p:txBody>
      </p:sp>
    </p:spTree>
    <p:extLst>
      <p:ext uri="{BB962C8B-B14F-4D97-AF65-F5344CB8AC3E}">
        <p14:creationId xmlns:p14="http://schemas.microsoft.com/office/powerpoint/2010/main" val="2399276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Activities for definition and types</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12161" y="2234414"/>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Pictures</a:t>
            </a:r>
          </a:p>
          <a:p>
            <a:pPr algn="ctr"/>
            <a:r>
              <a:rPr lang="en-GB" sz="2800" dirty="0">
                <a:latin typeface="Calibri" panose="020F0502020204030204" pitchFamily="34" charset="0"/>
              </a:rPr>
              <a:t>What is happening?</a:t>
            </a:r>
          </a:p>
          <a:p>
            <a:pPr algn="ctr"/>
            <a:r>
              <a:rPr lang="en-GB" sz="3200" dirty="0">
                <a:latin typeface="Calibri" panose="020F0502020204030204" pitchFamily="34" charset="0"/>
              </a:rPr>
              <a:t> </a:t>
            </a: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Rude, mean, bullying</a:t>
            </a:r>
          </a:p>
          <a:p>
            <a:pPr algn="ctr"/>
            <a:endParaRPr lang="en-GB" sz="3600" dirty="0">
              <a:latin typeface="Calibri" panose="020F0502020204030204" pitchFamily="34" charset="0"/>
            </a:endParaRP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Draw and write</a:t>
            </a:r>
          </a:p>
        </p:txBody>
      </p:sp>
      <p:sp>
        <p:nvSpPr>
          <p:cNvPr id="13" name="Oval 12">
            <a:extLst>
              <a:ext uri="{FF2B5EF4-FFF2-40B4-BE49-F238E27FC236}">
                <a16:creationId xmlns:a16="http://schemas.microsoft.com/office/drawing/2014/main" id="{02CB2414-A03D-4726-B150-7FF69CF60F32}"/>
              </a:ext>
            </a:extLst>
          </p:cNvPr>
          <p:cNvSpPr/>
          <p:nvPr/>
        </p:nvSpPr>
        <p:spPr>
          <a:xfrm>
            <a:off x="9245619" y="2217976"/>
            <a:ext cx="2886663" cy="2943228"/>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Drama activities</a:t>
            </a:r>
          </a:p>
          <a:p>
            <a:pPr algn="ctr"/>
            <a:endParaRPr lang="en-GB" sz="3200" dirty="0">
              <a:latin typeface="Calibri" panose="020F0502020204030204" pitchFamily="34" charset="0"/>
            </a:endParaRPr>
          </a:p>
        </p:txBody>
      </p:sp>
    </p:spTree>
    <p:extLst>
      <p:ext uri="{BB962C8B-B14F-4D97-AF65-F5344CB8AC3E}">
        <p14:creationId xmlns:p14="http://schemas.microsoft.com/office/powerpoint/2010/main" val="2172918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6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ictures of bullying [Compatibility Mode] - Word">
            <a:extLst>
              <a:ext uri="{FF2B5EF4-FFF2-40B4-BE49-F238E27FC236}">
                <a16:creationId xmlns:a16="http://schemas.microsoft.com/office/drawing/2014/main" id="{E576534C-77EE-44ED-A0A4-8B885BDED6B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218" t="24530" r="10059" b="13600"/>
          <a:stretch/>
        </p:blipFill>
        <p:spPr>
          <a:xfrm>
            <a:off x="1551488" y="643467"/>
            <a:ext cx="9089024" cy="5571066"/>
          </a:xfrm>
          <a:prstGeom prst="rect">
            <a:avLst/>
          </a:prstGeom>
        </p:spPr>
      </p:pic>
    </p:spTree>
    <p:extLst>
      <p:ext uri="{BB962C8B-B14F-4D97-AF65-F5344CB8AC3E}">
        <p14:creationId xmlns:p14="http://schemas.microsoft.com/office/powerpoint/2010/main" val="2243283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5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Rude mean bulling [Compatibility Mode] - Word">
            <a:extLst>
              <a:ext uri="{FF2B5EF4-FFF2-40B4-BE49-F238E27FC236}">
                <a16:creationId xmlns:a16="http://schemas.microsoft.com/office/drawing/2014/main" id="{1808A691-B1D3-4B6A-9170-A77473AEEF1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9" t="20600" r="53361" b="9401"/>
          <a:stretch/>
        </p:blipFill>
        <p:spPr>
          <a:xfrm>
            <a:off x="4149717" y="643467"/>
            <a:ext cx="3892565" cy="5571066"/>
          </a:xfrm>
          <a:prstGeom prst="rect">
            <a:avLst/>
          </a:prstGeom>
        </p:spPr>
      </p:pic>
    </p:spTree>
    <p:extLst>
      <p:ext uri="{BB962C8B-B14F-4D97-AF65-F5344CB8AC3E}">
        <p14:creationId xmlns:p14="http://schemas.microsoft.com/office/powerpoint/2010/main" val="1050592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09CAF642-E49E-4747-B1D0-8A85457D1898}"/>
              </a:ext>
            </a:extLst>
          </p:cNvPr>
          <p:cNvSpPr txBox="1"/>
          <p:nvPr/>
        </p:nvSpPr>
        <p:spPr>
          <a:xfrm>
            <a:off x="1485350" y="1278328"/>
            <a:ext cx="9619744"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9600" b="1" i="0" u="none" strike="noStrike" kern="1200" cap="none" spc="0" baseline="0" dirty="0">
                <a:solidFill>
                  <a:srgbClr val="FFFFFF"/>
                </a:solidFill>
                <a:uFillTx/>
                <a:latin typeface="Calibri" pitchFamily="34"/>
                <a:cs typeface="Calibri" pitchFamily="34"/>
              </a:rPr>
              <a:t>Step 3:</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9600" b="1" dirty="0">
                <a:solidFill>
                  <a:srgbClr val="FFFFFF"/>
                </a:solidFill>
                <a:latin typeface="Calibri" pitchFamily="34"/>
                <a:cs typeface="Calibri" pitchFamily="34"/>
              </a:rPr>
              <a:t>PSHE lessons</a:t>
            </a:r>
            <a:endParaRPr lang="en-GB" sz="9600" b="1" dirty="0">
              <a:solidFill>
                <a:prstClr val="white"/>
              </a:solidFill>
              <a:latin typeface="Calibri" panose="020F0502020204030204" pitchFamily="34" charset="0"/>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spTree>
    <p:extLst>
      <p:ext uri="{BB962C8B-B14F-4D97-AF65-F5344CB8AC3E}">
        <p14:creationId xmlns:p14="http://schemas.microsoft.com/office/powerpoint/2010/main" val="341369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B57F04D-D7E3-4A44-A481-B98525A9DBC7}"/>
              </a:ext>
            </a:extLst>
          </p:cNvPr>
          <p:cNvPicPr>
            <a:picLocks noChangeAspect="1"/>
          </p:cNvPicPr>
          <p:nvPr/>
        </p:nvPicPr>
        <p:blipFill>
          <a:blip r:embed="rId3"/>
          <a:srcRect l="39185" t="38125" r="22958" b="33906"/>
          <a:stretch>
            <a:fillRect/>
          </a:stretch>
        </p:blipFill>
        <p:spPr>
          <a:xfrm>
            <a:off x="14532769" y="10432947"/>
            <a:ext cx="4499433" cy="2598057"/>
          </a:xfrm>
          <a:prstGeom prst="rect">
            <a:avLst/>
          </a:prstGeom>
          <a:noFill/>
          <a:ln cap="flat">
            <a:noFill/>
          </a:ln>
        </p:spPr>
      </p:pic>
      <p:sp>
        <p:nvSpPr>
          <p:cNvPr id="3" name="TextBox 14">
            <a:extLst>
              <a:ext uri="{FF2B5EF4-FFF2-40B4-BE49-F238E27FC236}">
                <a16:creationId xmlns:a16="http://schemas.microsoft.com/office/drawing/2014/main" id="{825E50C2-ED5B-4816-97AA-E776997F7F03}"/>
              </a:ext>
            </a:extLst>
          </p:cNvPr>
          <p:cNvSpPr txBox="1"/>
          <p:nvPr/>
        </p:nvSpPr>
        <p:spPr>
          <a:xfrm>
            <a:off x="2255577" y="548676"/>
            <a:ext cx="7488835" cy="646334"/>
          </a:xfrm>
          <a:prstGeom prst="rect">
            <a:avLst/>
          </a:prstGeom>
          <a:noFill/>
          <a:ln cap="flat">
            <a:noFill/>
          </a:ln>
        </p:spPr>
        <p:txBody>
          <a:bodyPr vert="horz" wrap="square" lIns="91440" tIns="45720" rIns="91440" bIns="45720" anchor="t" anchorCtr="0" compatLnSpc="1">
            <a:spAutoFit/>
          </a:bodyPr>
          <a:lstStyle/>
          <a:p>
            <a:pPr marL="0" marR="0" lvl="0" indent="0" algn="l" defTabSz="121927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FFFFFF"/>
                </a:solidFill>
                <a:uFillTx/>
                <a:latin typeface="Calibri" pitchFamily="34"/>
              </a:rPr>
              <a:t>Meet the Health Improvement Team</a:t>
            </a:r>
          </a:p>
        </p:txBody>
      </p:sp>
      <p:sp>
        <p:nvSpPr>
          <p:cNvPr id="4" name="Rectangle 1">
            <a:extLst>
              <a:ext uri="{FF2B5EF4-FFF2-40B4-BE49-F238E27FC236}">
                <a16:creationId xmlns:a16="http://schemas.microsoft.com/office/drawing/2014/main" id="{DFBB12B5-1816-4552-B408-D34BA563AD20}"/>
              </a:ext>
            </a:extLst>
          </p:cNvPr>
          <p:cNvSpPr/>
          <p:nvPr/>
        </p:nvSpPr>
        <p:spPr>
          <a:xfrm>
            <a:off x="1515096" y="548676"/>
            <a:ext cx="644459" cy="67710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121927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 Cen MT"/>
            </a:endParaRPr>
          </a:p>
        </p:txBody>
      </p:sp>
      <p:pic>
        <p:nvPicPr>
          <p:cNvPr id="5" name="Picture 7">
            <a:extLst>
              <a:ext uri="{FF2B5EF4-FFF2-40B4-BE49-F238E27FC236}">
                <a16:creationId xmlns:a16="http://schemas.microsoft.com/office/drawing/2014/main" id="{E2C7B690-DF7A-49F8-A5ED-AE835BE19958}"/>
              </a:ext>
            </a:extLst>
          </p:cNvPr>
          <p:cNvPicPr>
            <a:picLocks noChangeAspect="1"/>
          </p:cNvPicPr>
          <p:nvPr/>
        </p:nvPicPr>
        <p:blipFill>
          <a:blip r:embed="rId4"/>
          <a:stretch>
            <a:fillRect/>
          </a:stretch>
        </p:blipFill>
        <p:spPr>
          <a:xfrm>
            <a:off x="10533" y="0"/>
            <a:ext cx="12181472" cy="6858000"/>
          </a:xfrm>
          <a:prstGeom prst="rect">
            <a:avLst/>
          </a:prstGeom>
          <a:noFill/>
          <a:ln cap="flat">
            <a:noFill/>
          </a:ln>
        </p:spPr>
      </p:pic>
      <p:sp>
        <p:nvSpPr>
          <p:cNvPr id="6" name="Rectangle 17">
            <a:extLst>
              <a:ext uri="{FF2B5EF4-FFF2-40B4-BE49-F238E27FC236}">
                <a16:creationId xmlns:a16="http://schemas.microsoft.com/office/drawing/2014/main" id="{7123E150-FE7F-413B-9037-FB6D7D94AB91}"/>
              </a:ext>
            </a:extLst>
          </p:cNvPr>
          <p:cNvSpPr/>
          <p:nvPr/>
        </p:nvSpPr>
        <p:spPr>
          <a:xfrm>
            <a:off x="0" y="599252"/>
            <a:ext cx="790041" cy="7315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12E81818-6CAC-43DF-8624-DBFF888C5982}"/>
              </a:ext>
            </a:extLst>
          </p:cNvPr>
          <p:cNvSpPr txBox="1"/>
          <p:nvPr/>
        </p:nvSpPr>
        <p:spPr>
          <a:xfrm>
            <a:off x="983985" y="585636"/>
            <a:ext cx="9426549" cy="983025"/>
          </a:xfrm>
          <a:prstGeom prst="rect">
            <a:avLst/>
          </a:prstGeom>
          <a:noFill/>
          <a:ln cap="flat">
            <a:noFill/>
          </a:ln>
        </p:spPr>
        <p:txBody>
          <a:bodyPr vert="horz" wrap="square" lIns="91440" tIns="45720" rIns="91440" bIns="45720" anchor="t" anchorCtr="0" compatLnSpc="1">
            <a:noAutofit/>
          </a:bodyPr>
          <a:lstStyle/>
          <a:p>
            <a:pPr>
              <a:lnSpc>
                <a:spcPct val="90000"/>
              </a:lnSpc>
              <a:defRPr sz="1800" b="0" i="0" u="none" strike="noStrike" kern="0" cap="none" spc="0" baseline="0">
                <a:solidFill>
                  <a:srgbClr val="000000"/>
                </a:solidFill>
                <a:uFillTx/>
              </a:defRPr>
            </a:pPr>
            <a:r>
              <a:rPr lang="en-GB" sz="4400" b="1" dirty="0">
                <a:solidFill>
                  <a:schemeClr val="bg1"/>
                </a:solidFill>
                <a:latin typeface="Calibri" panose="020F0502020204030204" pitchFamily="34" charset="0"/>
              </a:rPr>
              <a:t>Anti-bullying week in the PSHE scheme of work.</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400" b="1" i="0" u="none" strike="noStrike" kern="1200" cap="none" spc="0" baseline="0" dirty="0">
              <a:solidFill>
                <a:srgbClr val="FFFFFF"/>
              </a:solidFill>
              <a:uFillTx/>
              <a:latin typeface="Calibri"/>
              <a:cs typeface="Calibri" pitchFamily="34"/>
            </a:endParaRPr>
          </a:p>
        </p:txBody>
      </p:sp>
      <p:pic>
        <p:nvPicPr>
          <p:cNvPr id="13" name="Picture 15" descr="A close up of text on a black background&#10;&#10;Description generated with high confidence">
            <a:extLst>
              <a:ext uri="{FF2B5EF4-FFF2-40B4-BE49-F238E27FC236}">
                <a16:creationId xmlns:a16="http://schemas.microsoft.com/office/drawing/2014/main" id="{13ED5442-698C-4947-9939-AD87ABC422FD}"/>
              </a:ext>
            </a:extLst>
          </p:cNvPr>
          <p:cNvPicPr>
            <a:picLocks noChangeAspect="1"/>
          </p:cNvPicPr>
          <p:nvPr/>
        </p:nvPicPr>
        <p:blipFill>
          <a:blip r:embed="rId5"/>
          <a:stretch>
            <a:fillRect/>
          </a:stretch>
        </p:blipFill>
        <p:spPr>
          <a:xfrm>
            <a:off x="12161" y="5168344"/>
            <a:ext cx="1341443" cy="1679112"/>
          </a:xfrm>
          <a:prstGeom prst="rect">
            <a:avLst/>
          </a:prstGeom>
          <a:noFill/>
          <a:ln cap="flat">
            <a:noFill/>
          </a:ln>
        </p:spPr>
      </p:pic>
      <p:pic>
        <p:nvPicPr>
          <p:cNvPr id="14" name="Picture 21" descr="A close up of text on a black background&#10;&#10;Description generated with high confidence">
            <a:extLst>
              <a:ext uri="{FF2B5EF4-FFF2-40B4-BE49-F238E27FC236}">
                <a16:creationId xmlns:a16="http://schemas.microsoft.com/office/drawing/2014/main" id="{AB9137F2-FFB8-4B09-A40C-0D203C6921B9}"/>
              </a:ext>
            </a:extLst>
          </p:cNvPr>
          <p:cNvPicPr>
            <a:picLocks noChangeAspect="1"/>
          </p:cNvPicPr>
          <p:nvPr/>
        </p:nvPicPr>
        <p:blipFill>
          <a:blip r:embed="rId5"/>
          <a:stretch>
            <a:fillRect/>
          </a:stretch>
        </p:blipFill>
        <p:spPr>
          <a:xfrm rot="10799991">
            <a:off x="10861087" y="0"/>
            <a:ext cx="1341443" cy="1679112"/>
          </a:xfrm>
          <a:prstGeom prst="rect">
            <a:avLst/>
          </a:prstGeom>
          <a:noFill/>
          <a:ln cap="flat">
            <a:noFill/>
          </a:ln>
        </p:spPr>
      </p:pic>
      <p:pic>
        <p:nvPicPr>
          <p:cNvPr id="15" name="Picture 14" descr="A picture containing object&#10;&#10;Description generated with very high confidence">
            <a:extLst>
              <a:ext uri="{FF2B5EF4-FFF2-40B4-BE49-F238E27FC236}">
                <a16:creationId xmlns:a16="http://schemas.microsoft.com/office/drawing/2014/main" id="{A9556072-FE30-478F-BFE8-A4742C01711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10346417" y="5952122"/>
            <a:ext cx="1517355" cy="655569"/>
          </a:xfrm>
          <a:prstGeom prst="rect">
            <a:avLst/>
          </a:prstGeom>
          <a:noFill/>
          <a:ln cap="flat">
            <a:noFill/>
          </a:ln>
        </p:spPr>
      </p:pic>
      <p:graphicFrame>
        <p:nvGraphicFramePr>
          <p:cNvPr id="17" name="Table 16">
            <a:extLst>
              <a:ext uri="{FF2B5EF4-FFF2-40B4-BE49-F238E27FC236}">
                <a16:creationId xmlns:a16="http://schemas.microsoft.com/office/drawing/2014/main" id="{0CBE365C-A03D-4BD8-AB4B-5573BB7AC22D}"/>
              </a:ext>
            </a:extLst>
          </p:cNvPr>
          <p:cNvGraphicFramePr>
            <a:graphicFrameLocks noGrp="1"/>
          </p:cNvGraphicFramePr>
          <p:nvPr>
            <p:extLst>
              <p:ext uri="{D42A27DB-BD31-4B8C-83A1-F6EECF244321}">
                <p14:modId xmlns:p14="http://schemas.microsoft.com/office/powerpoint/2010/main" val="3602226410"/>
              </p:ext>
            </p:extLst>
          </p:nvPr>
        </p:nvGraphicFramePr>
        <p:xfrm>
          <a:off x="682882" y="2311675"/>
          <a:ext cx="11180890" cy="2846124"/>
        </p:xfrm>
        <a:graphic>
          <a:graphicData uri="http://schemas.openxmlformats.org/drawingml/2006/table">
            <a:tbl>
              <a:tblPr firstRow="1" bandRow="1">
                <a:tableStyleId>{5940675A-B579-460E-94D1-54222C63F5DA}</a:tableStyleId>
              </a:tblPr>
              <a:tblGrid>
                <a:gridCol w="2514828">
                  <a:extLst>
                    <a:ext uri="{9D8B030D-6E8A-4147-A177-3AD203B41FA5}">
                      <a16:colId xmlns:a16="http://schemas.microsoft.com/office/drawing/2014/main" val="3549915159"/>
                    </a:ext>
                  </a:extLst>
                </a:gridCol>
                <a:gridCol w="3150839">
                  <a:extLst>
                    <a:ext uri="{9D8B030D-6E8A-4147-A177-3AD203B41FA5}">
                      <a16:colId xmlns:a16="http://schemas.microsoft.com/office/drawing/2014/main" val="682361594"/>
                    </a:ext>
                  </a:extLst>
                </a:gridCol>
                <a:gridCol w="5515223">
                  <a:extLst>
                    <a:ext uri="{9D8B030D-6E8A-4147-A177-3AD203B41FA5}">
                      <a16:colId xmlns:a16="http://schemas.microsoft.com/office/drawing/2014/main" val="2007231295"/>
                    </a:ext>
                  </a:extLst>
                </a:gridCol>
              </a:tblGrid>
              <a:tr h="627112">
                <a:tc>
                  <a:txBody>
                    <a:bodyPr/>
                    <a:lstStyle/>
                    <a:p>
                      <a:pPr>
                        <a:lnSpc>
                          <a:spcPct val="100000"/>
                        </a:lnSpc>
                      </a:pPr>
                      <a:r>
                        <a:rPr lang="en-GB" sz="2800" b="1" dirty="0">
                          <a:solidFill>
                            <a:schemeClr val="bg1"/>
                          </a:solidFill>
                        </a:rPr>
                        <a:t>YEAR GROUP</a:t>
                      </a:r>
                      <a:endParaRPr lang="en-GB" sz="2800" b="1" dirty="0">
                        <a:solidFill>
                          <a:schemeClr val="bg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GB" sz="2800" b="1" dirty="0">
                          <a:solidFill>
                            <a:schemeClr val="bg1"/>
                          </a:solidFill>
                        </a:rPr>
                        <a:t>LESSON NUMBER</a:t>
                      </a:r>
                      <a:endParaRPr lang="en-GB" sz="2800" b="1" dirty="0">
                        <a:solidFill>
                          <a:schemeClr val="bg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GB" sz="2800" b="1" dirty="0">
                          <a:solidFill>
                            <a:schemeClr val="bg1"/>
                          </a:solidFill>
                        </a:rPr>
                        <a:t>LEARNING</a:t>
                      </a:r>
                      <a:r>
                        <a:rPr lang="en-GB" sz="2800" b="1" baseline="0" dirty="0">
                          <a:solidFill>
                            <a:schemeClr val="bg1"/>
                          </a:solidFill>
                        </a:rPr>
                        <a:t> OBJECTIVE</a:t>
                      </a:r>
                      <a:endParaRPr lang="en-GB" sz="2800" b="1" dirty="0">
                        <a:solidFill>
                          <a:schemeClr val="bg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8641974"/>
                  </a:ext>
                </a:extLst>
              </a:tr>
              <a:tr h="1109506">
                <a:tc>
                  <a:txBody>
                    <a:bodyPr/>
                    <a:lstStyle/>
                    <a:p>
                      <a:pPr>
                        <a:lnSpc>
                          <a:spcPct val="100000"/>
                        </a:lnSpc>
                      </a:pPr>
                      <a:r>
                        <a:rPr lang="en-GB" sz="2800" dirty="0">
                          <a:solidFill>
                            <a:schemeClr val="bg1"/>
                          </a:solidFill>
                        </a:rPr>
                        <a:t>Nursery</a:t>
                      </a:r>
                      <a:endParaRPr lang="en-GB" sz="2800" dirty="0">
                        <a:solidFill>
                          <a:schemeClr val="bg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GB" sz="2800" dirty="0">
                          <a:solidFill>
                            <a:schemeClr val="bg1"/>
                          </a:solidFill>
                        </a:rPr>
                        <a:t>Lesson 7 –</a:t>
                      </a:r>
                      <a:r>
                        <a:rPr lang="en-GB" sz="2800" baseline="0" dirty="0">
                          <a:solidFill>
                            <a:schemeClr val="bg1"/>
                          </a:solidFill>
                        </a:rPr>
                        <a:t> 9</a:t>
                      </a:r>
                      <a:endParaRPr lang="en-GB" sz="2800" dirty="0">
                        <a:solidFill>
                          <a:schemeClr val="bg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GB" sz="2800" dirty="0">
                          <a:solidFill>
                            <a:schemeClr val="bg1"/>
                          </a:solidFill>
                        </a:rPr>
                        <a:t>To play with other children.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543344"/>
                  </a:ext>
                </a:extLst>
              </a:tr>
              <a:tr h="1109506">
                <a:tc>
                  <a:txBody>
                    <a:bodyPr/>
                    <a:lstStyle/>
                    <a:p>
                      <a:pPr>
                        <a:lnSpc>
                          <a:spcPct val="100000"/>
                        </a:lnSpc>
                      </a:pPr>
                      <a:r>
                        <a:rPr lang="en-GB" sz="2800" dirty="0">
                          <a:solidFill>
                            <a:schemeClr val="bg1"/>
                          </a:solidFill>
                        </a:rPr>
                        <a:t>Reception</a:t>
                      </a:r>
                      <a:endParaRPr lang="en-GB" sz="2800" dirty="0">
                        <a:solidFill>
                          <a:schemeClr val="bg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GB" sz="2800" dirty="0">
                          <a:solidFill>
                            <a:schemeClr val="bg1"/>
                          </a:solidFill>
                        </a:rPr>
                        <a:t>Lesson 7 – 9</a:t>
                      </a:r>
                      <a:endParaRPr lang="en-GB" sz="2800" dirty="0">
                        <a:solidFill>
                          <a:schemeClr val="bg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kern="1200" dirty="0">
                          <a:solidFill>
                            <a:schemeClr val="bg1"/>
                          </a:solidFill>
                          <a:effectLst/>
                        </a:rPr>
                        <a:t>To explain how to be kind to others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7651174"/>
                  </a:ext>
                </a:extLst>
              </a:tr>
            </a:tbl>
          </a:graphicData>
        </a:graphic>
      </p:graphicFrame>
    </p:spTree>
    <p:extLst>
      <p:ext uri="{BB962C8B-B14F-4D97-AF65-F5344CB8AC3E}">
        <p14:creationId xmlns:p14="http://schemas.microsoft.com/office/powerpoint/2010/main" val="1850362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B57F04D-D7E3-4A44-A481-B98525A9DBC7}"/>
              </a:ext>
            </a:extLst>
          </p:cNvPr>
          <p:cNvPicPr>
            <a:picLocks noChangeAspect="1"/>
          </p:cNvPicPr>
          <p:nvPr/>
        </p:nvPicPr>
        <p:blipFill>
          <a:blip r:embed="rId3"/>
          <a:srcRect l="39185" t="38125" r="22958" b="33906"/>
          <a:stretch>
            <a:fillRect/>
          </a:stretch>
        </p:blipFill>
        <p:spPr>
          <a:xfrm>
            <a:off x="14532769" y="10432947"/>
            <a:ext cx="4499433" cy="2598057"/>
          </a:xfrm>
          <a:prstGeom prst="rect">
            <a:avLst/>
          </a:prstGeom>
          <a:noFill/>
          <a:ln cap="flat">
            <a:noFill/>
          </a:ln>
        </p:spPr>
      </p:pic>
      <p:sp>
        <p:nvSpPr>
          <p:cNvPr id="3" name="TextBox 14">
            <a:extLst>
              <a:ext uri="{FF2B5EF4-FFF2-40B4-BE49-F238E27FC236}">
                <a16:creationId xmlns:a16="http://schemas.microsoft.com/office/drawing/2014/main" id="{825E50C2-ED5B-4816-97AA-E776997F7F03}"/>
              </a:ext>
            </a:extLst>
          </p:cNvPr>
          <p:cNvSpPr txBox="1"/>
          <p:nvPr/>
        </p:nvSpPr>
        <p:spPr>
          <a:xfrm>
            <a:off x="2255577" y="548676"/>
            <a:ext cx="7488835" cy="646334"/>
          </a:xfrm>
          <a:prstGeom prst="rect">
            <a:avLst/>
          </a:prstGeom>
          <a:noFill/>
          <a:ln cap="flat">
            <a:noFill/>
          </a:ln>
        </p:spPr>
        <p:txBody>
          <a:bodyPr vert="horz" wrap="square" lIns="91440" tIns="45720" rIns="91440" bIns="45720" anchor="t" anchorCtr="0" compatLnSpc="1">
            <a:spAutoFit/>
          </a:bodyPr>
          <a:lstStyle/>
          <a:p>
            <a:pPr marL="0" marR="0" lvl="0" indent="0" algn="l" defTabSz="121927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FFFFFF"/>
                </a:solidFill>
                <a:uFillTx/>
                <a:latin typeface="Calibri" pitchFamily="34"/>
              </a:rPr>
              <a:t>Meet the Health Improvement Team</a:t>
            </a:r>
          </a:p>
        </p:txBody>
      </p:sp>
      <p:sp>
        <p:nvSpPr>
          <p:cNvPr id="4" name="Rectangle 1">
            <a:extLst>
              <a:ext uri="{FF2B5EF4-FFF2-40B4-BE49-F238E27FC236}">
                <a16:creationId xmlns:a16="http://schemas.microsoft.com/office/drawing/2014/main" id="{DFBB12B5-1816-4552-B408-D34BA563AD20}"/>
              </a:ext>
            </a:extLst>
          </p:cNvPr>
          <p:cNvSpPr/>
          <p:nvPr/>
        </p:nvSpPr>
        <p:spPr>
          <a:xfrm>
            <a:off x="1515096" y="548676"/>
            <a:ext cx="644459" cy="67710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121927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 Cen MT"/>
            </a:endParaRPr>
          </a:p>
        </p:txBody>
      </p:sp>
      <p:pic>
        <p:nvPicPr>
          <p:cNvPr id="5" name="Picture 7">
            <a:extLst>
              <a:ext uri="{FF2B5EF4-FFF2-40B4-BE49-F238E27FC236}">
                <a16:creationId xmlns:a16="http://schemas.microsoft.com/office/drawing/2014/main" id="{E2C7B690-DF7A-49F8-A5ED-AE835BE19958}"/>
              </a:ext>
            </a:extLst>
          </p:cNvPr>
          <p:cNvPicPr>
            <a:picLocks noChangeAspect="1"/>
          </p:cNvPicPr>
          <p:nvPr/>
        </p:nvPicPr>
        <p:blipFill>
          <a:blip r:embed="rId4"/>
          <a:stretch>
            <a:fillRect/>
          </a:stretch>
        </p:blipFill>
        <p:spPr>
          <a:xfrm>
            <a:off x="10533" y="0"/>
            <a:ext cx="12181472" cy="6858000"/>
          </a:xfrm>
          <a:prstGeom prst="rect">
            <a:avLst/>
          </a:prstGeom>
          <a:noFill/>
          <a:ln cap="flat">
            <a:noFill/>
          </a:ln>
        </p:spPr>
      </p:pic>
      <p:sp>
        <p:nvSpPr>
          <p:cNvPr id="6" name="Rectangle 17">
            <a:extLst>
              <a:ext uri="{FF2B5EF4-FFF2-40B4-BE49-F238E27FC236}">
                <a16:creationId xmlns:a16="http://schemas.microsoft.com/office/drawing/2014/main" id="{7123E150-FE7F-413B-9037-FB6D7D94AB91}"/>
              </a:ext>
            </a:extLst>
          </p:cNvPr>
          <p:cNvSpPr/>
          <p:nvPr/>
        </p:nvSpPr>
        <p:spPr>
          <a:xfrm>
            <a:off x="0" y="599252"/>
            <a:ext cx="790041" cy="7315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12E81818-6CAC-43DF-8624-DBFF888C5982}"/>
              </a:ext>
            </a:extLst>
          </p:cNvPr>
          <p:cNvSpPr txBox="1"/>
          <p:nvPr/>
        </p:nvSpPr>
        <p:spPr>
          <a:xfrm>
            <a:off x="983985" y="585636"/>
            <a:ext cx="9426549" cy="983025"/>
          </a:xfrm>
          <a:prstGeom prst="rect">
            <a:avLst/>
          </a:prstGeom>
          <a:noFill/>
          <a:ln cap="flat">
            <a:noFill/>
          </a:ln>
        </p:spPr>
        <p:txBody>
          <a:bodyPr vert="horz" wrap="square" lIns="91440" tIns="45720" rIns="91440" bIns="45720" anchor="t" anchorCtr="0" compatLnSpc="1">
            <a:noAutofit/>
          </a:bodyPr>
          <a:lstStyle/>
          <a:p>
            <a:pPr>
              <a:lnSpc>
                <a:spcPct val="90000"/>
              </a:lnSpc>
              <a:defRPr sz="1800" b="0" i="0" u="none" strike="noStrike" kern="0" cap="none" spc="0" baseline="0">
                <a:solidFill>
                  <a:srgbClr val="000000"/>
                </a:solidFill>
                <a:uFillTx/>
              </a:defRPr>
            </a:pPr>
            <a:r>
              <a:rPr lang="en-GB" sz="4400" b="1" dirty="0">
                <a:solidFill>
                  <a:schemeClr val="bg1"/>
                </a:solidFill>
                <a:latin typeface="Calibri" panose="020F0502020204030204" pitchFamily="34" charset="0"/>
              </a:rPr>
              <a:t>Anti-bullying week in the PSHE scheme of work.</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400" b="1" i="0" u="none" strike="noStrike" kern="1200" cap="none" spc="0" baseline="0" dirty="0">
              <a:solidFill>
                <a:srgbClr val="FFFFFF"/>
              </a:solidFill>
              <a:uFillTx/>
              <a:latin typeface="Calibri"/>
              <a:cs typeface="Calibri" pitchFamily="34"/>
            </a:endParaRPr>
          </a:p>
        </p:txBody>
      </p:sp>
      <p:pic>
        <p:nvPicPr>
          <p:cNvPr id="13" name="Picture 15" descr="A close up of text on a black background&#10;&#10;Description generated with high confidence">
            <a:extLst>
              <a:ext uri="{FF2B5EF4-FFF2-40B4-BE49-F238E27FC236}">
                <a16:creationId xmlns:a16="http://schemas.microsoft.com/office/drawing/2014/main" id="{13ED5442-698C-4947-9939-AD87ABC422FD}"/>
              </a:ext>
            </a:extLst>
          </p:cNvPr>
          <p:cNvPicPr>
            <a:picLocks noChangeAspect="1"/>
          </p:cNvPicPr>
          <p:nvPr/>
        </p:nvPicPr>
        <p:blipFill>
          <a:blip r:embed="rId5"/>
          <a:stretch>
            <a:fillRect/>
          </a:stretch>
        </p:blipFill>
        <p:spPr>
          <a:xfrm>
            <a:off x="12161" y="5168344"/>
            <a:ext cx="1341443" cy="1679112"/>
          </a:xfrm>
          <a:prstGeom prst="rect">
            <a:avLst/>
          </a:prstGeom>
          <a:noFill/>
          <a:ln cap="flat">
            <a:noFill/>
          </a:ln>
        </p:spPr>
      </p:pic>
      <p:pic>
        <p:nvPicPr>
          <p:cNvPr id="14" name="Picture 21" descr="A close up of text on a black background&#10;&#10;Description generated with high confidence">
            <a:extLst>
              <a:ext uri="{FF2B5EF4-FFF2-40B4-BE49-F238E27FC236}">
                <a16:creationId xmlns:a16="http://schemas.microsoft.com/office/drawing/2014/main" id="{AB9137F2-FFB8-4B09-A40C-0D203C6921B9}"/>
              </a:ext>
            </a:extLst>
          </p:cNvPr>
          <p:cNvPicPr>
            <a:picLocks noChangeAspect="1"/>
          </p:cNvPicPr>
          <p:nvPr/>
        </p:nvPicPr>
        <p:blipFill>
          <a:blip r:embed="rId5"/>
          <a:stretch>
            <a:fillRect/>
          </a:stretch>
        </p:blipFill>
        <p:spPr>
          <a:xfrm rot="10799991">
            <a:off x="10861087" y="0"/>
            <a:ext cx="1341443" cy="1679112"/>
          </a:xfrm>
          <a:prstGeom prst="rect">
            <a:avLst/>
          </a:prstGeom>
          <a:noFill/>
          <a:ln cap="flat">
            <a:noFill/>
          </a:ln>
        </p:spPr>
      </p:pic>
      <p:pic>
        <p:nvPicPr>
          <p:cNvPr id="15" name="Picture 14" descr="A picture containing object&#10;&#10;Description generated with very high confidence">
            <a:extLst>
              <a:ext uri="{FF2B5EF4-FFF2-40B4-BE49-F238E27FC236}">
                <a16:creationId xmlns:a16="http://schemas.microsoft.com/office/drawing/2014/main" id="{A9556072-FE30-478F-BFE8-A4742C01711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10346417" y="5952122"/>
            <a:ext cx="1517355" cy="655569"/>
          </a:xfrm>
          <a:prstGeom prst="rect">
            <a:avLst/>
          </a:prstGeom>
          <a:noFill/>
          <a:ln cap="flat">
            <a:noFill/>
          </a:ln>
        </p:spPr>
      </p:pic>
      <p:graphicFrame>
        <p:nvGraphicFramePr>
          <p:cNvPr id="17" name="Table 16">
            <a:extLst>
              <a:ext uri="{FF2B5EF4-FFF2-40B4-BE49-F238E27FC236}">
                <a16:creationId xmlns:a16="http://schemas.microsoft.com/office/drawing/2014/main" id="{0CBE365C-A03D-4BD8-AB4B-5573BB7AC22D}"/>
              </a:ext>
            </a:extLst>
          </p:cNvPr>
          <p:cNvGraphicFramePr>
            <a:graphicFrameLocks noGrp="1"/>
          </p:cNvGraphicFramePr>
          <p:nvPr>
            <p:extLst>
              <p:ext uri="{D42A27DB-BD31-4B8C-83A1-F6EECF244321}">
                <p14:modId xmlns:p14="http://schemas.microsoft.com/office/powerpoint/2010/main" val="3573237119"/>
              </p:ext>
            </p:extLst>
          </p:nvPr>
        </p:nvGraphicFramePr>
        <p:xfrm>
          <a:off x="682882" y="2311675"/>
          <a:ext cx="11180890" cy="3736072"/>
        </p:xfrm>
        <a:graphic>
          <a:graphicData uri="http://schemas.openxmlformats.org/drawingml/2006/table">
            <a:tbl>
              <a:tblPr firstRow="1" bandRow="1">
                <a:tableStyleId>{5940675A-B579-460E-94D1-54222C63F5DA}</a:tableStyleId>
              </a:tblPr>
              <a:tblGrid>
                <a:gridCol w="1903564">
                  <a:extLst>
                    <a:ext uri="{9D8B030D-6E8A-4147-A177-3AD203B41FA5}">
                      <a16:colId xmlns:a16="http://schemas.microsoft.com/office/drawing/2014/main" val="3549915159"/>
                    </a:ext>
                  </a:extLst>
                </a:gridCol>
                <a:gridCol w="2664823">
                  <a:extLst>
                    <a:ext uri="{9D8B030D-6E8A-4147-A177-3AD203B41FA5}">
                      <a16:colId xmlns:a16="http://schemas.microsoft.com/office/drawing/2014/main" val="682361594"/>
                    </a:ext>
                  </a:extLst>
                </a:gridCol>
                <a:gridCol w="6612503">
                  <a:extLst>
                    <a:ext uri="{9D8B030D-6E8A-4147-A177-3AD203B41FA5}">
                      <a16:colId xmlns:a16="http://schemas.microsoft.com/office/drawing/2014/main" val="2007231295"/>
                    </a:ext>
                  </a:extLst>
                </a:gridCol>
              </a:tblGrid>
              <a:tr h="627112">
                <a:tc>
                  <a:txBody>
                    <a:bodyPr/>
                    <a:lstStyle/>
                    <a:p>
                      <a:pPr>
                        <a:lnSpc>
                          <a:spcPct val="100000"/>
                        </a:lnSpc>
                      </a:pPr>
                      <a:r>
                        <a:rPr lang="en-GB" sz="2400" b="1" dirty="0">
                          <a:solidFill>
                            <a:schemeClr val="bg1"/>
                          </a:solidFill>
                        </a:rPr>
                        <a:t>YEAR GROUP</a:t>
                      </a:r>
                      <a:endParaRPr lang="en-GB" sz="2400" b="1" dirty="0">
                        <a:solidFill>
                          <a:schemeClr val="bg1"/>
                        </a:solidFill>
                        <a:latin typeface="Calibri" panose="020F0502020204030204" pitchFamily="34" charset="0"/>
                      </a:endParaRPr>
                    </a:p>
                  </a:txBody>
                  <a:tcPr/>
                </a:tc>
                <a:tc>
                  <a:txBody>
                    <a:bodyPr/>
                    <a:lstStyle/>
                    <a:p>
                      <a:pPr>
                        <a:lnSpc>
                          <a:spcPct val="100000"/>
                        </a:lnSpc>
                      </a:pPr>
                      <a:r>
                        <a:rPr lang="en-GB" sz="2400" b="1" dirty="0">
                          <a:solidFill>
                            <a:schemeClr val="bg1"/>
                          </a:solidFill>
                        </a:rPr>
                        <a:t>LESSON NUMBER</a:t>
                      </a:r>
                      <a:endParaRPr lang="en-GB" sz="2400" b="1" dirty="0">
                        <a:solidFill>
                          <a:schemeClr val="bg1"/>
                        </a:solidFill>
                        <a:latin typeface="Calibri" panose="020F0502020204030204" pitchFamily="34" charset="0"/>
                      </a:endParaRPr>
                    </a:p>
                  </a:txBody>
                  <a:tcPr/>
                </a:tc>
                <a:tc>
                  <a:txBody>
                    <a:bodyPr/>
                    <a:lstStyle/>
                    <a:p>
                      <a:pPr>
                        <a:lnSpc>
                          <a:spcPct val="100000"/>
                        </a:lnSpc>
                      </a:pPr>
                      <a:r>
                        <a:rPr lang="en-GB" sz="2400" b="1" dirty="0">
                          <a:solidFill>
                            <a:schemeClr val="bg1"/>
                          </a:solidFill>
                        </a:rPr>
                        <a:t>LEARNING</a:t>
                      </a:r>
                      <a:r>
                        <a:rPr lang="en-GB" sz="2400" b="1" baseline="0" dirty="0">
                          <a:solidFill>
                            <a:schemeClr val="bg1"/>
                          </a:solidFill>
                        </a:rPr>
                        <a:t> OBJECTIVE</a:t>
                      </a:r>
                      <a:endParaRPr lang="en-GB" sz="2400" b="1" dirty="0">
                        <a:solidFill>
                          <a:schemeClr val="bg1"/>
                        </a:solidFill>
                        <a:latin typeface="Calibri" panose="020F0502020204030204" pitchFamily="34" charset="0"/>
                      </a:endParaRPr>
                    </a:p>
                  </a:txBody>
                  <a:tcPr/>
                </a:tc>
                <a:extLst>
                  <a:ext uri="{0D108BD9-81ED-4DB2-BD59-A6C34878D82A}">
                    <a16:rowId xmlns:a16="http://schemas.microsoft.com/office/drawing/2014/main" val="2498641974"/>
                  </a:ext>
                </a:extLst>
              </a:tr>
              <a:tr h="1109506">
                <a:tc>
                  <a:txBody>
                    <a:bodyPr/>
                    <a:lstStyle/>
                    <a:p>
                      <a:pPr>
                        <a:lnSpc>
                          <a:spcPct val="100000"/>
                        </a:lnSpc>
                      </a:pPr>
                      <a:r>
                        <a:rPr lang="en-GB" sz="2400" dirty="0">
                          <a:solidFill>
                            <a:schemeClr val="bg1"/>
                          </a:solidFill>
                        </a:rPr>
                        <a:t>Year 1</a:t>
                      </a:r>
                      <a:endParaRPr lang="en-GB" sz="24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rPr>
                        <a:t>Lesson 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rPr>
                        <a:t>Lesson</a:t>
                      </a:r>
                      <a:r>
                        <a:rPr lang="en-GB" sz="2400" baseline="0" dirty="0">
                          <a:solidFill>
                            <a:schemeClr val="bg1"/>
                          </a:solidFill>
                        </a:rPr>
                        <a:t> 9</a:t>
                      </a:r>
                      <a:endParaRPr lang="en-GB" sz="24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effectLst/>
                        </a:rPr>
                        <a:t>To be able to identify different behaviours which might be bullying?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400" kern="1200" dirty="0">
                        <a:solidFill>
                          <a:schemeClr val="bg1"/>
                        </a:solidFill>
                        <a:effectLst/>
                      </a:endParaRPr>
                    </a:p>
                    <a:p>
                      <a:pPr>
                        <a:lnSpc>
                          <a:spcPct val="100000"/>
                        </a:lnSpc>
                      </a:pPr>
                      <a:r>
                        <a:rPr lang="en-GB" sz="2400" dirty="0">
                          <a:solidFill>
                            <a:schemeClr val="bg1"/>
                          </a:solidFill>
                        </a:rPr>
                        <a:t>ABW specific</a:t>
                      </a:r>
                      <a:endParaRPr lang="en-GB" sz="2400" dirty="0">
                        <a:solidFill>
                          <a:schemeClr val="bg1"/>
                        </a:solidFill>
                        <a:latin typeface="Calibri" panose="020F0502020204030204" pitchFamily="34" charset="0"/>
                      </a:endParaRPr>
                    </a:p>
                  </a:txBody>
                  <a:tcPr/>
                </a:tc>
                <a:extLst>
                  <a:ext uri="{0D108BD9-81ED-4DB2-BD59-A6C34878D82A}">
                    <a16:rowId xmlns:a16="http://schemas.microsoft.com/office/drawing/2014/main" val="2951543344"/>
                  </a:ext>
                </a:extLst>
              </a:tr>
              <a:tr h="1109506">
                <a:tc>
                  <a:txBody>
                    <a:bodyPr/>
                    <a:lstStyle/>
                    <a:p>
                      <a:pPr>
                        <a:lnSpc>
                          <a:spcPct val="100000"/>
                        </a:lnSpc>
                      </a:pPr>
                      <a:r>
                        <a:rPr lang="en-GB" sz="2400" dirty="0">
                          <a:solidFill>
                            <a:schemeClr val="bg1"/>
                          </a:solidFill>
                        </a:rPr>
                        <a:t>Year 2</a:t>
                      </a:r>
                      <a:endParaRPr lang="en-GB" sz="24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rPr>
                        <a:t>Lesson 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rPr>
                        <a:t>Lesson</a:t>
                      </a:r>
                      <a:r>
                        <a:rPr lang="en-GB" sz="2400" baseline="0" dirty="0">
                          <a:solidFill>
                            <a:schemeClr val="bg1"/>
                          </a:solidFill>
                        </a:rPr>
                        <a:t> 9</a:t>
                      </a:r>
                      <a:endParaRPr lang="en-GB" sz="24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effectLst/>
                        </a:rPr>
                        <a:t>To identify what bullying is and how it makes people feel.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400" kern="1200" dirty="0">
                        <a:solidFill>
                          <a:schemeClr val="bg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rPr>
                        <a:t>ABW specific</a:t>
                      </a:r>
                      <a:endParaRPr lang="en-GB" sz="2400" kern="1200" dirty="0">
                        <a:solidFill>
                          <a:schemeClr val="bg1"/>
                        </a:solidFill>
                        <a:effectLst/>
                        <a:latin typeface="Calibri" panose="020F0502020204030204" pitchFamily="34" charset="0"/>
                        <a:ea typeface="+mn-ea"/>
                        <a:cs typeface="+mn-cs"/>
                      </a:endParaRPr>
                    </a:p>
                  </a:txBody>
                  <a:tcPr/>
                </a:tc>
                <a:extLst>
                  <a:ext uri="{0D108BD9-81ED-4DB2-BD59-A6C34878D82A}">
                    <a16:rowId xmlns:a16="http://schemas.microsoft.com/office/drawing/2014/main" val="3267651174"/>
                  </a:ext>
                </a:extLst>
              </a:tr>
            </a:tbl>
          </a:graphicData>
        </a:graphic>
      </p:graphicFrame>
    </p:spTree>
    <p:extLst>
      <p:ext uri="{BB962C8B-B14F-4D97-AF65-F5344CB8AC3E}">
        <p14:creationId xmlns:p14="http://schemas.microsoft.com/office/powerpoint/2010/main" val="2189778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B57F04D-D7E3-4A44-A481-B98525A9DBC7}"/>
              </a:ext>
            </a:extLst>
          </p:cNvPr>
          <p:cNvPicPr>
            <a:picLocks noChangeAspect="1"/>
          </p:cNvPicPr>
          <p:nvPr/>
        </p:nvPicPr>
        <p:blipFill>
          <a:blip r:embed="rId3"/>
          <a:srcRect l="39185" t="38125" r="22958" b="33906"/>
          <a:stretch>
            <a:fillRect/>
          </a:stretch>
        </p:blipFill>
        <p:spPr>
          <a:xfrm>
            <a:off x="14532769" y="10432947"/>
            <a:ext cx="4499433" cy="2598057"/>
          </a:xfrm>
          <a:prstGeom prst="rect">
            <a:avLst/>
          </a:prstGeom>
          <a:noFill/>
          <a:ln cap="flat">
            <a:noFill/>
          </a:ln>
        </p:spPr>
      </p:pic>
      <p:sp>
        <p:nvSpPr>
          <p:cNvPr id="3" name="TextBox 14">
            <a:extLst>
              <a:ext uri="{FF2B5EF4-FFF2-40B4-BE49-F238E27FC236}">
                <a16:creationId xmlns:a16="http://schemas.microsoft.com/office/drawing/2014/main" id="{825E50C2-ED5B-4816-97AA-E776997F7F03}"/>
              </a:ext>
            </a:extLst>
          </p:cNvPr>
          <p:cNvSpPr txBox="1"/>
          <p:nvPr/>
        </p:nvSpPr>
        <p:spPr>
          <a:xfrm>
            <a:off x="2255577" y="548676"/>
            <a:ext cx="7488835" cy="646334"/>
          </a:xfrm>
          <a:prstGeom prst="rect">
            <a:avLst/>
          </a:prstGeom>
          <a:noFill/>
          <a:ln cap="flat">
            <a:noFill/>
          </a:ln>
        </p:spPr>
        <p:txBody>
          <a:bodyPr vert="horz" wrap="square" lIns="91440" tIns="45720" rIns="91440" bIns="45720" anchor="t" anchorCtr="0" compatLnSpc="1">
            <a:spAutoFit/>
          </a:bodyPr>
          <a:lstStyle/>
          <a:p>
            <a:pPr marL="0" marR="0" lvl="0" indent="0" algn="l" defTabSz="121927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FFFFFF"/>
                </a:solidFill>
                <a:uFillTx/>
                <a:latin typeface="Calibri" pitchFamily="34"/>
              </a:rPr>
              <a:t>Meet the Health Improvement Team</a:t>
            </a:r>
          </a:p>
        </p:txBody>
      </p:sp>
      <p:sp>
        <p:nvSpPr>
          <p:cNvPr id="4" name="Rectangle 1">
            <a:extLst>
              <a:ext uri="{FF2B5EF4-FFF2-40B4-BE49-F238E27FC236}">
                <a16:creationId xmlns:a16="http://schemas.microsoft.com/office/drawing/2014/main" id="{DFBB12B5-1816-4552-B408-D34BA563AD20}"/>
              </a:ext>
            </a:extLst>
          </p:cNvPr>
          <p:cNvSpPr/>
          <p:nvPr/>
        </p:nvSpPr>
        <p:spPr>
          <a:xfrm>
            <a:off x="1515096" y="548676"/>
            <a:ext cx="644459" cy="67710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121927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 Cen MT"/>
            </a:endParaRPr>
          </a:p>
        </p:txBody>
      </p:sp>
      <p:pic>
        <p:nvPicPr>
          <p:cNvPr id="5" name="Picture 7">
            <a:extLst>
              <a:ext uri="{FF2B5EF4-FFF2-40B4-BE49-F238E27FC236}">
                <a16:creationId xmlns:a16="http://schemas.microsoft.com/office/drawing/2014/main" id="{E2C7B690-DF7A-49F8-A5ED-AE835BE19958}"/>
              </a:ext>
            </a:extLst>
          </p:cNvPr>
          <p:cNvPicPr>
            <a:picLocks noChangeAspect="1"/>
          </p:cNvPicPr>
          <p:nvPr/>
        </p:nvPicPr>
        <p:blipFill>
          <a:blip r:embed="rId4"/>
          <a:stretch>
            <a:fillRect/>
          </a:stretch>
        </p:blipFill>
        <p:spPr>
          <a:xfrm>
            <a:off x="10533" y="0"/>
            <a:ext cx="12181472" cy="6858000"/>
          </a:xfrm>
          <a:prstGeom prst="rect">
            <a:avLst/>
          </a:prstGeom>
          <a:noFill/>
          <a:ln cap="flat">
            <a:noFill/>
          </a:ln>
        </p:spPr>
      </p:pic>
      <p:sp>
        <p:nvSpPr>
          <p:cNvPr id="6" name="Rectangle 17">
            <a:extLst>
              <a:ext uri="{FF2B5EF4-FFF2-40B4-BE49-F238E27FC236}">
                <a16:creationId xmlns:a16="http://schemas.microsoft.com/office/drawing/2014/main" id="{7123E150-FE7F-413B-9037-FB6D7D94AB91}"/>
              </a:ext>
            </a:extLst>
          </p:cNvPr>
          <p:cNvSpPr/>
          <p:nvPr/>
        </p:nvSpPr>
        <p:spPr>
          <a:xfrm>
            <a:off x="0" y="599252"/>
            <a:ext cx="790041" cy="7315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12E81818-6CAC-43DF-8624-DBFF888C5982}"/>
              </a:ext>
            </a:extLst>
          </p:cNvPr>
          <p:cNvSpPr txBox="1"/>
          <p:nvPr/>
        </p:nvSpPr>
        <p:spPr>
          <a:xfrm>
            <a:off x="983985" y="585636"/>
            <a:ext cx="9426549" cy="983025"/>
          </a:xfrm>
          <a:prstGeom prst="rect">
            <a:avLst/>
          </a:prstGeom>
          <a:noFill/>
          <a:ln cap="flat">
            <a:noFill/>
          </a:ln>
        </p:spPr>
        <p:txBody>
          <a:bodyPr vert="horz" wrap="square" lIns="91440" tIns="45720" rIns="91440" bIns="45720" anchor="t" anchorCtr="0" compatLnSpc="1">
            <a:noAutofit/>
          </a:bodyPr>
          <a:lstStyle/>
          <a:p>
            <a:pPr>
              <a:lnSpc>
                <a:spcPct val="90000"/>
              </a:lnSpc>
              <a:defRPr sz="1800" b="0" i="0" u="none" strike="noStrike" kern="0" cap="none" spc="0" baseline="0">
                <a:solidFill>
                  <a:srgbClr val="000000"/>
                </a:solidFill>
                <a:uFillTx/>
              </a:defRPr>
            </a:pPr>
            <a:r>
              <a:rPr lang="en-GB" sz="4400" b="1" dirty="0">
                <a:solidFill>
                  <a:schemeClr val="bg1"/>
                </a:solidFill>
                <a:latin typeface="Calibri" panose="020F0502020204030204" pitchFamily="34" charset="0"/>
              </a:rPr>
              <a:t>Anti-bullying week in the PSHE scheme of work.</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400" b="1" i="0" u="none" strike="noStrike" kern="1200" cap="none" spc="0" baseline="0" dirty="0">
              <a:solidFill>
                <a:srgbClr val="FFFFFF"/>
              </a:solidFill>
              <a:uFillTx/>
              <a:latin typeface="Calibri"/>
              <a:cs typeface="Calibri" pitchFamily="34"/>
            </a:endParaRPr>
          </a:p>
        </p:txBody>
      </p:sp>
      <p:pic>
        <p:nvPicPr>
          <p:cNvPr id="13" name="Picture 15" descr="A close up of text on a black background&#10;&#10;Description generated with high confidence">
            <a:extLst>
              <a:ext uri="{FF2B5EF4-FFF2-40B4-BE49-F238E27FC236}">
                <a16:creationId xmlns:a16="http://schemas.microsoft.com/office/drawing/2014/main" id="{13ED5442-698C-4947-9939-AD87ABC422FD}"/>
              </a:ext>
            </a:extLst>
          </p:cNvPr>
          <p:cNvPicPr>
            <a:picLocks noChangeAspect="1"/>
          </p:cNvPicPr>
          <p:nvPr/>
        </p:nvPicPr>
        <p:blipFill>
          <a:blip r:embed="rId5"/>
          <a:stretch>
            <a:fillRect/>
          </a:stretch>
        </p:blipFill>
        <p:spPr>
          <a:xfrm>
            <a:off x="12161" y="5168344"/>
            <a:ext cx="1341443" cy="1679112"/>
          </a:xfrm>
          <a:prstGeom prst="rect">
            <a:avLst/>
          </a:prstGeom>
          <a:noFill/>
          <a:ln cap="flat">
            <a:noFill/>
          </a:ln>
        </p:spPr>
      </p:pic>
      <p:pic>
        <p:nvPicPr>
          <p:cNvPr id="14" name="Picture 21" descr="A close up of text on a black background&#10;&#10;Description generated with high confidence">
            <a:extLst>
              <a:ext uri="{FF2B5EF4-FFF2-40B4-BE49-F238E27FC236}">
                <a16:creationId xmlns:a16="http://schemas.microsoft.com/office/drawing/2014/main" id="{AB9137F2-FFB8-4B09-A40C-0D203C6921B9}"/>
              </a:ext>
            </a:extLst>
          </p:cNvPr>
          <p:cNvPicPr>
            <a:picLocks noChangeAspect="1"/>
          </p:cNvPicPr>
          <p:nvPr/>
        </p:nvPicPr>
        <p:blipFill>
          <a:blip r:embed="rId5"/>
          <a:stretch>
            <a:fillRect/>
          </a:stretch>
        </p:blipFill>
        <p:spPr>
          <a:xfrm rot="10799991">
            <a:off x="10861087" y="0"/>
            <a:ext cx="1341443" cy="1679112"/>
          </a:xfrm>
          <a:prstGeom prst="rect">
            <a:avLst/>
          </a:prstGeom>
          <a:noFill/>
          <a:ln cap="flat">
            <a:noFill/>
          </a:ln>
        </p:spPr>
      </p:pic>
      <p:pic>
        <p:nvPicPr>
          <p:cNvPr id="15" name="Picture 14" descr="A picture containing object&#10;&#10;Description generated with very high confidence">
            <a:extLst>
              <a:ext uri="{FF2B5EF4-FFF2-40B4-BE49-F238E27FC236}">
                <a16:creationId xmlns:a16="http://schemas.microsoft.com/office/drawing/2014/main" id="{A9556072-FE30-478F-BFE8-A4742C01711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10346417" y="5952122"/>
            <a:ext cx="1517355" cy="655569"/>
          </a:xfrm>
          <a:prstGeom prst="rect">
            <a:avLst/>
          </a:prstGeom>
          <a:noFill/>
          <a:ln cap="flat">
            <a:noFill/>
          </a:ln>
        </p:spPr>
      </p:pic>
      <p:graphicFrame>
        <p:nvGraphicFramePr>
          <p:cNvPr id="17" name="Table 16">
            <a:extLst>
              <a:ext uri="{FF2B5EF4-FFF2-40B4-BE49-F238E27FC236}">
                <a16:creationId xmlns:a16="http://schemas.microsoft.com/office/drawing/2014/main" id="{0CBE365C-A03D-4BD8-AB4B-5573BB7AC22D}"/>
              </a:ext>
            </a:extLst>
          </p:cNvPr>
          <p:cNvGraphicFramePr>
            <a:graphicFrameLocks noGrp="1"/>
          </p:cNvGraphicFramePr>
          <p:nvPr>
            <p:extLst>
              <p:ext uri="{D42A27DB-BD31-4B8C-83A1-F6EECF244321}">
                <p14:modId xmlns:p14="http://schemas.microsoft.com/office/powerpoint/2010/main" val="2711844355"/>
              </p:ext>
            </p:extLst>
          </p:nvPr>
        </p:nvGraphicFramePr>
        <p:xfrm>
          <a:off x="682882" y="1943321"/>
          <a:ext cx="11180890" cy="4650472"/>
        </p:xfrm>
        <a:graphic>
          <a:graphicData uri="http://schemas.openxmlformats.org/drawingml/2006/table">
            <a:tbl>
              <a:tblPr firstRow="1" bandRow="1">
                <a:tableStyleId>{5940675A-B579-460E-94D1-54222C63F5DA}</a:tableStyleId>
              </a:tblPr>
              <a:tblGrid>
                <a:gridCol w="2514828">
                  <a:extLst>
                    <a:ext uri="{9D8B030D-6E8A-4147-A177-3AD203B41FA5}">
                      <a16:colId xmlns:a16="http://schemas.microsoft.com/office/drawing/2014/main" val="3549915159"/>
                    </a:ext>
                  </a:extLst>
                </a:gridCol>
                <a:gridCol w="3150839">
                  <a:extLst>
                    <a:ext uri="{9D8B030D-6E8A-4147-A177-3AD203B41FA5}">
                      <a16:colId xmlns:a16="http://schemas.microsoft.com/office/drawing/2014/main" val="682361594"/>
                    </a:ext>
                  </a:extLst>
                </a:gridCol>
                <a:gridCol w="5515223">
                  <a:extLst>
                    <a:ext uri="{9D8B030D-6E8A-4147-A177-3AD203B41FA5}">
                      <a16:colId xmlns:a16="http://schemas.microsoft.com/office/drawing/2014/main" val="2007231295"/>
                    </a:ext>
                  </a:extLst>
                </a:gridCol>
              </a:tblGrid>
              <a:tr h="627112">
                <a:tc>
                  <a:txBody>
                    <a:bodyPr/>
                    <a:lstStyle/>
                    <a:p>
                      <a:pPr>
                        <a:lnSpc>
                          <a:spcPct val="100000"/>
                        </a:lnSpc>
                      </a:pPr>
                      <a:r>
                        <a:rPr lang="en-GB" sz="2800" b="1" dirty="0">
                          <a:solidFill>
                            <a:schemeClr val="bg1"/>
                          </a:solidFill>
                        </a:rPr>
                        <a:t>YEAR GROUP</a:t>
                      </a:r>
                      <a:endParaRPr lang="en-GB" sz="2800" b="1" dirty="0">
                        <a:solidFill>
                          <a:schemeClr val="bg1"/>
                        </a:solidFill>
                        <a:latin typeface="Calibri" panose="020F0502020204030204" pitchFamily="34" charset="0"/>
                      </a:endParaRPr>
                    </a:p>
                  </a:txBody>
                  <a:tcPr/>
                </a:tc>
                <a:tc>
                  <a:txBody>
                    <a:bodyPr/>
                    <a:lstStyle/>
                    <a:p>
                      <a:pPr>
                        <a:lnSpc>
                          <a:spcPct val="100000"/>
                        </a:lnSpc>
                      </a:pPr>
                      <a:r>
                        <a:rPr lang="en-GB" sz="2800" b="1" dirty="0">
                          <a:solidFill>
                            <a:schemeClr val="bg1"/>
                          </a:solidFill>
                        </a:rPr>
                        <a:t>LESSON NUMBER</a:t>
                      </a:r>
                      <a:endParaRPr lang="en-GB" sz="2800" b="1" dirty="0">
                        <a:solidFill>
                          <a:schemeClr val="bg1"/>
                        </a:solidFill>
                        <a:latin typeface="Calibri" panose="020F0502020204030204" pitchFamily="34" charset="0"/>
                      </a:endParaRPr>
                    </a:p>
                  </a:txBody>
                  <a:tcPr/>
                </a:tc>
                <a:tc>
                  <a:txBody>
                    <a:bodyPr/>
                    <a:lstStyle/>
                    <a:p>
                      <a:pPr>
                        <a:lnSpc>
                          <a:spcPct val="100000"/>
                        </a:lnSpc>
                      </a:pPr>
                      <a:r>
                        <a:rPr lang="en-GB" sz="2800" b="1" dirty="0">
                          <a:solidFill>
                            <a:schemeClr val="bg1"/>
                          </a:solidFill>
                        </a:rPr>
                        <a:t>LEARNING</a:t>
                      </a:r>
                      <a:r>
                        <a:rPr lang="en-GB" sz="2800" b="1" baseline="0" dirty="0">
                          <a:solidFill>
                            <a:schemeClr val="bg1"/>
                          </a:solidFill>
                        </a:rPr>
                        <a:t> OBJECTIVE</a:t>
                      </a:r>
                      <a:endParaRPr lang="en-GB" sz="2800" b="1" dirty="0">
                        <a:solidFill>
                          <a:schemeClr val="bg1"/>
                        </a:solidFill>
                        <a:latin typeface="Calibri" panose="020F0502020204030204" pitchFamily="34" charset="0"/>
                      </a:endParaRPr>
                    </a:p>
                  </a:txBody>
                  <a:tcPr/>
                </a:tc>
                <a:extLst>
                  <a:ext uri="{0D108BD9-81ED-4DB2-BD59-A6C34878D82A}">
                    <a16:rowId xmlns:a16="http://schemas.microsoft.com/office/drawing/2014/main" val="2498641974"/>
                  </a:ext>
                </a:extLst>
              </a:tr>
              <a:tr h="1109506">
                <a:tc>
                  <a:txBody>
                    <a:bodyPr/>
                    <a:lstStyle/>
                    <a:p>
                      <a:pPr>
                        <a:lnSpc>
                          <a:spcPct val="100000"/>
                        </a:lnSpc>
                      </a:pPr>
                      <a:r>
                        <a:rPr lang="en-GB" sz="2800" dirty="0">
                          <a:solidFill>
                            <a:schemeClr val="bg1"/>
                          </a:solidFill>
                        </a:rPr>
                        <a:t>Year 3</a:t>
                      </a:r>
                      <a:endParaRPr lang="en-GB" sz="28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Lesson 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Lesson</a:t>
                      </a:r>
                      <a:r>
                        <a:rPr lang="en-GB" sz="2800" baseline="0" dirty="0">
                          <a:solidFill>
                            <a:schemeClr val="bg1"/>
                          </a:solidFill>
                        </a:rPr>
                        <a:t> 9</a:t>
                      </a:r>
                      <a:endParaRPr lang="en-GB" sz="2800" dirty="0">
                        <a:solidFill>
                          <a:schemeClr val="bg1"/>
                        </a:solidFill>
                        <a:latin typeface="Calibri" panose="020F0502020204030204" pitchFamily="34" charset="0"/>
                      </a:endParaRPr>
                    </a:p>
                  </a:txBody>
                  <a:tcPr/>
                </a:tc>
                <a:tc>
                  <a:txBody>
                    <a:bodyPr/>
                    <a:lstStyle/>
                    <a:p>
                      <a:pPr>
                        <a:lnSpc>
                          <a:spcPct val="100000"/>
                        </a:lnSpc>
                      </a:pPr>
                      <a:r>
                        <a:rPr lang="en-GB" sz="2800" dirty="0">
                          <a:solidFill>
                            <a:schemeClr val="bg1"/>
                          </a:solidFill>
                        </a:rPr>
                        <a:t>To developing an awareness and definition of bullying and unkindness.</a:t>
                      </a:r>
                    </a:p>
                    <a:p>
                      <a:pPr>
                        <a:lnSpc>
                          <a:spcPct val="100000"/>
                        </a:lnSpc>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ABW specific</a:t>
                      </a:r>
                      <a:endParaRPr lang="en-GB" sz="2800" kern="1200" dirty="0">
                        <a:solidFill>
                          <a:schemeClr val="bg1"/>
                        </a:solidFill>
                        <a:effectLst/>
                        <a:latin typeface="Calibri" panose="020F0502020204030204" pitchFamily="34" charset="0"/>
                        <a:ea typeface="+mn-ea"/>
                        <a:cs typeface="+mn-cs"/>
                      </a:endParaRPr>
                    </a:p>
                  </a:txBody>
                  <a:tcPr/>
                </a:tc>
                <a:extLst>
                  <a:ext uri="{0D108BD9-81ED-4DB2-BD59-A6C34878D82A}">
                    <a16:rowId xmlns:a16="http://schemas.microsoft.com/office/drawing/2014/main" val="2951543344"/>
                  </a:ext>
                </a:extLst>
              </a:tr>
              <a:tr h="1109506">
                <a:tc>
                  <a:txBody>
                    <a:bodyPr/>
                    <a:lstStyle/>
                    <a:p>
                      <a:pPr>
                        <a:lnSpc>
                          <a:spcPct val="100000"/>
                        </a:lnSpc>
                      </a:pPr>
                      <a:r>
                        <a:rPr lang="en-GB" sz="2800" dirty="0">
                          <a:solidFill>
                            <a:schemeClr val="bg1"/>
                          </a:solidFill>
                        </a:rPr>
                        <a:t>Year 4</a:t>
                      </a:r>
                      <a:endParaRPr lang="en-GB" sz="28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Lesson 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Lesson</a:t>
                      </a:r>
                      <a:r>
                        <a:rPr lang="en-GB" sz="2800" baseline="0" dirty="0">
                          <a:solidFill>
                            <a:schemeClr val="bg1"/>
                          </a:solidFill>
                        </a:rPr>
                        <a:t> 9</a:t>
                      </a:r>
                      <a:endParaRPr lang="en-GB" sz="28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kern="1200" dirty="0">
                          <a:solidFill>
                            <a:schemeClr val="bg1"/>
                          </a:solidFill>
                          <a:effectLst/>
                        </a:rPr>
                        <a:t>To develop an awareness of the role of victims, bullies and bystanders.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kern="1200" dirty="0">
                        <a:solidFill>
                          <a:schemeClr val="bg1"/>
                        </a:solidFill>
                        <a:effectLst/>
                        <a:latin typeface="Calibri" panose="020F0502020204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ABW specific</a:t>
                      </a:r>
                      <a:endParaRPr lang="en-GB" sz="2800" kern="1200" dirty="0">
                        <a:solidFill>
                          <a:schemeClr val="bg1"/>
                        </a:solidFill>
                        <a:effectLst/>
                        <a:latin typeface="Calibri" panose="020F0502020204030204" pitchFamily="34" charset="0"/>
                        <a:ea typeface="+mn-ea"/>
                        <a:cs typeface="+mn-cs"/>
                      </a:endParaRPr>
                    </a:p>
                  </a:txBody>
                  <a:tcPr/>
                </a:tc>
                <a:extLst>
                  <a:ext uri="{0D108BD9-81ED-4DB2-BD59-A6C34878D82A}">
                    <a16:rowId xmlns:a16="http://schemas.microsoft.com/office/drawing/2014/main" val="3267651174"/>
                  </a:ext>
                </a:extLst>
              </a:tr>
            </a:tbl>
          </a:graphicData>
        </a:graphic>
      </p:graphicFrame>
    </p:spTree>
    <p:extLst>
      <p:ext uri="{BB962C8B-B14F-4D97-AF65-F5344CB8AC3E}">
        <p14:creationId xmlns:p14="http://schemas.microsoft.com/office/powerpoint/2010/main" val="1280347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36B4-4043-4181-AD55-E43E390C9110}"/>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29F6D84-AEAC-44FA-A1E2-48881B0EFE0F}"/>
              </a:ext>
            </a:extLst>
          </p:cNvPr>
          <p:cNvSpPr txBox="1">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E1EF544-62D6-4935-ABBA-B09A0314E581}"/>
              </a:ext>
            </a:extLst>
          </p:cNvPr>
          <p:cNvPicPr>
            <a:picLocks noChangeAspect="1"/>
          </p:cNvPicPr>
          <p:nvPr/>
        </p:nvPicPr>
        <p:blipFill>
          <a:blip r:embed="rId2"/>
          <a:stretch>
            <a:fillRect/>
          </a:stretch>
        </p:blipFill>
        <p:spPr>
          <a:xfrm>
            <a:off x="0" y="0"/>
            <a:ext cx="12193889" cy="6858000"/>
          </a:xfrm>
          <a:prstGeom prst="rect">
            <a:avLst/>
          </a:prstGeom>
          <a:noFill/>
          <a:ln cap="flat">
            <a:noFill/>
          </a:ln>
        </p:spPr>
      </p:pic>
      <p:pic>
        <p:nvPicPr>
          <p:cNvPr id="5" name="Picture 2" descr="\\LBEALING-TC\Share\SCHOOL EFFECTIVENESS\HEALTH IMPROVEMENT\HealthySchools\Buy Back &amp; Universal\2016-17\Brochure\Team photos\claire meade.jpg">
            <a:extLst>
              <a:ext uri="{FF2B5EF4-FFF2-40B4-BE49-F238E27FC236}">
                <a16:creationId xmlns:a16="http://schemas.microsoft.com/office/drawing/2014/main" id="{B0C5B794-055D-49F3-866D-8AFF1F4BADA2}"/>
              </a:ext>
            </a:extLst>
          </p:cNvPr>
          <p:cNvPicPr>
            <a:picLocks noChangeAspect="1"/>
          </p:cNvPicPr>
          <p:nvPr/>
        </p:nvPicPr>
        <p:blipFill>
          <a:blip r:embed="rId3"/>
          <a:srcRect l="11055" r="6899"/>
          <a:stretch>
            <a:fillRect/>
          </a:stretch>
        </p:blipFill>
        <p:spPr>
          <a:xfrm>
            <a:off x="8556577" y="2100806"/>
            <a:ext cx="1866080" cy="2274423"/>
          </a:xfrm>
          <a:prstGeom prst="rect">
            <a:avLst/>
          </a:prstGeom>
          <a:solidFill>
            <a:srgbClr val="EDEDED"/>
          </a:solidFill>
          <a:ln cap="flat">
            <a:noFill/>
          </a:ln>
        </p:spPr>
      </p:pic>
      <p:pic>
        <p:nvPicPr>
          <p:cNvPr id="6" name="Picture 3" descr="\\LBEALING-TC\Share\SCHOOL EFFECTIVENESS\HEALTH IMPROVEMENT\HealthySchools\Buy Back &amp; Universal\2016-17\Brochure\Team photos\Nicole.jpg">
            <a:extLst>
              <a:ext uri="{FF2B5EF4-FFF2-40B4-BE49-F238E27FC236}">
                <a16:creationId xmlns:a16="http://schemas.microsoft.com/office/drawing/2014/main" id="{4B76C2F1-4EFE-4B46-B4ED-A24D742BF27D}"/>
              </a:ext>
            </a:extLst>
          </p:cNvPr>
          <p:cNvPicPr>
            <a:picLocks noChangeAspect="1"/>
          </p:cNvPicPr>
          <p:nvPr/>
        </p:nvPicPr>
        <p:blipFill>
          <a:blip r:embed="rId4"/>
          <a:srcRect l="11894" r="6298" b="5732"/>
          <a:stretch>
            <a:fillRect/>
          </a:stretch>
        </p:blipFill>
        <p:spPr>
          <a:xfrm>
            <a:off x="4776056" y="2100806"/>
            <a:ext cx="1999939" cy="2301243"/>
          </a:xfrm>
          <a:prstGeom prst="rect">
            <a:avLst/>
          </a:prstGeom>
          <a:solidFill>
            <a:srgbClr val="EDEDED"/>
          </a:solidFill>
          <a:ln cap="flat">
            <a:noFill/>
          </a:ln>
        </p:spPr>
      </p:pic>
      <p:pic>
        <p:nvPicPr>
          <p:cNvPr id="7" name="Picture 2">
            <a:extLst>
              <a:ext uri="{FF2B5EF4-FFF2-40B4-BE49-F238E27FC236}">
                <a16:creationId xmlns:a16="http://schemas.microsoft.com/office/drawing/2014/main" id="{BB718120-A8CE-4B1F-B7C0-4ED9A671B52E}"/>
              </a:ext>
            </a:extLst>
          </p:cNvPr>
          <p:cNvPicPr>
            <a:picLocks noChangeAspect="1"/>
          </p:cNvPicPr>
          <p:nvPr/>
        </p:nvPicPr>
        <p:blipFill>
          <a:blip r:embed="rId5"/>
          <a:srcRect l="24715" t="6748" r="26604" b="19317"/>
          <a:stretch>
            <a:fillRect/>
          </a:stretch>
        </p:blipFill>
        <p:spPr>
          <a:xfrm>
            <a:off x="1072883" y="2048338"/>
            <a:ext cx="1887669" cy="2293516"/>
          </a:xfrm>
          <a:prstGeom prst="rect">
            <a:avLst/>
          </a:prstGeom>
          <a:solidFill>
            <a:srgbClr val="EDEDED"/>
          </a:solidFill>
          <a:ln cap="flat">
            <a:noFill/>
          </a:ln>
        </p:spPr>
      </p:pic>
      <p:sp>
        <p:nvSpPr>
          <p:cNvPr id="9" name="Text Box 318">
            <a:extLst>
              <a:ext uri="{FF2B5EF4-FFF2-40B4-BE49-F238E27FC236}">
                <a16:creationId xmlns:a16="http://schemas.microsoft.com/office/drawing/2014/main" id="{FFED17B4-C049-4622-A1E2-5B5EC8682E47}"/>
              </a:ext>
            </a:extLst>
          </p:cNvPr>
          <p:cNvSpPr txBox="1"/>
          <p:nvPr/>
        </p:nvSpPr>
        <p:spPr>
          <a:xfrm>
            <a:off x="1092232" y="4476929"/>
            <a:ext cx="2339666" cy="2057400"/>
          </a:xfrm>
          <a:prstGeom prst="rect">
            <a:avLst/>
          </a:prstGeom>
          <a:noFill/>
          <a:ln cap="flat">
            <a:noFill/>
          </a:ln>
        </p:spPr>
        <p:txBody>
          <a:bodyPr vert="horz" wrap="square" lIns="48764" tIns="48764" rIns="48764" bIns="48764" anchor="t" anchorCtr="0" compatLnSpc="1">
            <a:noAutofit/>
          </a:bodyPr>
          <a:lstStyle/>
          <a:p>
            <a:pPr marL="0" marR="0" lvl="0" indent="0" algn="l" defTabSz="1219169"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GB" sz="2133" b="1" i="0" u="none" strike="noStrike" kern="1200" cap="none" spc="0" baseline="0">
                <a:solidFill>
                  <a:srgbClr val="FFFFFF"/>
                </a:solidFill>
                <a:uFillTx/>
                <a:latin typeface="Calibri"/>
                <a:ea typeface="Calibri"/>
                <a:cs typeface="Times New Roman"/>
              </a:rPr>
              <a:t>Karen Gibson</a:t>
            </a:r>
            <a:endParaRPr lang="en-GB" sz="2133" b="0" i="0" u="none" strike="noStrike" kern="1200" cap="none" spc="0" baseline="0">
              <a:solidFill>
                <a:srgbClr val="FFFFFF"/>
              </a:solidFill>
              <a:uFillTx/>
              <a:latin typeface="Calibri"/>
              <a:ea typeface="Calibri"/>
              <a:cs typeface="Times New Roman"/>
            </a:endParaRPr>
          </a:p>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2133" b="0" i="0" u="none" strike="noStrike" kern="1200" cap="none" spc="0" baseline="0">
                <a:solidFill>
                  <a:srgbClr val="FFFFFF"/>
                </a:solidFill>
                <a:uFillTx/>
                <a:latin typeface="Calibri"/>
                <a:ea typeface="Calibri"/>
                <a:cs typeface="Times New Roman"/>
              </a:rPr>
              <a:t>HIT manager Safeguarding</a:t>
            </a:r>
          </a:p>
          <a:p>
            <a:pPr marL="0" marR="0" lvl="0" indent="0" algn="l" defTabSz="1219169"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GB" sz="1467" b="0" i="0" u="none" strike="noStrike" kern="1200" cap="none" spc="0" baseline="0">
                <a:solidFill>
                  <a:srgbClr val="000000"/>
                </a:solidFill>
                <a:uFillTx/>
                <a:latin typeface="Frutiger-Light"/>
                <a:ea typeface="Calibri"/>
                <a:cs typeface="Times New Roman"/>
              </a:rPr>
              <a:t> </a:t>
            </a:r>
            <a:endParaRPr lang="en-GB" sz="1467" b="0" i="0" u="none" strike="noStrike" kern="1200" cap="none" spc="0" baseline="0">
              <a:solidFill>
                <a:srgbClr val="000000"/>
              </a:solidFill>
              <a:uFillTx/>
              <a:latin typeface="Calibri"/>
              <a:ea typeface="Calibri"/>
              <a:cs typeface="Times New Roman"/>
            </a:endParaRPr>
          </a:p>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ea typeface="Calibri"/>
                <a:cs typeface="Times New Roman"/>
              </a:rPr>
              <a:t> </a:t>
            </a:r>
            <a:endParaRPr lang="en-GB" sz="1467" b="0" i="0" u="none" strike="noStrike" kern="1200" cap="none" spc="0" baseline="0">
              <a:solidFill>
                <a:srgbClr val="000000"/>
              </a:solidFill>
              <a:uFillTx/>
              <a:latin typeface="Calibri"/>
              <a:ea typeface="Calibri"/>
              <a:cs typeface="Times New Roman"/>
            </a:endParaRPr>
          </a:p>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ea typeface="Calibri"/>
                <a:cs typeface="Times New Roman"/>
              </a:rPr>
              <a:t> </a:t>
            </a:r>
            <a:endParaRPr lang="en-GB" sz="1467" b="0" i="0" u="none" strike="noStrike" kern="1200" cap="none" spc="0" baseline="0">
              <a:solidFill>
                <a:srgbClr val="000000"/>
              </a:solidFill>
              <a:uFillTx/>
              <a:latin typeface="Calibri"/>
              <a:ea typeface="Calibri"/>
              <a:cs typeface="Times New Roman"/>
            </a:endParaRPr>
          </a:p>
        </p:txBody>
      </p:sp>
      <p:sp>
        <p:nvSpPr>
          <p:cNvPr id="10" name="Text Box 315">
            <a:extLst>
              <a:ext uri="{FF2B5EF4-FFF2-40B4-BE49-F238E27FC236}">
                <a16:creationId xmlns:a16="http://schemas.microsoft.com/office/drawing/2014/main" id="{ECA2DC38-E470-4814-BD58-524B137BED34}"/>
              </a:ext>
            </a:extLst>
          </p:cNvPr>
          <p:cNvSpPr txBox="1"/>
          <p:nvPr/>
        </p:nvSpPr>
        <p:spPr>
          <a:xfrm>
            <a:off x="8556577" y="4472681"/>
            <a:ext cx="2688299" cy="2031997"/>
          </a:xfrm>
          <a:prstGeom prst="rect">
            <a:avLst/>
          </a:prstGeom>
          <a:noFill/>
          <a:ln cap="flat">
            <a:noFill/>
          </a:ln>
        </p:spPr>
        <p:txBody>
          <a:bodyPr vert="horz" wrap="square" lIns="48764" tIns="48764" rIns="48764" bIns="48764" anchor="t" anchorCtr="0" compatLnSpc="1">
            <a:noAutofit/>
          </a:bodyPr>
          <a:lstStyle/>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2267" b="1" i="0" u="none" strike="noStrike" kern="1200" cap="none" spc="0" baseline="0" dirty="0">
                <a:solidFill>
                  <a:srgbClr val="FFFFFF"/>
                </a:solidFill>
                <a:uFillTx/>
                <a:latin typeface="Calibri"/>
                <a:ea typeface="Calibri"/>
                <a:cs typeface="Times New Roman"/>
              </a:rPr>
              <a:t>Claire Vaughan</a:t>
            </a:r>
          </a:p>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2267" b="0" i="0" u="none" strike="noStrike" kern="1200" cap="none" spc="0" baseline="0" dirty="0">
                <a:solidFill>
                  <a:srgbClr val="FFFFFF"/>
                </a:solidFill>
                <a:uFillTx/>
                <a:latin typeface="Calibri"/>
                <a:ea typeface="Calibri"/>
                <a:cs typeface="Times New Roman"/>
              </a:rPr>
              <a:t>RSE &amp; PSHE </a:t>
            </a:r>
          </a:p>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2267" b="0" i="0" u="none" strike="noStrike" kern="1200" cap="none" spc="0" baseline="0" dirty="0">
                <a:solidFill>
                  <a:srgbClr val="FFFFFF"/>
                </a:solidFill>
                <a:uFillTx/>
                <a:latin typeface="Calibri"/>
                <a:ea typeface="Calibri"/>
                <a:cs typeface="Times New Roman"/>
              </a:rPr>
              <a:t>Officer</a:t>
            </a:r>
          </a:p>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FFFFFF"/>
              </a:solidFill>
              <a:uFillTx/>
              <a:latin typeface="Calibri"/>
              <a:ea typeface="Calibri"/>
              <a:cs typeface="Times New Roman"/>
            </a:endParaRPr>
          </a:p>
        </p:txBody>
      </p:sp>
      <p:sp>
        <p:nvSpPr>
          <p:cNvPr id="12" name="Text Box 315">
            <a:extLst>
              <a:ext uri="{FF2B5EF4-FFF2-40B4-BE49-F238E27FC236}">
                <a16:creationId xmlns:a16="http://schemas.microsoft.com/office/drawing/2014/main" id="{2EFB85F3-D058-4C69-A394-061BDEA898D3}"/>
              </a:ext>
            </a:extLst>
          </p:cNvPr>
          <p:cNvSpPr txBox="1"/>
          <p:nvPr/>
        </p:nvSpPr>
        <p:spPr>
          <a:xfrm>
            <a:off x="4776056" y="4575694"/>
            <a:ext cx="2880323" cy="2031997"/>
          </a:xfrm>
          <a:prstGeom prst="rect">
            <a:avLst/>
          </a:prstGeom>
          <a:noFill/>
          <a:ln cap="flat">
            <a:noFill/>
          </a:ln>
        </p:spPr>
        <p:txBody>
          <a:bodyPr vert="horz" wrap="square" lIns="48764" tIns="48764" rIns="48764" bIns="48764" anchor="t" anchorCtr="0" compatLnSpc="1">
            <a:noAutofit/>
          </a:bodyPr>
          <a:lstStyle/>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2133" b="1" i="0" u="none" strike="noStrike" kern="1200" cap="none" spc="0" baseline="0" dirty="0">
                <a:solidFill>
                  <a:srgbClr val="FFFFFF"/>
                </a:solidFill>
                <a:uFillTx/>
                <a:latin typeface="Calibri"/>
                <a:ea typeface="Calibri"/>
                <a:cs typeface="Times New Roman"/>
              </a:rPr>
              <a:t>Nicole McGregor</a:t>
            </a:r>
            <a:endParaRPr lang="en-GB" sz="2133" b="0" i="0" u="none" strike="noStrike" kern="1200" cap="none" spc="0" baseline="0" dirty="0">
              <a:solidFill>
                <a:srgbClr val="FFFFFF"/>
              </a:solidFill>
              <a:uFillTx/>
              <a:latin typeface="Calibri"/>
              <a:ea typeface="Calibri"/>
              <a:cs typeface="Times New Roman"/>
            </a:endParaRPr>
          </a:p>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2133" b="0" i="0" u="none" strike="noStrike" kern="1200" cap="none" spc="0" baseline="0" dirty="0">
                <a:solidFill>
                  <a:srgbClr val="FFFFFF"/>
                </a:solidFill>
                <a:uFillTx/>
                <a:latin typeface="Calibri"/>
                <a:ea typeface="Calibri"/>
                <a:cs typeface="Times New Roman"/>
              </a:rPr>
              <a:t>Nutrition &amp; exercise</a:t>
            </a:r>
          </a:p>
          <a:p>
            <a:pPr marL="0" marR="0" lvl="0" indent="0" algn="l" defTabSz="1219169" rtl="0" fontAlgn="auto" hangingPunct="1">
              <a:lnSpc>
                <a:spcPct val="91000"/>
              </a:lnSpc>
              <a:spcBef>
                <a:spcPts val="0"/>
              </a:spcBef>
              <a:spcAft>
                <a:spcPts val="0"/>
              </a:spcAft>
              <a:buNone/>
              <a:tabLst/>
              <a:defRPr sz="1800" b="0" i="0" u="none" strike="noStrike" kern="0" cap="none" spc="0" baseline="0">
                <a:solidFill>
                  <a:srgbClr val="000000"/>
                </a:solidFill>
                <a:uFillTx/>
              </a:defRPr>
            </a:pPr>
            <a:r>
              <a:rPr lang="en-GB" sz="2133" b="0" i="0" u="none" strike="noStrike" kern="1200" cap="none" spc="0" baseline="0" dirty="0">
                <a:solidFill>
                  <a:srgbClr val="FFFFFF"/>
                </a:solidFill>
                <a:uFillTx/>
                <a:latin typeface="Calibri"/>
                <a:ea typeface="Calibri"/>
                <a:cs typeface="Times New Roman"/>
              </a:rPr>
              <a:t>Officer</a:t>
            </a:r>
          </a:p>
        </p:txBody>
      </p:sp>
      <p:sp>
        <p:nvSpPr>
          <p:cNvPr id="13" name="Rectangle 12">
            <a:extLst>
              <a:ext uri="{FF2B5EF4-FFF2-40B4-BE49-F238E27FC236}">
                <a16:creationId xmlns:a16="http://schemas.microsoft.com/office/drawing/2014/main" id="{50EE94DD-8987-4811-BBBD-CFE1CC85D591}"/>
              </a:ext>
            </a:extLst>
          </p:cNvPr>
          <p:cNvSpPr/>
          <p:nvPr/>
        </p:nvSpPr>
        <p:spPr>
          <a:xfrm>
            <a:off x="0" y="599252"/>
            <a:ext cx="790041" cy="7315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4" name="Title 1">
            <a:extLst>
              <a:ext uri="{FF2B5EF4-FFF2-40B4-BE49-F238E27FC236}">
                <a16:creationId xmlns:a16="http://schemas.microsoft.com/office/drawing/2014/main" id="{04D7B515-311F-4E06-AFF4-9CA3FC798823}"/>
              </a:ext>
            </a:extLst>
          </p:cNvPr>
          <p:cNvSpPr txBox="1"/>
          <p:nvPr/>
        </p:nvSpPr>
        <p:spPr>
          <a:xfrm>
            <a:off x="983985" y="585636"/>
            <a:ext cx="942654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a:solidFill>
                  <a:srgbClr val="FFFFFF"/>
                </a:solidFill>
                <a:uFillTx/>
                <a:latin typeface="Calibri" pitchFamily="34"/>
                <a:cs typeface="Calibri" pitchFamily="34"/>
              </a:rPr>
              <a:t>Meet the health improvement team</a:t>
            </a:r>
            <a:endParaRPr lang="en-GB" sz="4400" b="1" i="0" u="none" strike="noStrike" kern="1200" cap="none" spc="0" baseline="0">
              <a:solidFill>
                <a:srgbClr val="FFFFFF"/>
              </a:solidFill>
              <a:uFillTx/>
              <a:latin typeface="Calibri"/>
              <a:cs typeface="Calibri" pitchFamily="34"/>
            </a:endParaRPr>
          </a:p>
        </p:txBody>
      </p:sp>
      <p:pic>
        <p:nvPicPr>
          <p:cNvPr id="15" name="Picture 14" descr="A close up of text on a black background&#10;&#10;Description generated with high confidence">
            <a:extLst>
              <a:ext uri="{FF2B5EF4-FFF2-40B4-BE49-F238E27FC236}">
                <a16:creationId xmlns:a16="http://schemas.microsoft.com/office/drawing/2014/main" id="{75B83D27-9D4C-4E0E-A1AC-AAA2CE9AE084}"/>
              </a:ext>
            </a:extLst>
          </p:cNvPr>
          <p:cNvPicPr>
            <a:picLocks noChangeAspect="1"/>
          </p:cNvPicPr>
          <p:nvPr/>
        </p:nvPicPr>
        <p:blipFill>
          <a:blip r:embed="rId6"/>
          <a:stretch>
            <a:fillRect/>
          </a:stretch>
        </p:blipFill>
        <p:spPr>
          <a:xfrm>
            <a:off x="12161" y="5168344"/>
            <a:ext cx="1341443" cy="1679112"/>
          </a:xfrm>
          <a:prstGeom prst="rect">
            <a:avLst/>
          </a:prstGeom>
          <a:noFill/>
          <a:ln cap="flat">
            <a:noFill/>
          </a:ln>
        </p:spPr>
      </p:pic>
      <p:pic>
        <p:nvPicPr>
          <p:cNvPr id="16" name="Picture 15" descr="A close up of text on a black background&#10;&#10;Description generated with high confidence">
            <a:extLst>
              <a:ext uri="{FF2B5EF4-FFF2-40B4-BE49-F238E27FC236}">
                <a16:creationId xmlns:a16="http://schemas.microsoft.com/office/drawing/2014/main" id="{9A42F8CE-7969-47B1-A7CF-A7A05F8B34EE}"/>
              </a:ext>
            </a:extLst>
          </p:cNvPr>
          <p:cNvPicPr>
            <a:picLocks noChangeAspect="1"/>
          </p:cNvPicPr>
          <p:nvPr/>
        </p:nvPicPr>
        <p:blipFill>
          <a:blip r:embed="rId6"/>
          <a:stretch>
            <a:fillRect/>
          </a:stretch>
        </p:blipFill>
        <p:spPr>
          <a:xfrm rot="10799991">
            <a:off x="10680319" y="-28347"/>
            <a:ext cx="1517355" cy="1899300"/>
          </a:xfrm>
          <a:prstGeom prst="rect">
            <a:avLst/>
          </a:prstGeom>
          <a:noFill/>
          <a:ln cap="flat">
            <a:noFill/>
          </a:ln>
        </p:spPr>
      </p:pic>
      <p:pic>
        <p:nvPicPr>
          <p:cNvPr id="17" name="Picture 16" descr="A picture containing object&#10;&#10;Description generated with very high confidence">
            <a:extLst>
              <a:ext uri="{FF2B5EF4-FFF2-40B4-BE49-F238E27FC236}">
                <a16:creationId xmlns:a16="http://schemas.microsoft.com/office/drawing/2014/main" id="{CA59F0DB-A62E-4FCF-AB64-01ADF9C06FE5}"/>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10346417" y="5952122"/>
            <a:ext cx="1517355" cy="655569"/>
          </a:xfrm>
          <a:prstGeom prst="rect">
            <a:avLst/>
          </a:prstGeom>
          <a:noFill/>
          <a:ln cap="flat">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B57F04D-D7E3-4A44-A481-B98525A9DBC7}"/>
              </a:ext>
            </a:extLst>
          </p:cNvPr>
          <p:cNvPicPr>
            <a:picLocks noChangeAspect="1"/>
          </p:cNvPicPr>
          <p:nvPr/>
        </p:nvPicPr>
        <p:blipFill>
          <a:blip r:embed="rId3"/>
          <a:srcRect l="39185" t="38125" r="22958" b="33906"/>
          <a:stretch>
            <a:fillRect/>
          </a:stretch>
        </p:blipFill>
        <p:spPr>
          <a:xfrm>
            <a:off x="14532769" y="10432947"/>
            <a:ext cx="4499433" cy="2598057"/>
          </a:xfrm>
          <a:prstGeom prst="rect">
            <a:avLst/>
          </a:prstGeom>
          <a:noFill/>
          <a:ln cap="flat">
            <a:noFill/>
          </a:ln>
        </p:spPr>
      </p:pic>
      <p:sp>
        <p:nvSpPr>
          <p:cNvPr id="3" name="TextBox 14">
            <a:extLst>
              <a:ext uri="{FF2B5EF4-FFF2-40B4-BE49-F238E27FC236}">
                <a16:creationId xmlns:a16="http://schemas.microsoft.com/office/drawing/2014/main" id="{825E50C2-ED5B-4816-97AA-E776997F7F03}"/>
              </a:ext>
            </a:extLst>
          </p:cNvPr>
          <p:cNvSpPr txBox="1"/>
          <p:nvPr/>
        </p:nvSpPr>
        <p:spPr>
          <a:xfrm>
            <a:off x="2255577" y="548676"/>
            <a:ext cx="7488835" cy="646334"/>
          </a:xfrm>
          <a:prstGeom prst="rect">
            <a:avLst/>
          </a:prstGeom>
          <a:noFill/>
          <a:ln cap="flat">
            <a:noFill/>
          </a:ln>
        </p:spPr>
        <p:txBody>
          <a:bodyPr vert="horz" wrap="square" lIns="91440" tIns="45720" rIns="91440" bIns="45720" anchor="t" anchorCtr="0" compatLnSpc="1">
            <a:spAutoFit/>
          </a:bodyPr>
          <a:lstStyle/>
          <a:p>
            <a:pPr marL="0" marR="0" lvl="0" indent="0" algn="l" defTabSz="121927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FFFFFF"/>
                </a:solidFill>
                <a:uFillTx/>
                <a:latin typeface="Calibri" pitchFamily="34"/>
              </a:rPr>
              <a:t>Meet the Health Improvement Team</a:t>
            </a:r>
          </a:p>
        </p:txBody>
      </p:sp>
      <p:sp>
        <p:nvSpPr>
          <p:cNvPr id="4" name="Rectangle 1">
            <a:extLst>
              <a:ext uri="{FF2B5EF4-FFF2-40B4-BE49-F238E27FC236}">
                <a16:creationId xmlns:a16="http://schemas.microsoft.com/office/drawing/2014/main" id="{DFBB12B5-1816-4552-B408-D34BA563AD20}"/>
              </a:ext>
            </a:extLst>
          </p:cNvPr>
          <p:cNvSpPr/>
          <p:nvPr/>
        </p:nvSpPr>
        <p:spPr>
          <a:xfrm>
            <a:off x="1515096" y="548676"/>
            <a:ext cx="644459" cy="67710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121927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 Cen MT"/>
            </a:endParaRPr>
          </a:p>
        </p:txBody>
      </p:sp>
      <p:pic>
        <p:nvPicPr>
          <p:cNvPr id="5" name="Picture 7">
            <a:extLst>
              <a:ext uri="{FF2B5EF4-FFF2-40B4-BE49-F238E27FC236}">
                <a16:creationId xmlns:a16="http://schemas.microsoft.com/office/drawing/2014/main" id="{E2C7B690-DF7A-49F8-A5ED-AE835BE19958}"/>
              </a:ext>
            </a:extLst>
          </p:cNvPr>
          <p:cNvPicPr>
            <a:picLocks noChangeAspect="1"/>
          </p:cNvPicPr>
          <p:nvPr/>
        </p:nvPicPr>
        <p:blipFill>
          <a:blip r:embed="rId4"/>
          <a:stretch>
            <a:fillRect/>
          </a:stretch>
        </p:blipFill>
        <p:spPr>
          <a:xfrm>
            <a:off x="10533" y="0"/>
            <a:ext cx="12181472" cy="6858000"/>
          </a:xfrm>
          <a:prstGeom prst="rect">
            <a:avLst/>
          </a:prstGeom>
          <a:noFill/>
          <a:ln cap="flat">
            <a:noFill/>
          </a:ln>
        </p:spPr>
      </p:pic>
      <p:sp>
        <p:nvSpPr>
          <p:cNvPr id="6" name="Rectangle 17">
            <a:extLst>
              <a:ext uri="{FF2B5EF4-FFF2-40B4-BE49-F238E27FC236}">
                <a16:creationId xmlns:a16="http://schemas.microsoft.com/office/drawing/2014/main" id="{7123E150-FE7F-413B-9037-FB6D7D94AB91}"/>
              </a:ext>
            </a:extLst>
          </p:cNvPr>
          <p:cNvSpPr/>
          <p:nvPr/>
        </p:nvSpPr>
        <p:spPr>
          <a:xfrm>
            <a:off x="0" y="599252"/>
            <a:ext cx="790041" cy="7315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12E81818-6CAC-43DF-8624-DBFF888C5982}"/>
              </a:ext>
            </a:extLst>
          </p:cNvPr>
          <p:cNvSpPr txBox="1"/>
          <p:nvPr/>
        </p:nvSpPr>
        <p:spPr>
          <a:xfrm>
            <a:off x="983985" y="585636"/>
            <a:ext cx="9426549" cy="983025"/>
          </a:xfrm>
          <a:prstGeom prst="rect">
            <a:avLst/>
          </a:prstGeom>
          <a:noFill/>
          <a:ln cap="flat">
            <a:noFill/>
          </a:ln>
        </p:spPr>
        <p:txBody>
          <a:bodyPr vert="horz" wrap="square" lIns="91440" tIns="45720" rIns="91440" bIns="45720" anchor="t" anchorCtr="0" compatLnSpc="1">
            <a:noAutofit/>
          </a:bodyPr>
          <a:lstStyle/>
          <a:p>
            <a:pPr>
              <a:lnSpc>
                <a:spcPct val="90000"/>
              </a:lnSpc>
              <a:defRPr sz="1800" b="0" i="0" u="none" strike="noStrike" kern="0" cap="none" spc="0" baseline="0">
                <a:solidFill>
                  <a:srgbClr val="000000"/>
                </a:solidFill>
                <a:uFillTx/>
              </a:defRPr>
            </a:pPr>
            <a:r>
              <a:rPr lang="en-GB" sz="4400" b="1" dirty="0">
                <a:solidFill>
                  <a:schemeClr val="bg1"/>
                </a:solidFill>
                <a:latin typeface="Calibri" panose="020F0502020204030204" pitchFamily="34" charset="0"/>
              </a:rPr>
              <a:t>Anti-bullying week in the PSHE scheme of work.</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400" b="1" i="0" u="none" strike="noStrike" kern="1200" cap="none" spc="0" baseline="0" dirty="0">
              <a:solidFill>
                <a:srgbClr val="FFFFFF"/>
              </a:solidFill>
              <a:uFillTx/>
              <a:latin typeface="Calibri"/>
              <a:cs typeface="Calibri" pitchFamily="34"/>
            </a:endParaRPr>
          </a:p>
        </p:txBody>
      </p:sp>
      <p:pic>
        <p:nvPicPr>
          <p:cNvPr id="13" name="Picture 15" descr="A close up of text on a black background&#10;&#10;Description generated with high confidence">
            <a:extLst>
              <a:ext uri="{FF2B5EF4-FFF2-40B4-BE49-F238E27FC236}">
                <a16:creationId xmlns:a16="http://schemas.microsoft.com/office/drawing/2014/main" id="{13ED5442-698C-4947-9939-AD87ABC422FD}"/>
              </a:ext>
            </a:extLst>
          </p:cNvPr>
          <p:cNvPicPr>
            <a:picLocks noChangeAspect="1"/>
          </p:cNvPicPr>
          <p:nvPr/>
        </p:nvPicPr>
        <p:blipFill>
          <a:blip r:embed="rId5"/>
          <a:stretch>
            <a:fillRect/>
          </a:stretch>
        </p:blipFill>
        <p:spPr>
          <a:xfrm>
            <a:off x="12161" y="5168344"/>
            <a:ext cx="1341443" cy="1679112"/>
          </a:xfrm>
          <a:prstGeom prst="rect">
            <a:avLst/>
          </a:prstGeom>
          <a:noFill/>
          <a:ln cap="flat">
            <a:noFill/>
          </a:ln>
        </p:spPr>
      </p:pic>
      <p:pic>
        <p:nvPicPr>
          <p:cNvPr id="14" name="Picture 21" descr="A close up of text on a black background&#10;&#10;Description generated with high confidence">
            <a:extLst>
              <a:ext uri="{FF2B5EF4-FFF2-40B4-BE49-F238E27FC236}">
                <a16:creationId xmlns:a16="http://schemas.microsoft.com/office/drawing/2014/main" id="{AB9137F2-FFB8-4B09-A40C-0D203C6921B9}"/>
              </a:ext>
            </a:extLst>
          </p:cNvPr>
          <p:cNvPicPr>
            <a:picLocks noChangeAspect="1"/>
          </p:cNvPicPr>
          <p:nvPr/>
        </p:nvPicPr>
        <p:blipFill>
          <a:blip r:embed="rId5"/>
          <a:stretch>
            <a:fillRect/>
          </a:stretch>
        </p:blipFill>
        <p:spPr>
          <a:xfrm rot="10799991">
            <a:off x="10861087" y="0"/>
            <a:ext cx="1341443" cy="1679112"/>
          </a:xfrm>
          <a:prstGeom prst="rect">
            <a:avLst/>
          </a:prstGeom>
          <a:noFill/>
          <a:ln cap="flat">
            <a:noFill/>
          </a:ln>
        </p:spPr>
      </p:pic>
      <p:pic>
        <p:nvPicPr>
          <p:cNvPr id="15" name="Picture 14" descr="A picture containing object&#10;&#10;Description generated with very high confidence">
            <a:extLst>
              <a:ext uri="{FF2B5EF4-FFF2-40B4-BE49-F238E27FC236}">
                <a16:creationId xmlns:a16="http://schemas.microsoft.com/office/drawing/2014/main" id="{A9556072-FE30-478F-BFE8-A4742C01711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10346417" y="5952122"/>
            <a:ext cx="1517355" cy="655569"/>
          </a:xfrm>
          <a:prstGeom prst="rect">
            <a:avLst/>
          </a:prstGeom>
          <a:noFill/>
          <a:ln cap="flat">
            <a:noFill/>
          </a:ln>
        </p:spPr>
      </p:pic>
      <p:graphicFrame>
        <p:nvGraphicFramePr>
          <p:cNvPr id="17" name="Table 16">
            <a:extLst>
              <a:ext uri="{FF2B5EF4-FFF2-40B4-BE49-F238E27FC236}">
                <a16:creationId xmlns:a16="http://schemas.microsoft.com/office/drawing/2014/main" id="{0CBE365C-A03D-4BD8-AB4B-5573BB7AC22D}"/>
              </a:ext>
            </a:extLst>
          </p:cNvPr>
          <p:cNvGraphicFramePr>
            <a:graphicFrameLocks noGrp="1"/>
          </p:cNvGraphicFramePr>
          <p:nvPr>
            <p:extLst>
              <p:ext uri="{D42A27DB-BD31-4B8C-83A1-F6EECF244321}">
                <p14:modId xmlns:p14="http://schemas.microsoft.com/office/powerpoint/2010/main" val="1467788554"/>
              </p:ext>
            </p:extLst>
          </p:nvPr>
        </p:nvGraphicFramePr>
        <p:xfrm>
          <a:off x="682882" y="1943321"/>
          <a:ext cx="11180890" cy="4650472"/>
        </p:xfrm>
        <a:graphic>
          <a:graphicData uri="http://schemas.openxmlformats.org/drawingml/2006/table">
            <a:tbl>
              <a:tblPr firstRow="1" bandRow="1">
                <a:tableStyleId>{5940675A-B579-460E-94D1-54222C63F5DA}</a:tableStyleId>
              </a:tblPr>
              <a:tblGrid>
                <a:gridCol w="2514828">
                  <a:extLst>
                    <a:ext uri="{9D8B030D-6E8A-4147-A177-3AD203B41FA5}">
                      <a16:colId xmlns:a16="http://schemas.microsoft.com/office/drawing/2014/main" val="3549915159"/>
                    </a:ext>
                  </a:extLst>
                </a:gridCol>
                <a:gridCol w="3150839">
                  <a:extLst>
                    <a:ext uri="{9D8B030D-6E8A-4147-A177-3AD203B41FA5}">
                      <a16:colId xmlns:a16="http://schemas.microsoft.com/office/drawing/2014/main" val="682361594"/>
                    </a:ext>
                  </a:extLst>
                </a:gridCol>
                <a:gridCol w="5515223">
                  <a:extLst>
                    <a:ext uri="{9D8B030D-6E8A-4147-A177-3AD203B41FA5}">
                      <a16:colId xmlns:a16="http://schemas.microsoft.com/office/drawing/2014/main" val="2007231295"/>
                    </a:ext>
                  </a:extLst>
                </a:gridCol>
              </a:tblGrid>
              <a:tr h="627112">
                <a:tc>
                  <a:txBody>
                    <a:bodyPr/>
                    <a:lstStyle/>
                    <a:p>
                      <a:pPr>
                        <a:lnSpc>
                          <a:spcPct val="100000"/>
                        </a:lnSpc>
                      </a:pPr>
                      <a:r>
                        <a:rPr lang="en-GB" sz="2800" b="1" dirty="0">
                          <a:solidFill>
                            <a:schemeClr val="bg1"/>
                          </a:solidFill>
                        </a:rPr>
                        <a:t>YEAR GROUP</a:t>
                      </a:r>
                      <a:endParaRPr lang="en-GB" sz="2800" b="1" dirty="0">
                        <a:solidFill>
                          <a:schemeClr val="bg1"/>
                        </a:solidFill>
                        <a:latin typeface="Calibri" panose="020F0502020204030204" pitchFamily="34" charset="0"/>
                      </a:endParaRPr>
                    </a:p>
                  </a:txBody>
                  <a:tcPr/>
                </a:tc>
                <a:tc>
                  <a:txBody>
                    <a:bodyPr/>
                    <a:lstStyle/>
                    <a:p>
                      <a:pPr>
                        <a:lnSpc>
                          <a:spcPct val="100000"/>
                        </a:lnSpc>
                      </a:pPr>
                      <a:r>
                        <a:rPr lang="en-GB" sz="2800" b="1" dirty="0">
                          <a:solidFill>
                            <a:schemeClr val="bg1"/>
                          </a:solidFill>
                        </a:rPr>
                        <a:t>LESSON NUMBER</a:t>
                      </a:r>
                      <a:endParaRPr lang="en-GB" sz="2800" b="1" dirty="0">
                        <a:solidFill>
                          <a:schemeClr val="bg1"/>
                        </a:solidFill>
                        <a:latin typeface="Calibri" panose="020F0502020204030204" pitchFamily="34" charset="0"/>
                      </a:endParaRPr>
                    </a:p>
                  </a:txBody>
                  <a:tcPr/>
                </a:tc>
                <a:tc>
                  <a:txBody>
                    <a:bodyPr/>
                    <a:lstStyle/>
                    <a:p>
                      <a:pPr>
                        <a:lnSpc>
                          <a:spcPct val="100000"/>
                        </a:lnSpc>
                      </a:pPr>
                      <a:r>
                        <a:rPr lang="en-GB" sz="2800" b="1" dirty="0">
                          <a:solidFill>
                            <a:schemeClr val="bg1"/>
                          </a:solidFill>
                        </a:rPr>
                        <a:t>LEARNING</a:t>
                      </a:r>
                      <a:r>
                        <a:rPr lang="en-GB" sz="2800" b="1" baseline="0" dirty="0">
                          <a:solidFill>
                            <a:schemeClr val="bg1"/>
                          </a:solidFill>
                        </a:rPr>
                        <a:t> OBJECTIVE</a:t>
                      </a:r>
                      <a:endParaRPr lang="en-GB" sz="2800" b="1" dirty="0">
                        <a:solidFill>
                          <a:schemeClr val="bg1"/>
                        </a:solidFill>
                        <a:latin typeface="Calibri" panose="020F0502020204030204" pitchFamily="34" charset="0"/>
                      </a:endParaRPr>
                    </a:p>
                  </a:txBody>
                  <a:tcPr/>
                </a:tc>
                <a:extLst>
                  <a:ext uri="{0D108BD9-81ED-4DB2-BD59-A6C34878D82A}">
                    <a16:rowId xmlns:a16="http://schemas.microsoft.com/office/drawing/2014/main" val="2498641974"/>
                  </a:ext>
                </a:extLst>
              </a:tr>
              <a:tr h="1109506">
                <a:tc>
                  <a:txBody>
                    <a:bodyPr/>
                    <a:lstStyle/>
                    <a:p>
                      <a:pPr>
                        <a:lnSpc>
                          <a:spcPct val="100000"/>
                        </a:lnSpc>
                      </a:pPr>
                      <a:r>
                        <a:rPr lang="en-GB" sz="2800" dirty="0">
                          <a:solidFill>
                            <a:schemeClr val="bg1"/>
                          </a:solidFill>
                        </a:rPr>
                        <a:t>Year 5</a:t>
                      </a:r>
                      <a:endParaRPr lang="en-GB" sz="28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Lesson 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Lesson</a:t>
                      </a:r>
                      <a:r>
                        <a:rPr lang="en-GB" sz="2800" baseline="0" dirty="0">
                          <a:solidFill>
                            <a:schemeClr val="bg1"/>
                          </a:solidFill>
                        </a:rPr>
                        <a:t> 9</a:t>
                      </a:r>
                      <a:endParaRPr lang="en-GB" sz="2800" dirty="0">
                        <a:solidFill>
                          <a:schemeClr val="bg1"/>
                        </a:solidFill>
                        <a:latin typeface="Calibri" panose="020F0502020204030204" pitchFamily="34" charset="0"/>
                      </a:endParaRPr>
                    </a:p>
                  </a:txBody>
                  <a:tcPr/>
                </a:tc>
                <a:tc>
                  <a:txBody>
                    <a:bodyPr/>
                    <a:lstStyle/>
                    <a:p>
                      <a:pPr>
                        <a:lnSpc>
                          <a:spcPct val="100000"/>
                        </a:lnSpc>
                      </a:pPr>
                      <a:r>
                        <a:rPr lang="en-GB" sz="2800" dirty="0">
                          <a:solidFill>
                            <a:schemeClr val="bg1"/>
                          </a:solidFill>
                        </a:rPr>
                        <a:t>To explore how and why people are</a:t>
                      </a:r>
                    </a:p>
                    <a:p>
                      <a:pPr>
                        <a:lnSpc>
                          <a:spcPct val="100000"/>
                        </a:lnSpc>
                      </a:pPr>
                      <a:r>
                        <a:rPr lang="en-GB" sz="2800" dirty="0">
                          <a:solidFill>
                            <a:schemeClr val="bg1"/>
                          </a:solidFill>
                        </a:rPr>
                        <a:t>excluded.</a:t>
                      </a:r>
                    </a:p>
                    <a:p>
                      <a:pPr>
                        <a:lnSpc>
                          <a:spcPct val="100000"/>
                        </a:lnSpc>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ABW specific</a:t>
                      </a:r>
                      <a:endParaRPr lang="en-GB" sz="2800" kern="1200" dirty="0">
                        <a:solidFill>
                          <a:schemeClr val="bg1"/>
                        </a:solidFill>
                        <a:effectLst/>
                        <a:latin typeface="Calibri" panose="020F0502020204030204" pitchFamily="34" charset="0"/>
                        <a:ea typeface="+mn-ea"/>
                        <a:cs typeface="+mn-cs"/>
                      </a:endParaRPr>
                    </a:p>
                  </a:txBody>
                  <a:tcPr/>
                </a:tc>
                <a:extLst>
                  <a:ext uri="{0D108BD9-81ED-4DB2-BD59-A6C34878D82A}">
                    <a16:rowId xmlns:a16="http://schemas.microsoft.com/office/drawing/2014/main" val="2951543344"/>
                  </a:ext>
                </a:extLst>
              </a:tr>
              <a:tr h="1109506">
                <a:tc>
                  <a:txBody>
                    <a:bodyPr/>
                    <a:lstStyle/>
                    <a:p>
                      <a:pPr>
                        <a:lnSpc>
                          <a:spcPct val="100000"/>
                        </a:lnSpc>
                      </a:pPr>
                      <a:r>
                        <a:rPr lang="en-GB" sz="2800" dirty="0">
                          <a:solidFill>
                            <a:schemeClr val="bg1"/>
                          </a:solidFill>
                        </a:rPr>
                        <a:t>Year 6</a:t>
                      </a:r>
                      <a:endParaRPr lang="en-GB" sz="28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Lesson 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Lesson</a:t>
                      </a:r>
                      <a:r>
                        <a:rPr lang="en-GB" sz="2800" baseline="0" dirty="0">
                          <a:solidFill>
                            <a:schemeClr val="bg1"/>
                          </a:solidFill>
                        </a:rPr>
                        <a:t> 9</a:t>
                      </a:r>
                      <a:endParaRPr lang="en-GB" sz="2800" dirty="0">
                        <a:solidFill>
                          <a:schemeClr val="bg1"/>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kern="1200" dirty="0">
                          <a:solidFill>
                            <a:schemeClr val="bg1"/>
                          </a:solidFill>
                          <a:effectLst/>
                        </a:rPr>
                        <a:t>To explore ways in which human beings are</a:t>
                      </a:r>
                    </a:p>
                    <a:p>
                      <a:pPr marL="0" marR="0" indent="0" algn="l" defTabSz="914400" rtl="0" eaLnBrk="1" fontAlgn="auto" latinLnBrk="0" hangingPunct="1">
                        <a:lnSpc>
                          <a:spcPct val="100000"/>
                        </a:lnSpc>
                        <a:spcBef>
                          <a:spcPts val="0"/>
                        </a:spcBef>
                        <a:spcAft>
                          <a:spcPts val="0"/>
                        </a:spcAft>
                        <a:buClrTx/>
                        <a:buSzTx/>
                        <a:buFontTx/>
                        <a:buNone/>
                        <a:tabLst/>
                        <a:defRPr/>
                      </a:pPr>
                      <a:r>
                        <a:rPr lang="en-GB" sz="2800" kern="1200" dirty="0">
                          <a:solidFill>
                            <a:schemeClr val="bg1"/>
                          </a:solidFill>
                          <a:effectLst/>
                        </a:rPr>
                        <a:t>similar and different.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800" kern="1200" dirty="0">
                        <a:solidFill>
                          <a:schemeClr val="bg1"/>
                        </a:solidFill>
                        <a:effectLst/>
                        <a:latin typeface="Calibri" panose="020F0502020204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rPr>
                        <a:t>ABW specific</a:t>
                      </a:r>
                      <a:endParaRPr lang="en-GB" sz="2800" kern="1200" dirty="0">
                        <a:solidFill>
                          <a:schemeClr val="bg1"/>
                        </a:solidFill>
                        <a:effectLst/>
                        <a:latin typeface="Calibri" panose="020F0502020204030204" pitchFamily="34" charset="0"/>
                        <a:ea typeface="+mn-ea"/>
                        <a:cs typeface="+mn-cs"/>
                      </a:endParaRPr>
                    </a:p>
                  </a:txBody>
                  <a:tcPr/>
                </a:tc>
                <a:extLst>
                  <a:ext uri="{0D108BD9-81ED-4DB2-BD59-A6C34878D82A}">
                    <a16:rowId xmlns:a16="http://schemas.microsoft.com/office/drawing/2014/main" val="3267651174"/>
                  </a:ext>
                </a:extLst>
              </a:tr>
            </a:tbl>
          </a:graphicData>
        </a:graphic>
      </p:graphicFrame>
    </p:spTree>
    <p:extLst>
      <p:ext uri="{BB962C8B-B14F-4D97-AF65-F5344CB8AC3E}">
        <p14:creationId xmlns:p14="http://schemas.microsoft.com/office/powerpoint/2010/main" val="3414563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09CAF642-E49E-4747-B1D0-8A85457D1898}"/>
              </a:ext>
            </a:extLst>
          </p:cNvPr>
          <p:cNvSpPr txBox="1"/>
          <p:nvPr/>
        </p:nvSpPr>
        <p:spPr>
          <a:xfrm>
            <a:off x="1485350" y="1278328"/>
            <a:ext cx="9619744"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9600" b="1" i="0" u="none" strike="noStrike" kern="1200" cap="none" spc="0" baseline="0" dirty="0">
                <a:solidFill>
                  <a:srgbClr val="FFFFFF"/>
                </a:solidFill>
                <a:uFillTx/>
                <a:latin typeface="Calibri" pitchFamily="34"/>
                <a:cs typeface="Calibri" pitchFamily="34"/>
              </a:rPr>
              <a:t>Step 4:</a:t>
            </a:r>
          </a:p>
          <a:p>
            <a:r>
              <a:rPr lang="en-GB" sz="9600" b="1" dirty="0">
                <a:solidFill>
                  <a:prstClr val="white"/>
                </a:solidFill>
                <a:latin typeface="Calibri" panose="020F0502020204030204" pitchFamily="34" charset="0"/>
              </a:rPr>
              <a:t>Activities for Anti Bullying Week</a:t>
            </a: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spTree>
    <p:extLst>
      <p:ext uri="{BB962C8B-B14F-4D97-AF65-F5344CB8AC3E}">
        <p14:creationId xmlns:p14="http://schemas.microsoft.com/office/powerpoint/2010/main" val="1985560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EYFS</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854315" y="2138378"/>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Making school safe for all</a:t>
            </a:r>
            <a:r>
              <a:rPr lang="en-GB" sz="3200" dirty="0">
                <a:latin typeface="Calibri" panose="020F0502020204030204" pitchFamily="34" charset="0"/>
              </a:rPr>
              <a:t> </a:t>
            </a:r>
          </a:p>
        </p:txBody>
      </p:sp>
      <p:sp>
        <p:nvSpPr>
          <p:cNvPr id="11" name="Oval 10">
            <a:extLst>
              <a:ext uri="{FF2B5EF4-FFF2-40B4-BE49-F238E27FC236}">
                <a16:creationId xmlns:a16="http://schemas.microsoft.com/office/drawing/2014/main" id="{62DED34C-9B73-47AC-9DE9-24EE231589C3}"/>
              </a:ext>
            </a:extLst>
          </p:cNvPr>
          <p:cNvSpPr/>
          <p:nvPr/>
        </p:nvSpPr>
        <p:spPr>
          <a:xfrm>
            <a:off x="4451146" y="2138378"/>
            <a:ext cx="3289708"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Celebrating differences</a:t>
            </a:r>
          </a:p>
          <a:p>
            <a:pPr algn="ctr"/>
            <a:endParaRPr lang="en-GB" sz="3600" dirty="0">
              <a:latin typeface="Calibri" panose="020F0502020204030204" pitchFamily="34" charset="0"/>
            </a:endParaRPr>
          </a:p>
        </p:txBody>
      </p:sp>
      <p:sp>
        <p:nvSpPr>
          <p:cNvPr id="12" name="Oval 11">
            <a:extLst>
              <a:ext uri="{FF2B5EF4-FFF2-40B4-BE49-F238E27FC236}">
                <a16:creationId xmlns:a16="http://schemas.microsoft.com/office/drawing/2014/main" id="{5F45920E-4C13-486A-9491-709ED88DA310}"/>
              </a:ext>
            </a:extLst>
          </p:cNvPr>
          <p:cNvSpPr/>
          <p:nvPr/>
        </p:nvSpPr>
        <p:spPr>
          <a:xfrm>
            <a:off x="8451021" y="2121940"/>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Being a good friend </a:t>
            </a:r>
          </a:p>
        </p:txBody>
      </p:sp>
    </p:spTree>
    <p:extLst>
      <p:ext uri="{BB962C8B-B14F-4D97-AF65-F5344CB8AC3E}">
        <p14:creationId xmlns:p14="http://schemas.microsoft.com/office/powerpoint/2010/main" val="181957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Key Stage 1</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12161" y="2234414"/>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Compliment wall</a:t>
            </a:r>
            <a:r>
              <a:rPr lang="en-GB" sz="3200" dirty="0">
                <a:latin typeface="Calibri" panose="020F0502020204030204" pitchFamily="34" charset="0"/>
              </a:rPr>
              <a:t> </a:t>
            </a: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Choose kindness cards</a:t>
            </a:r>
          </a:p>
          <a:p>
            <a:pPr algn="ctr"/>
            <a:endParaRPr lang="en-GB" sz="3600" dirty="0">
              <a:latin typeface="Calibri" panose="020F0502020204030204" pitchFamily="34" charset="0"/>
            </a:endParaRP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Helping hands mural</a:t>
            </a:r>
          </a:p>
        </p:txBody>
      </p:sp>
      <p:sp>
        <p:nvSpPr>
          <p:cNvPr id="13" name="Oval 12">
            <a:extLst>
              <a:ext uri="{FF2B5EF4-FFF2-40B4-BE49-F238E27FC236}">
                <a16:creationId xmlns:a16="http://schemas.microsoft.com/office/drawing/2014/main" id="{02CB2414-A03D-4726-B150-7FF69CF60F32}"/>
              </a:ext>
            </a:extLst>
          </p:cNvPr>
          <p:cNvSpPr/>
          <p:nvPr/>
        </p:nvSpPr>
        <p:spPr>
          <a:xfrm>
            <a:off x="9245619" y="2217976"/>
            <a:ext cx="2886663" cy="2943228"/>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Elmer the Elephant </a:t>
            </a:r>
          </a:p>
          <a:p>
            <a:pPr algn="ctr"/>
            <a:endParaRPr lang="en-GB" sz="3200" dirty="0">
              <a:latin typeface="Calibri" panose="020F0502020204030204" pitchFamily="34" charset="0"/>
            </a:endParaRPr>
          </a:p>
        </p:txBody>
      </p:sp>
    </p:spTree>
    <p:extLst>
      <p:ext uri="{BB962C8B-B14F-4D97-AF65-F5344CB8AC3E}">
        <p14:creationId xmlns:p14="http://schemas.microsoft.com/office/powerpoint/2010/main" val="1886822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KS2</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59718" y="2217976"/>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Being me resources (year 5 and 6)</a:t>
            </a:r>
          </a:p>
          <a:p>
            <a:pPr algn="ctr"/>
            <a:r>
              <a:rPr lang="en-GB" sz="3200" dirty="0">
                <a:latin typeface="Calibri" panose="020F0502020204030204" pitchFamily="34" charset="0"/>
              </a:rPr>
              <a:t> </a:t>
            </a: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Debate or pledges  </a:t>
            </a:r>
          </a:p>
          <a:p>
            <a:pPr algn="ctr"/>
            <a:endParaRPr lang="en-GB" sz="3600" dirty="0">
              <a:latin typeface="Calibri" panose="020F0502020204030204" pitchFamily="34" charset="0"/>
            </a:endParaRP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Comic strips</a:t>
            </a:r>
          </a:p>
        </p:txBody>
      </p:sp>
      <p:sp>
        <p:nvSpPr>
          <p:cNvPr id="13" name="Oval 12">
            <a:extLst>
              <a:ext uri="{FF2B5EF4-FFF2-40B4-BE49-F238E27FC236}">
                <a16:creationId xmlns:a16="http://schemas.microsoft.com/office/drawing/2014/main" id="{02CB2414-A03D-4726-B150-7FF69CF60F32}"/>
              </a:ext>
            </a:extLst>
          </p:cNvPr>
          <p:cNvSpPr/>
          <p:nvPr/>
        </p:nvSpPr>
        <p:spPr>
          <a:xfrm>
            <a:off x="9144000" y="2217976"/>
            <a:ext cx="3047999" cy="2943228"/>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Recognising and celebrating differences </a:t>
            </a:r>
          </a:p>
          <a:p>
            <a:pPr algn="ctr"/>
            <a:endParaRPr lang="en-GB" sz="3200" dirty="0">
              <a:latin typeface="Calibri" panose="020F0502020204030204" pitchFamily="34" charset="0"/>
            </a:endParaRPr>
          </a:p>
        </p:txBody>
      </p:sp>
    </p:spTree>
    <p:extLst>
      <p:ext uri="{BB962C8B-B14F-4D97-AF65-F5344CB8AC3E}">
        <p14:creationId xmlns:p14="http://schemas.microsoft.com/office/powerpoint/2010/main" val="799893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High school</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59718" y="2217976"/>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Being me resources</a:t>
            </a:r>
            <a:endParaRPr lang="en-GB" sz="3200" dirty="0">
              <a:latin typeface="Calibri" panose="020F0502020204030204" pitchFamily="34" charset="0"/>
            </a:endParaRP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Debate</a:t>
            </a:r>
          </a:p>
          <a:p>
            <a:pPr algn="ctr"/>
            <a:endParaRPr lang="en-GB" sz="3600" dirty="0">
              <a:latin typeface="Calibri" panose="020F0502020204030204" pitchFamily="34" charset="0"/>
            </a:endParaRP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Run assemblies/parent workshops</a:t>
            </a:r>
          </a:p>
        </p:txBody>
      </p:sp>
      <p:sp>
        <p:nvSpPr>
          <p:cNvPr id="13" name="Oval 12">
            <a:extLst>
              <a:ext uri="{FF2B5EF4-FFF2-40B4-BE49-F238E27FC236}">
                <a16:creationId xmlns:a16="http://schemas.microsoft.com/office/drawing/2014/main" id="{02CB2414-A03D-4726-B150-7FF69CF60F32}"/>
              </a:ext>
            </a:extLst>
          </p:cNvPr>
          <p:cNvSpPr/>
          <p:nvPr/>
        </p:nvSpPr>
        <p:spPr>
          <a:xfrm>
            <a:off x="9144000" y="2201538"/>
            <a:ext cx="3047999" cy="2959666"/>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Calibri" panose="020F0502020204030204" pitchFamily="34" charset="0"/>
            </a:endParaRPr>
          </a:p>
          <a:p>
            <a:pPr algn="ctr"/>
            <a:r>
              <a:rPr lang="en-GB" sz="3200" dirty="0">
                <a:latin typeface="Calibri" panose="020F0502020204030204" pitchFamily="34" charset="0"/>
              </a:rPr>
              <a:t>Recognising and celebrating differences </a:t>
            </a:r>
          </a:p>
          <a:p>
            <a:pPr algn="ctr"/>
            <a:endParaRPr lang="en-GB" sz="3200" dirty="0">
              <a:latin typeface="Calibri" panose="020F0502020204030204" pitchFamily="34" charset="0"/>
            </a:endParaRPr>
          </a:p>
        </p:txBody>
      </p:sp>
    </p:spTree>
    <p:extLst>
      <p:ext uri="{BB962C8B-B14F-4D97-AF65-F5344CB8AC3E}">
        <p14:creationId xmlns:p14="http://schemas.microsoft.com/office/powerpoint/2010/main" val="2247542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kumimoji="0" lang="en-GB" sz="4400" b="1" i="0" u="none" strike="noStrike" kern="0" cap="none" spc="0" normalizeH="0" baseline="0" noProof="0" dirty="0">
                <a:ln>
                  <a:noFill/>
                </a:ln>
                <a:solidFill>
                  <a:srgbClr val="BED712"/>
                </a:solidFill>
                <a:effectLst/>
                <a:uLnTx/>
                <a:uFillTx/>
                <a:latin typeface="Calibri" pitchFamily="34"/>
                <a:ea typeface="+mn-ea"/>
                <a:cs typeface="Calibri" pitchFamily="34"/>
              </a:rPr>
              <a:t>Step 5</a:t>
            </a:r>
            <a:r>
              <a:rPr lang="en-GB" sz="4400" b="1" kern="0" dirty="0">
                <a:solidFill>
                  <a:srgbClr val="BED712"/>
                </a:solidFill>
                <a:latin typeface="Calibri" pitchFamily="34"/>
                <a:cs typeface="Calibri" pitchFamily="34"/>
              </a:rPr>
              <a:t>: hold an assembly</a:t>
            </a:r>
            <a:endParaRPr kumimoji="0" lang="en-GB" sz="4400" b="1" i="0" u="none" strike="noStrike" kern="0" cap="none" spc="0" normalizeH="0" baseline="0" noProof="0" dirty="0">
              <a:ln>
                <a:noFill/>
              </a:ln>
              <a:solidFill>
                <a:srgbClr val="BED712"/>
              </a:solidFill>
              <a:effectLst/>
              <a:uLnTx/>
              <a:uFillTx/>
              <a:latin typeface="Calibri" pitchFamily="34"/>
              <a:ea typeface="+mn-ea"/>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59717" y="2092658"/>
            <a:ext cx="3545631" cy="3084984"/>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Each class can share work they did during Anti Bullying Week</a:t>
            </a:r>
          </a:p>
        </p:txBody>
      </p:sp>
      <p:sp>
        <p:nvSpPr>
          <p:cNvPr id="12" name="Oval 11">
            <a:extLst>
              <a:ext uri="{FF2B5EF4-FFF2-40B4-BE49-F238E27FC236}">
                <a16:creationId xmlns:a16="http://schemas.microsoft.com/office/drawing/2014/main" id="{5F45920E-4C13-486A-9491-709ED88DA310}"/>
              </a:ext>
            </a:extLst>
          </p:cNvPr>
          <p:cNvSpPr/>
          <p:nvPr/>
        </p:nvSpPr>
        <p:spPr>
          <a:xfrm>
            <a:off x="4361248" y="1957386"/>
            <a:ext cx="3545630" cy="320381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Do a survey or questionnaire</a:t>
            </a:r>
          </a:p>
        </p:txBody>
      </p:sp>
      <p:sp>
        <p:nvSpPr>
          <p:cNvPr id="13" name="Oval 12">
            <a:extLst>
              <a:ext uri="{FF2B5EF4-FFF2-40B4-BE49-F238E27FC236}">
                <a16:creationId xmlns:a16="http://schemas.microsoft.com/office/drawing/2014/main" id="{02CB2414-A03D-4726-B150-7FF69CF60F32}"/>
              </a:ext>
            </a:extLst>
          </p:cNvPr>
          <p:cNvSpPr/>
          <p:nvPr/>
        </p:nvSpPr>
        <p:spPr>
          <a:xfrm>
            <a:off x="8445585" y="2076220"/>
            <a:ext cx="3345838" cy="3084984"/>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lgn="ctr"/>
            <a:r>
              <a:rPr lang="en-GB" sz="3200" dirty="0"/>
              <a:t>Get verbal feedback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01830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pic>
        <p:nvPicPr>
          <p:cNvPr id="10" name="Content Placeholder 10">
            <a:hlinkClick r:id="rId5"/>
            <a:extLst>
              <a:ext uri="{FF2B5EF4-FFF2-40B4-BE49-F238E27FC236}">
                <a16:creationId xmlns:a16="http://schemas.microsoft.com/office/drawing/2014/main" id="{6496AEA9-D852-47E0-A376-A076C96139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305" y="1020316"/>
            <a:ext cx="5058676" cy="5058676"/>
          </a:xfrm>
          <a:prstGeom prst="rect">
            <a:avLst/>
          </a:prstGeom>
          <a:noFill/>
          <a:ln>
            <a:noFill/>
          </a:ln>
        </p:spPr>
      </p:pic>
    </p:spTree>
    <p:extLst>
      <p:ext uri="{BB962C8B-B14F-4D97-AF65-F5344CB8AC3E}">
        <p14:creationId xmlns:p14="http://schemas.microsoft.com/office/powerpoint/2010/main" val="3775517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Extra resources</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59718" y="2217976"/>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Top tips</a:t>
            </a:r>
            <a:endParaRPr lang="en-GB" sz="3200" dirty="0">
              <a:latin typeface="Calibri" panose="020F0502020204030204" pitchFamily="34" charset="0"/>
            </a:endParaRP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libri" panose="020F0502020204030204" pitchFamily="34" charset="0"/>
              </a:rPr>
              <a:t>Book list</a:t>
            </a:r>
          </a:p>
          <a:p>
            <a:pPr algn="ctr"/>
            <a:endParaRPr lang="en-GB" sz="3600" dirty="0">
              <a:latin typeface="Calibri" panose="020F0502020204030204" pitchFamily="34" charset="0"/>
            </a:endParaRP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panose="020F0502020204030204" pitchFamily="34" charset="0"/>
              </a:rPr>
              <a:t>Positive message wall</a:t>
            </a:r>
          </a:p>
        </p:txBody>
      </p:sp>
      <p:sp>
        <p:nvSpPr>
          <p:cNvPr id="13" name="Oval 12">
            <a:extLst>
              <a:ext uri="{FF2B5EF4-FFF2-40B4-BE49-F238E27FC236}">
                <a16:creationId xmlns:a16="http://schemas.microsoft.com/office/drawing/2014/main" id="{02CB2414-A03D-4726-B150-7FF69CF60F32}"/>
              </a:ext>
            </a:extLst>
          </p:cNvPr>
          <p:cNvSpPr/>
          <p:nvPr/>
        </p:nvSpPr>
        <p:spPr>
          <a:xfrm>
            <a:off x="9144000" y="2201538"/>
            <a:ext cx="3047999" cy="2959666"/>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Calibri" panose="020F0502020204030204" pitchFamily="34" charset="0"/>
            </a:endParaRPr>
          </a:p>
          <a:p>
            <a:pPr algn="ctr"/>
            <a:r>
              <a:rPr lang="en-GB" sz="3200" dirty="0">
                <a:latin typeface="Calibri" panose="020F0502020204030204" pitchFamily="34" charset="0"/>
              </a:rPr>
              <a:t>Fundraising event</a:t>
            </a:r>
          </a:p>
          <a:p>
            <a:pPr algn="ctr"/>
            <a:endParaRPr lang="en-GB" sz="3200" dirty="0">
              <a:latin typeface="Calibri" panose="020F0502020204030204" pitchFamily="34" charset="0"/>
            </a:endParaRPr>
          </a:p>
        </p:txBody>
      </p:sp>
    </p:spTree>
    <p:extLst>
      <p:ext uri="{BB962C8B-B14F-4D97-AF65-F5344CB8AC3E}">
        <p14:creationId xmlns:p14="http://schemas.microsoft.com/office/powerpoint/2010/main" val="3614098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BED712"/>
                </a:solidFill>
                <a:uFillTx/>
                <a:latin typeface="Calibri" pitchFamily="34"/>
                <a:cs typeface="Calibri" pitchFamily="34"/>
              </a:rPr>
              <a:t>Use of film</a:t>
            </a:r>
            <a:endParaRPr lang="en-GB" sz="4400" b="1" i="0" u="none" strike="noStrike" kern="1200" cap="none" spc="0" baseline="0" dirty="0">
              <a:solidFill>
                <a:srgbClr val="BED712"/>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7" name="Content Placeholder 7">
            <a:extLst>
              <a:ext uri="{FF2B5EF4-FFF2-40B4-BE49-F238E27FC236}">
                <a16:creationId xmlns:a16="http://schemas.microsoft.com/office/drawing/2014/main" id="{661C9925-0FA5-4F9D-8684-EB2322F1A7A3}"/>
              </a:ext>
            </a:extLst>
          </p:cNvPr>
          <p:cNvSpPr>
            <a:spLocks noGrp="1"/>
          </p:cNvSpPr>
          <p:nvPr>
            <p:ph idx="1"/>
          </p:nvPr>
        </p:nvSpPr>
        <p:spPr>
          <a:xfrm>
            <a:off x="817459" y="1568661"/>
            <a:ext cx="10515600" cy="5032373"/>
          </a:xfrm>
        </p:spPr>
        <p:txBody>
          <a:bodyPr>
            <a:normAutofit fontScale="92500"/>
          </a:bodyPr>
          <a:lstStyle/>
          <a:p>
            <a:pPr marL="0" indent="0">
              <a:buNone/>
            </a:pPr>
            <a:r>
              <a:rPr lang="en-GB" sz="4000" dirty="0">
                <a:solidFill>
                  <a:srgbClr val="BCDB1F"/>
                </a:solidFill>
              </a:rPr>
              <a:t>The films in this strand have been chosen as a collective call to action against bullying. The heroes in these films band together to beat the bullies in their worlds, inspiring and empowering us to do the same. </a:t>
            </a:r>
          </a:p>
          <a:p>
            <a:pPr marL="0" indent="0">
              <a:buNone/>
            </a:pPr>
            <a:r>
              <a:rPr lang="en-GB" sz="4000" dirty="0">
                <a:solidFill>
                  <a:srgbClr val="BCDB1F"/>
                </a:solidFill>
              </a:rPr>
              <a:t>By standing together with our friends in need, we too can have the confidence to be and feel just as super and extraordinary as these heroes. Films in this strand include The Lion King, The Iron Giant,  Maleficent and How to Train your Dragon 2.</a:t>
            </a:r>
          </a:p>
        </p:txBody>
      </p:sp>
    </p:spTree>
    <p:extLst>
      <p:ext uri="{BB962C8B-B14F-4D97-AF65-F5344CB8AC3E}">
        <p14:creationId xmlns:p14="http://schemas.microsoft.com/office/powerpoint/2010/main" val="2708659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6B42-AE65-4EA1-9204-DBCEFB932E4A}"/>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1579DE-6A8D-42B5-9CE1-A6FD47792A4B}"/>
              </a:ext>
            </a:extLst>
          </p:cNvPr>
          <p:cNvSpPr txBox="1">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4722537-CCE9-497D-B86F-E24DBD164346}"/>
              </a:ext>
            </a:extLst>
          </p:cNvPr>
          <p:cNvPicPr>
            <a:picLocks noChangeAspect="1"/>
          </p:cNvPicPr>
          <p:nvPr/>
        </p:nvPicPr>
        <p:blipFill>
          <a:blip r:embed="rId2"/>
          <a:stretch>
            <a:fillRect/>
          </a:stretch>
        </p:blipFill>
        <p:spPr>
          <a:xfrm>
            <a:off x="-19632" y="-28347"/>
            <a:ext cx="12193889" cy="6875803"/>
          </a:xfrm>
          <a:prstGeom prst="rect">
            <a:avLst/>
          </a:prstGeom>
          <a:noFill/>
          <a:ln cap="flat">
            <a:noFill/>
          </a:ln>
        </p:spPr>
      </p:pic>
      <p:sp>
        <p:nvSpPr>
          <p:cNvPr id="5" name="Rectangle 12">
            <a:extLst>
              <a:ext uri="{FF2B5EF4-FFF2-40B4-BE49-F238E27FC236}">
                <a16:creationId xmlns:a16="http://schemas.microsoft.com/office/drawing/2014/main" id="{BDB809E4-E1E2-4BF5-B296-FA6B9729EF0D}"/>
              </a:ext>
            </a:extLst>
          </p:cNvPr>
          <p:cNvSpPr/>
          <p:nvPr/>
        </p:nvSpPr>
        <p:spPr>
          <a:xfrm>
            <a:off x="0" y="599252"/>
            <a:ext cx="790041" cy="7315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 name="Title 1">
            <a:extLst>
              <a:ext uri="{FF2B5EF4-FFF2-40B4-BE49-F238E27FC236}">
                <a16:creationId xmlns:a16="http://schemas.microsoft.com/office/drawing/2014/main" id="{97A8963A-5483-42A6-BDDA-912730FBB217}"/>
              </a:ext>
            </a:extLst>
          </p:cNvPr>
          <p:cNvSpPr txBox="1"/>
          <p:nvPr/>
        </p:nvSpPr>
        <p:spPr>
          <a:xfrm>
            <a:off x="983985" y="585636"/>
            <a:ext cx="9426549" cy="983025"/>
          </a:xfrm>
          <a:prstGeom prst="rect">
            <a:avLst/>
          </a:prstGeom>
          <a:noFill/>
          <a:ln cap="flat">
            <a:noFill/>
          </a:ln>
        </p:spPr>
        <p:txBody>
          <a:bodyPr vert="horz" wrap="square" lIns="91440" tIns="45720" rIns="91440" bIns="45720" anchor="t" anchorCtr="0" compatLnSpc="1">
            <a:noAutofit/>
          </a:bodyPr>
          <a:lstStyle/>
          <a:p>
            <a:pPr marL="0" marR="0" lvl="0" indent="0" algn="l" defTabSz="1219169"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a:solidFill>
                  <a:srgbClr val="FFFFFF"/>
                </a:solidFill>
                <a:uFillTx/>
                <a:latin typeface="Calibri" pitchFamily="34"/>
              </a:rPr>
              <a:t>What we do</a:t>
            </a:r>
          </a:p>
        </p:txBody>
      </p:sp>
      <p:sp>
        <p:nvSpPr>
          <p:cNvPr id="27" name="Oval 17">
            <a:extLst>
              <a:ext uri="{FF2B5EF4-FFF2-40B4-BE49-F238E27FC236}">
                <a16:creationId xmlns:a16="http://schemas.microsoft.com/office/drawing/2014/main" id="{92CB185B-699E-4935-81A5-D562228521EB}"/>
              </a:ext>
            </a:extLst>
          </p:cNvPr>
          <p:cNvSpPr/>
          <p:nvPr/>
        </p:nvSpPr>
        <p:spPr>
          <a:xfrm>
            <a:off x="204928" y="2254842"/>
            <a:ext cx="2417938" cy="23042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57150" cap="flat">
            <a:solidFill>
              <a:schemeClr val="bg1"/>
            </a:solidFill>
            <a:prstDash val="solid"/>
          </a:ln>
          <a:effectLst>
            <a:outerShdw blurRad="50800" dist="38100" dir="2700000" algn="tl" rotWithShape="0">
              <a:prstClr val="black">
                <a:alpha val="40000"/>
              </a:prstClr>
            </a:outerShdw>
          </a:effectLst>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1" i="0" u="none" strike="noStrike" kern="1200" cap="none" spc="0" baseline="0">
              <a:solidFill>
                <a:srgbClr val="FFFFFF"/>
              </a:solidFill>
              <a:uFillTx/>
              <a:latin typeface="Calibri" pitchFamily="34"/>
            </a:endParaRPr>
          </a:p>
        </p:txBody>
      </p:sp>
      <p:sp>
        <p:nvSpPr>
          <p:cNvPr id="12" name="TextBox 23">
            <a:extLst>
              <a:ext uri="{FF2B5EF4-FFF2-40B4-BE49-F238E27FC236}">
                <a16:creationId xmlns:a16="http://schemas.microsoft.com/office/drawing/2014/main" id="{87368F64-D68E-4A30-988E-6FE258C05821}"/>
              </a:ext>
            </a:extLst>
          </p:cNvPr>
          <p:cNvSpPr txBox="1"/>
          <p:nvPr/>
        </p:nvSpPr>
        <p:spPr>
          <a:xfrm>
            <a:off x="9267724" y="3117692"/>
            <a:ext cx="2471412" cy="502766"/>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667" b="1" dirty="0">
                <a:solidFill>
                  <a:srgbClr val="FFFFFF"/>
                </a:solidFill>
                <a:latin typeface="Calibri Light"/>
              </a:rPr>
              <a:t>RSE</a:t>
            </a:r>
            <a:endParaRPr lang="en-GB" sz="2667" b="1" i="0" u="none" strike="noStrike" kern="1200" cap="none" spc="0" baseline="0" dirty="0">
              <a:solidFill>
                <a:srgbClr val="FFFFFF"/>
              </a:solidFill>
              <a:uFillTx/>
              <a:latin typeface="Calibri Light"/>
            </a:endParaRPr>
          </a:p>
        </p:txBody>
      </p:sp>
      <p:sp>
        <p:nvSpPr>
          <p:cNvPr id="17" name="AutoShape 28" descr="https://cdn3.iconfinder.com/data/icons/stroke/53/28-512.png">
            <a:extLst>
              <a:ext uri="{FF2B5EF4-FFF2-40B4-BE49-F238E27FC236}">
                <a16:creationId xmlns:a16="http://schemas.microsoft.com/office/drawing/2014/main" id="{893F5363-4978-444D-A8E6-4AC5EEEACEE9}"/>
              </a:ext>
            </a:extLst>
          </p:cNvPr>
          <p:cNvSpPr/>
          <p:nvPr/>
        </p:nvSpPr>
        <p:spPr>
          <a:xfrm>
            <a:off x="2594545" y="1926814"/>
            <a:ext cx="406395" cy="406405"/>
          </a:xfrm>
          <a:prstGeom prst="rect">
            <a:avLst/>
          </a:prstGeom>
          <a:noFill/>
          <a:ln cap="flat">
            <a:noFill/>
            <a:prstDash val="solid"/>
          </a:ln>
        </p:spPr>
        <p:txBody>
          <a:bodyPr vert="horz" wrap="square" lIns="121916" tIns="60963" rIns="121916" bIns="60963" anchor="t" anchorCtr="0" compatLnSpc="1">
            <a:noAutofit/>
          </a:bodyPr>
          <a:lstStyle/>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Tw Cen MT"/>
            </a:endParaRPr>
          </a:p>
        </p:txBody>
      </p:sp>
      <p:pic>
        <p:nvPicPr>
          <p:cNvPr id="23" name="Picture 37" descr="A close up of text on a black background&#10;&#10;Description generated with high confidence">
            <a:extLst>
              <a:ext uri="{FF2B5EF4-FFF2-40B4-BE49-F238E27FC236}">
                <a16:creationId xmlns:a16="http://schemas.microsoft.com/office/drawing/2014/main" id="{158B6F93-B7C7-4BE0-ADBE-E2A970B1D688}"/>
              </a:ext>
            </a:extLst>
          </p:cNvPr>
          <p:cNvPicPr>
            <a:picLocks noChangeAspect="1"/>
          </p:cNvPicPr>
          <p:nvPr/>
        </p:nvPicPr>
        <p:blipFill>
          <a:blip r:embed="rId3"/>
          <a:stretch>
            <a:fillRect/>
          </a:stretch>
        </p:blipFill>
        <p:spPr>
          <a:xfrm>
            <a:off x="12161" y="5168344"/>
            <a:ext cx="1341443" cy="1679112"/>
          </a:xfrm>
          <a:prstGeom prst="rect">
            <a:avLst/>
          </a:prstGeom>
          <a:noFill/>
          <a:ln cap="flat">
            <a:noFill/>
          </a:ln>
        </p:spPr>
      </p:pic>
      <p:pic>
        <p:nvPicPr>
          <p:cNvPr id="24" name="Picture 38" descr="A close up of text on a black background&#10;&#10;Description generated with high confidence">
            <a:extLst>
              <a:ext uri="{FF2B5EF4-FFF2-40B4-BE49-F238E27FC236}">
                <a16:creationId xmlns:a16="http://schemas.microsoft.com/office/drawing/2014/main" id="{A821D589-69FD-4267-8BE1-C53140FD973D}"/>
              </a:ext>
            </a:extLst>
          </p:cNvPr>
          <p:cNvPicPr>
            <a:picLocks noChangeAspect="1"/>
          </p:cNvPicPr>
          <p:nvPr/>
        </p:nvPicPr>
        <p:blipFill>
          <a:blip r:embed="rId3"/>
          <a:stretch>
            <a:fillRect/>
          </a:stretch>
        </p:blipFill>
        <p:spPr>
          <a:xfrm rot="10799991">
            <a:off x="10680319" y="-28347"/>
            <a:ext cx="1517355" cy="1899300"/>
          </a:xfrm>
          <a:prstGeom prst="rect">
            <a:avLst/>
          </a:prstGeom>
          <a:noFill/>
          <a:ln cap="flat">
            <a:noFill/>
          </a:ln>
        </p:spPr>
      </p:pic>
      <p:pic>
        <p:nvPicPr>
          <p:cNvPr id="26" name="Picture 25" descr="A picture containing object&#10;&#10;Description generated with very high confidence">
            <a:extLst>
              <a:ext uri="{FF2B5EF4-FFF2-40B4-BE49-F238E27FC236}">
                <a16:creationId xmlns:a16="http://schemas.microsoft.com/office/drawing/2014/main" id="{7B002228-47C7-40AB-9FF6-2E851012C4D2}"/>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0346417" y="5952122"/>
            <a:ext cx="1517355" cy="655569"/>
          </a:xfrm>
          <a:prstGeom prst="rect">
            <a:avLst/>
          </a:prstGeom>
          <a:noFill/>
          <a:ln cap="flat">
            <a:noFill/>
          </a:ln>
        </p:spPr>
      </p:pic>
      <p:sp>
        <p:nvSpPr>
          <p:cNvPr id="22" name="TextBox 35">
            <a:extLst>
              <a:ext uri="{FF2B5EF4-FFF2-40B4-BE49-F238E27FC236}">
                <a16:creationId xmlns:a16="http://schemas.microsoft.com/office/drawing/2014/main" id="{9EA0A700-D4AF-4798-BED0-B798458E1C54}"/>
              </a:ext>
            </a:extLst>
          </p:cNvPr>
          <p:cNvSpPr txBox="1"/>
          <p:nvPr/>
        </p:nvSpPr>
        <p:spPr>
          <a:xfrm>
            <a:off x="233249" y="2942461"/>
            <a:ext cx="2471412" cy="836126"/>
          </a:xfrm>
          <a:prstGeom prst="rect">
            <a:avLst/>
          </a:prstGeom>
          <a:noFill/>
          <a:ln cap="flat">
            <a:noFill/>
          </a:ln>
        </p:spPr>
        <p:txBody>
          <a:bodyPr vert="horz" wrap="square" lIns="91440" tIns="45720" rIns="91440" bIns="45720" anchor="t" anchorCtr="1" compatLnSpc="1">
            <a:spAutoFit/>
          </a:bodyPr>
          <a:lstStyle/>
          <a:p>
            <a:pPr algn="ctr" defTabSz="1219169">
              <a:lnSpc>
                <a:spcPts val="2900"/>
              </a:lnSpc>
              <a:defRPr sz="1800" b="0" i="0" u="none" strike="noStrike" kern="0" cap="none" spc="0" baseline="0">
                <a:solidFill>
                  <a:srgbClr val="000000"/>
                </a:solidFill>
                <a:uFillTx/>
              </a:defRPr>
            </a:pPr>
            <a:r>
              <a:rPr lang="en-GB" sz="2667" b="1" dirty="0">
                <a:solidFill>
                  <a:schemeClr val="bg1"/>
                </a:solidFill>
                <a:latin typeface="Calibri Light"/>
              </a:rPr>
              <a:t>Safeguarding prevention</a:t>
            </a:r>
          </a:p>
        </p:txBody>
      </p:sp>
      <p:sp>
        <p:nvSpPr>
          <p:cNvPr id="28" name="TextBox 35">
            <a:extLst>
              <a:ext uri="{FF2B5EF4-FFF2-40B4-BE49-F238E27FC236}">
                <a16:creationId xmlns:a16="http://schemas.microsoft.com/office/drawing/2014/main" id="{7EE8A320-2B7B-437B-A093-FF228C2678A9}"/>
              </a:ext>
            </a:extLst>
          </p:cNvPr>
          <p:cNvSpPr txBox="1"/>
          <p:nvPr/>
        </p:nvSpPr>
        <p:spPr>
          <a:xfrm>
            <a:off x="2467025" y="2838021"/>
            <a:ext cx="2471412" cy="1208023"/>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fontAlgn="auto" hangingPunct="1">
              <a:lnSpc>
                <a:spcPts val="2900"/>
              </a:lnSpc>
              <a:spcBef>
                <a:spcPts val="0"/>
              </a:spcBef>
              <a:spcAft>
                <a:spcPts val="0"/>
              </a:spcAft>
              <a:buNone/>
              <a:tabLst/>
              <a:defRPr sz="1800" b="0" i="0" u="none" strike="noStrike" kern="0" cap="none" spc="0" baseline="0">
                <a:solidFill>
                  <a:srgbClr val="000000"/>
                </a:solidFill>
                <a:uFillTx/>
              </a:defRPr>
            </a:pPr>
            <a:r>
              <a:rPr lang="en-GB" sz="2667" b="1" i="0" u="none" strike="noStrike" kern="1200" cap="none" spc="0" baseline="0" dirty="0">
                <a:solidFill>
                  <a:schemeClr val="bg1"/>
                </a:solidFill>
                <a:uFillTx/>
                <a:latin typeface="Calibri Light"/>
              </a:rPr>
              <a:t>Mental healt</a:t>
            </a:r>
            <a:r>
              <a:rPr lang="en-GB" sz="2667" b="1" dirty="0">
                <a:solidFill>
                  <a:schemeClr val="bg1"/>
                </a:solidFill>
                <a:latin typeface="Calibri Light"/>
              </a:rPr>
              <a:t>h and emotional wellbeing</a:t>
            </a:r>
            <a:endParaRPr lang="en-GB" sz="2667" b="1" i="0" u="none" strike="noStrike" kern="1200" cap="none" spc="0" baseline="0" dirty="0">
              <a:solidFill>
                <a:schemeClr val="bg1"/>
              </a:solidFill>
              <a:uFillTx/>
              <a:latin typeface="Calibri Light"/>
            </a:endParaRPr>
          </a:p>
        </p:txBody>
      </p:sp>
      <p:sp>
        <p:nvSpPr>
          <p:cNvPr id="29" name="TextBox 35">
            <a:extLst>
              <a:ext uri="{FF2B5EF4-FFF2-40B4-BE49-F238E27FC236}">
                <a16:creationId xmlns:a16="http://schemas.microsoft.com/office/drawing/2014/main" id="{0376EA85-3330-4121-AFE0-1D8E6A13EA26}"/>
              </a:ext>
            </a:extLst>
          </p:cNvPr>
          <p:cNvSpPr txBox="1"/>
          <p:nvPr/>
        </p:nvSpPr>
        <p:spPr>
          <a:xfrm>
            <a:off x="4707328" y="3155589"/>
            <a:ext cx="2471412" cy="502766"/>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667" b="1" i="0" u="none" strike="noStrike" kern="1200" cap="none" spc="0" baseline="0" dirty="0">
                <a:solidFill>
                  <a:schemeClr val="bg1"/>
                </a:solidFill>
                <a:uFillTx/>
                <a:latin typeface="Calibri Light"/>
              </a:rPr>
              <a:t>PSHE</a:t>
            </a:r>
          </a:p>
        </p:txBody>
      </p:sp>
      <p:sp>
        <p:nvSpPr>
          <p:cNvPr id="30" name="TextBox 35">
            <a:extLst>
              <a:ext uri="{FF2B5EF4-FFF2-40B4-BE49-F238E27FC236}">
                <a16:creationId xmlns:a16="http://schemas.microsoft.com/office/drawing/2014/main" id="{229B0681-D5F4-4579-9398-A74DC53A5B94}"/>
              </a:ext>
            </a:extLst>
          </p:cNvPr>
          <p:cNvSpPr txBox="1"/>
          <p:nvPr/>
        </p:nvSpPr>
        <p:spPr>
          <a:xfrm>
            <a:off x="6969203" y="2824987"/>
            <a:ext cx="2471412" cy="1208023"/>
          </a:xfrm>
          <a:prstGeom prst="rect">
            <a:avLst/>
          </a:prstGeom>
          <a:noFill/>
          <a:ln cap="flat">
            <a:noFill/>
          </a:ln>
        </p:spPr>
        <p:txBody>
          <a:bodyPr vert="horz" wrap="square" lIns="91440" tIns="45720" rIns="91440" bIns="45720" anchor="t" anchorCtr="1" compatLnSpc="1">
            <a:spAutoFit/>
          </a:bodyPr>
          <a:lstStyle/>
          <a:p>
            <a:pPr marR="0" lvl="0" indent="0" algn="ctr" defTabSz="1219169" fontAlgn="auto">
              <a:lnSpc>
                <a:spcPts val="2900"/>
              </a:lnSpc>
              <a:spcBef>
                <a:spcPts val="0"/>
              </a:spcBef>
              <a:spcAft>
                <a:spcPts val="0"/>
              </a:spcAft>
              <a:buNone/>
              <a:tabLst/>
              <a:defRPr sz="1800" b="0" i="0" u="none" strike="noStrike" kern="0" cap="none" spc="0" baseline="0">
                <a:solidFill>
                  <a:srgbClr val="000000"/>
                </a:solidFill>
                <a:uFillTx/>
              </a:defRPr>
            </a:pPr>
            <a:r>
              <a:rPr lang="en-GB" sz="2667" b="1" kern="0" dirty="0">
                <a:solidFill>
                  <a:schemeClr val="bg1"/>
                </a:solidFill>
                <a:latin typeface="Calibri Light"/>
              </a:rPr>
              <a:t>Nutrition </a:t>
            </a:r>
          </a:p>
          <a:p>
            <a:pPr marR="0" lvl="0" indent="0" algn="ctr" defTabSz="1219169" fontAlgn="auto">
              <a:lnSpc>
                <a:spcPts val="2900"/>
              </a:lnSpc>
              <a:spcBef>
                <a:spcPts val="0"/>
              </a:spcBef>
              <a:spcAft>
                <a:spcPts val="0"/>
              </a:spcAft>
              <a:buNone/>
              <a:tabLst/>
              <a:defRPr sz="1800" b="0" i="0" u="none" strike="noStrike" kern="0" cap="none" spc="0" baseline="0">
                <a:solidFill>
                  <a:srgbClr val="000000"/>
                </a:solidFill>
                <a:uFillTx/>
              </a:defRPr>
            </a:pPr>
            <a:r>
              <a:rPr lang="en-GB" sz="2667" b="1" kern="0" dirty="0">
                <a:solidFill>
                  <a:schemeClr val="bg1"/>
                </a:solidFill>
                <a:latin typeface="Calibri Light"/>
              </a:rPr>
              <a:t>&amp;</a:t>
            </a:r>
          </a:p>
          <a:p>
            <a:pPr marR="0" lvl="0" indent="0" algn="ctr" defTabSz="1219169" fontAlgn="auto">
              <a:lnSpc>
                <a:spcPts val="2900"/>
              </a:lnSpc>
              <a:spcBef>
                <a:spcPts val="0"/>
              </a:spcBef>
              <a:spcAft>
                <a:spcPts val="0"/>
              </a:spcAft>
              <a:buNone/>
              <a:tabLst/>
              <a:defRPr sz="1800" b="0" i="0" u="none" strike="noStrike" kern="0" cap="none" spc="0" baseline="0">
                <a:solidFill>
                  <a:srgbClr val="000000"/>
                </a:solidFill>
                <a:uFillTx/>
              </a:defRPr>
            </a:pPr>
            <a:r>
              <a:rPr lang="en-GB" sz="2667" b="1" kern="0" dirty="0">
                <a:solidFill>
                  <a:schemeClr val="bg1"/>
                </a:solidFill>
                <a:latin typeface="Calibri Light"/>
              </a:rPr>
              <a:t> exercise</a:t>
            </a:r>
          </a:p>
        </p:txBody>
      </p:sp>
      <p:sp>
        <p:nvSpPr>
          <p:cNvPr id="32" name="Oval 17">
            <a:extLst>
              <a:ext uri="{FF2B5EF4-FFF2-40B4-BE49-F238E27FC236}">
                <a16:creationId xmlns:a16="http://schemas.microsoft.com/office/drawing/2014/main" id="{EC99D1BC-39CD-446E-BA03-93E99DEC04DB}"/>
              </a:ext>
            </a:extLst>
          </p:cNvPr>
          <p:cNvSpPr/>
          <p:nvPr/>
        </p:nvSpPr>
        <p:spPr>
          <a:xfrm>
            <a:off x="2481285" y="2227640"/>
            <a:ext cx="2417938" cy="23042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57150" cap="flat">
            <a:solidFill>
              <a:schemeClr val="bg1"/>
            </a:solidFill>
            <a:prstDash val="solid"/>
          </a:ln>
          <a:effectLst>
            <a:outerShdw blurRad="50800" dist="38100" dir="2700000" algn="tl" rotWithShape="0">
              <a:prstClr val="black">
                <a:alpha val="40000"/>
              </a:prstClr>
            </a:outerShdw>
          </a:effectLst>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1" i="0" u="none" strike="noStrike" kern="1200" cap="none" spc="0" baseline="0">
              <a:solidFill>
                <a:srgbClr val="FFFFFF"/>
              </a:solidFill>
              <a:uFillTx/>
              <a:latin typeface="Calibri" pitchFamily="34"/>
            </a:endParaRPr>
          </a:p>
        </p:txBody>
      </p:sp>
      <p:sp>
        <p:nvSpPr>
          <p:cNvPr id="33" name="Oval 17">
            <a:extLst>
              <a:ext uri="{FF2B5EF4-FFF2-40B4-BE49-F238E27FC236}">
                <a16:creationId xmlns:a16="http://schemas.microsoft.com/office/drawing/2014/main" id="{41DC7ABD-1432-4AE0-BDFE-E40A16D9E389}"/>
              </a:ext>
            </a:extLst>
          </p:cNvPr>
          <p:cNvSpPr/>
          <p:nvPr/>
        </p:nvSpPr>
        <p:spPr>
          <a:xfrm>
            <a:off x="4750419" y="2289902"/>
            <a:ext cx="2417938" cy="23042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57150" cap="flat">
            <a:solidFill>
              <a:schemeClr val="bg1"/>
            </a:solidFill>
            <a:prstDash val="solid"/>
          </a:ln>
          <a:effectLst>
            <a:outerShdw blurRad="50800" dist="38100" dir="2700000" algn="tl" rotWithShape="0">
              <a:prstClr val="black">
                <a:alpha val="40000"/>
              </a:prstClr>
            </a:outerShdw>
          </a:effectLst>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1" i="0" u="none" strike="noStrike" kern="1200" cap="none" spc="0" baseline="0">
              <a:solidFill>
                <a:srgbClr val="FFFFFF"/>
              </a:solidFill>
              <a:uFillTx/>
              <a:latin typeface="Calibri" pitchFamily="34"/>
            </a:endParaRPr>
          </a:p>
        </p:txBody>
      </p:sp>
      <p:sp>
        <p:nvSpPr>
          <p:cNvPr id="34" name="Oval 17">
            <a:extLst>
              <a:ext uri="{FF2B5EF4-FFF2-40B4-BE49-F238E27FC236}">
                <a16:creationId xmlns:a16="http://schemas.microsoft.com/office/drawing/2014/main" id="{CA2D17D1-6930-45C4-9647-18B7626CFD08}"/>
              </a:ext>
            </a:extLst>
          </p:cNvPr>
          <p:cNvSpPr/>
          <p:nvPr/>
        </p:nvSpPr>
        <p:spPr>
          <a:xfrm>
            <a:off x="6988207" y="2216945"/>
            <a:ext cx="2417938" cy="23042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57150" cap="flat">
            <a:solidFill>
              <a:schemeClr val="bg1"/>
            </a:solidFill>
            <a:prstDash val="solid"/>
          </a:ln>
          <a:effectLst>
            <a:outerShdw blurRad="50800" dist="38100" dir="2700000" algn="tl" rotWithShape="0">
              <a:prstClr val="black">
                <a:alpha val="40000"/>
              </a:prstClr>
            </a:outerShdw>
          </a:effectLst>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1" i="0" u="none" strike="noStrike" kern="1200" cap="none" spc="0" baseline="0">
              <a:solidFill>
                <a:srgbClr val="FFFFFF"/>
              </a:solidFill>
              <a:uFillTx/>
              <a:latin typeface="Calibri" pitchFamily="34"/>
            </a:endParaRPr>
          </a:p>
        </p:txBody>
      </p:sp>
      <p:sp>
        <p:nvSpPr>
          <p:cNvPr id="35" name="Oval 17">
            <a:extLst>
              <a:ext uri="{FF2B5EF4-FFF2-40B4-BE49-F238E27FC236}">
                <a16:creationId xmlns:a16="http://schemas.microsoft.com/office/drawing/2014/main" id="{9756C5E5-0EA0-42E6-87C8-C87A4371390B}"/>
              </a:ext>
            </a:extLst>
          </p:cNvPr>
          <p:cNvSpPr/>
          <p:nvPr/>
        </p:nvSpPr>
        <p:spPr>
          <a:xfrm>
            <a:off x="9257341" y="2209713"/>
            <a:ext cx="2417938" cy="23042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57150" cap="flat">
            <a:solidFill>
              <a:schemeClr val="bg1"/>
            </a:solidFill>
            <a:prstDash val="solid"/>
          </a:ln>
          <a:effectLst>
            <a:outerShdw blurRad="50800" dist="38100" dir="2700000" algn="tl" rotWithShape="0">
              <a:prstClr val="black">
                <a:alpha val="40000"/>
              </a:prstClr>
            </a:outerShdw>
          </a:effectLst>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1" i="0" u="none" strike="noStrike" kern="1200" cap="none" spc="0" baseline="0">
              <a:solidFill>
                <a:srgbClr val="FFFFFF"/>
              </a:solidFill>
              <a:uFillTx/>
              <a:latin typeface="Calibri" pitchFamily="3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BED712"/>
                </a:solidFill>
                <a:uFillTx/>
                <a:latin typeface="Calibri" pitchFamily="34"/>
                <a:cs typeface="Calibri" pitchFamily="34"/>
              </a:rPr>
              <a:t>INTO film</a:t>
            </a:r>
            <a:endParaRPr lang="en-GB" sz="4400" b="1" i="0" u="none" strike="noStrike" kern="1200" cap="none" spc="0" baseline="0" dirty="0">
              <a:solidFill>
                <a:srgbClr val="BED712"/>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7" name="Content Placeholder 7">
            <a:extLst>
              <a:ext uri="{FF2B5EF4-FFF2-40B4-BE49-F238E27FC236}">
                <a16:creationId xmlns:a16="http://schemas.microsoft.com/office/drawing/2014/main" id="{661C9925-0FA5-4F9D-8684-EB2322F1A7A3}"/>
              </a:ext>
            </a:extLst>
          </p:cNvPr>
          <p:cNvSpPr>
            <a:spLocks noGrp="1"/>
          </p:cNvSpPr>
          <p:nvPr>
            <p:ph idx="1"/>
          </p:nvPr>
        </p:nvSpPr>
        <p:spPr>
          <a:xfrm>
            <a:off x="817459" y="1568661"/>
            <a:ext cx="10515600" cy="5032373"/>
          </a:xfrm>
        </p:spPr>
        <p:txBody>
          <a:bodyPr>
            <a:normAutofit/>
          </a:bodyPr>
          <a:lstStyle/>
          <a:p>
            <a:pPr marL="0" indent="0">
              <a:buNone/>
            </a:pPr>
            <a:r>
              <a:rPr lang="en-GB" sz="4000" dirty="0">
                <a:solidFill>
                  <a:srgbClr val="BCDB1F"/>
                </a:solidFill>
              </a:rPr>
              <a:t>The Into Film Festival is an exciting and unique event for young people, taking place around the UK this November.</a:t>
            </a:r>
          </a:p>
          <a:p>
            <a:pPr marL="0" indent="0">
              <a:buNone/>
            </a:pPr>
            <a:r>
              <a:rPr lang="en-GB" sz="4000" dirty="0">
                <a:solidFill>
                  <a:srgbClr val="BCDB1F"/>
                </a:solidFill>
              </a:rPr>
              <a:t>The Festival helps bring learning to life for 5–19-year-olds by inspiring young people to watch, make and understand film in new and creative ways, as well as helping to build a lifelong passion for film.</a:t>
            </a:r>
          </a:p>
        </p:txBody>
      </p:sp>
    </p:spTree>
    <p:extLst>
      <p:ext uri="{BB962C8B-B14F-4D97-AF65-F5344CB8AC3E}">
        <p14:creationId xmlns:p14="http://schemas.microsoft.com/office/powerpoint/2010/main" val="1064653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BED712"/>
                </a:solidFill>
                <a:uFillTx/>
                <a:latin typeface="Calibri" pitchFamily="34"/>
                <a:cs typeface="Calibri" pitchFamily="34"/>
              </a:rPr>
              <a:t>INTO film</a:t>
            </a:r>
            <a:endParaRPr lang="en-GB" sz="4400" b="1" i="0" u="none" strike="noStrike" kern="1200" cap="none" spc="0" baseline="0" dirty="0">
              <a:solidFill>
                <a:srgbClr val="BED712"/>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7" name="Content Placeholder 7">
            <a:extLst>
              <a:ext uri="{FF2B5EF4-FFF2-40B4-BE49-F238E27FC236}">
                <a16:creationId xmlns:a16="http://schemas.microsoft.com/office/drawing/2014/main" id="{661C9925-0FA5-4F9D-8684-EB2322F1A7A3}"/>
              </a:ext>
            </a:extLst>
          </p:cNvPr>
          <p:cNvSpPr>
            <a:spLocks noGrp="1"/>
          </p:cNvSpPr>
          <p:nvPr>
            <p:ph idx="1"/>
          </p:nvPr>
        </p:nvSpPr>
        <p:spPr>
          <a:xfrm>
            <a:off x="817459" y="1568661"/>
            <a:ext cx="10515600" cy="5032373"/>
          </a:xfrm>
        </p:spPr>
        <p:txBody>
          <a:bodyPr>
            <a:normAutofit/>
          </a:bodyPr>
          <a:lstStyle/>
          <a:p>
            <a:pPr marL="0" indent="0">
              <a:buNone/>
            </a:pPr>
            <a:r>
              <a:rPr lang="en-GB" sz="4000" dirty="0">
                <a:solidFill>
                  <a:srgbClr val="BCDB1F"/>
                </a:solidFill>
              </a:rPr>
              <a:t>Free screenings available.</a:t>
            </a:r>
          </a:p>
          <a:p>
            <a:pPr marL="0" indent="0">
              <a:buNone/>
            </a:pPr>
            <a:endParaRPr lang="en-GB" sz="4000" dirty="0">
              <a:solidFill>
                <a:srgbClr val="BCDB1F"/>
              </a:solidFill>
            </a:endParaRPr>
          </a:p>
          <a:p>
            <a:pPr marL="0" indent="0">
              <a:buNone/>
            </a:pPr>
            <a:r>
              <a:rPr lang="en-GB" sz="4000" dirty="0">
                <a:solidFill>
                  <a:srgbClr val="BCDB1F"/>
                </a:solidFill>
              </a:rPr>
              <a:t>Resources provided to watch the films and do pre and post work based on themes in the classroom. </a:t>
            </a:r>
          </a:p>
        </p:txBody>
      </p:sp>
    </p:spTree>
    <p:extLst>
      <p:ext uri="{BB962C8B-B14F-4D97-AF65-F5344CB8AC3E}">
        <p14:creationId xmlns:p14="http://schemas.microsoft.com/office/powerpoint/2010/main" val="898703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2" y="482101"/>
            <a:ext cx="9143999" cy="523220"/>
          </a:xfrm>
          <a:prstGeom prst="rect">
            <a:avLst/>
          </a:prstGeom>
          <a:noFill/>
        </p:spPr>
        <p:txBody>
          <a:bodyPr wrap="square" rtlCol="0">
            <a:spAutoFit/>
          </a:bodyPr>
          <a:lstStyle/>
          <a:p>
            <a:pPr algn="ctr" defTabSz="914377"/>
            <a:r>
              <a:rPr lang="en-US" sz="2800" b="1" dirty="0">
                <a:solidFill>
                  <a:prstClr val="white"/>
                </a:solidFill>
                <a:latin typeface="Verdana" charset="0"/>
                <a:cs typeface="Verdana" charset="0"/>
              </a:rPr>
              <a:t>‘Educating Rowley’</a:t>
            </a:r>
            <a:endParaRPr lang="en-US" dirty="0">
              <a:solidFill>
                <a:prstClr val="white"/>
              </a:solidFill>
              <a:latin typeface="Verdana" charset="0"/>
              <a:cs typeface="Verdana" charset="0"/>
            </a:endParaRPr>
          </a:p>
        </p:txBody>
      </p:sp>
      <p:sp>
        <p:nvSpPr>
          <p:cNvPr id="10" name="TextBox 9"/>
          <p:cNvSpPr txBox="1"/>
          <p:nvPr/>
        </p:nvSpPr>
        <p:spPr>
          <a:xfrm>
            <a:off x="5597237" y="6524314"/>
            <a:ext cx="3748137" cy="246221"/>
          </a:xfrm>
          <a:prstGeom prst="rect">
            <a:avLst/>
          </a:prstGeom>
          <a:noFill/>
        </p:spPr>
        <p:txBody>
          <a:bodyPr wrap="square" rtlCol="0">
            <a:spAutoFit/>
          </a:bodyPr>
          <a:lstStyle/>
          <a:p>
            <a:pPr algn="r" defTabSz="914377"/>
            <a:r>
              <a:rPr lang="en-GB" sz="1000" dirty="0">
                <a:solidFill>
                  <a:prstClr val="white">
                    <a:lumMod val="75000"/>
                  </a:prstClr>
                </a:solidFill>
                <a:latin typeface="Verdana" charset="0"/>
                <a:ea typeface="Verdana" charset="0"/>
                <a:cs typeface="Verdana" charset="0"/>
              </a:rPr>
              <a:t>Diary of a Wimpy Kid</a:t>
            </a:r>
            <a:endParaRPr lang="en-US" sz="1000" dirty="0">
              <a:solidFill>
                <a:prstClr val="white">
                  <a:lumMod val="75000"/>
                </a:prstClr>
              </a:solidFill>
              <a:latin typeface="Calibri" panose="020F0502020204030204"/>
            </a:endParaRPr>
          </a:p>
        </p:txBody>
      </p:sp>
      <p:sp>
        <p:nvSpPr>
          <p:cNvPr id="8" name="TextBox 7"/>
          <p:cNvSpPr txBox="1"/>
          <p:nvPr/>
        </p:nvSpPr>
        <p:spPr>
          <a:xfrm>
            <a:off x="7116198" y="5190250"/>
            <a:ext cx="2676863" cy="169277"/>
          </a:xfrm>
          <a:prstGeom prst="rect">
            <a:avLst/>
          </a:prstGeom>
          <a:noFill/>
        </p:spPr>
        <p:txBody>
          <a:bodyPr wrap="square" rtlCol="0">
            <a:spAutoFit/>
          </a:bodyPr>
          <a:lstStyle/>
          <a:p>
            <a:pPr algn="r" defTabSz="914377"/>
            <a:r>
              <a:rPr lang="en-GB" sz="500" dirty="0">
                <a:solidFill>
                  <a:prstClr val="black">
                    <a:lumMod val="50000"/>
                    <a:lumOff val="50000"/>
                  </a:prstClr>
                </a:solidFill>
                <a:latin typeface="Verdana" charset="0"/>
                <a:ea typeface="Verdana" charset="0"/>
                <a:cs typeface="Verdana" charset="0"/>
              </a:rPr>
              <a:t>© 20</a:t>
            </a:r>
            <a:r>
              <a:rPr lang="en-GB" sz="500" baseline="30000" dirty="0">
                <a:solidFill>
                  <a:prstClr val="black">
                    <a:lumMod val="50000"/>
                    <a:lumOff val="50000"/>
                  </a:prstClr>
                </a:solidFill>
                <a:latin typeface="Verdana" charset="0"/>
                <a:ea typeface="Verdana" charset="0"/>
                <a:cs typeface="Verdana" charset="0"/>
              </a:rPr>
              <a:t>th</a:t>
            </a:r>
            <a:r>
              <a:rPr lang="en-GB" sz="500" dirty="0">
                <a:solidFill>
                  <a:prstClr val="black">
                    <a:lumMod val="50000"/>
                    <a:lumOff val="50000"/>
                  </a:prstClr>
                </a:solidFill>
                <a:latin typeface="Verdana" charset="0"/>
                <a:ea typeface="Verdana" charset="0"/>
                <a:cs typeface="Verdana" charset="0"/>
              </a:rPr>
              <a:t> Century Fox (2010). All rights reserved</a:t>
            </a:r>
          </a:p>
        </p:txBody>
      </p:sp>
      <p:pic>
        <p:nvPicPr>
          <p:cNvPr id="6" name="DOAWK changing Raleigh compres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794" y="615353"/>
            <a:ext cx="8952411" cy="5035732"/>
          </a:xfrm>
          <a:prstGeom prst="rect">
            <a:avLst/>
          </a:prstGeom>
        </p:spPr>
      </p:pic>
    </p:spTree>
    <p:extLst>
      <p:ext uri="{BB962C8B-B14F-4D97-AF65-F5344CB8AC3E}">
        <p14:creationId xmlns:p14="http://schemas.microsoft.com/office/powerpoint/2010/main" val="139981979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597237" y="6524314"/>
            <a:ext cx="3748137" cy="246221"/>
          </a:xfrm>
          <a:prstGeom prst="rect">
            <a:avLst/>
          </a:prstGeom>
          <a:noFill/>
        </p:spPr>
        <p:txBody>
          <a:bodyPr wrap="square" rtlCol="0">
            <a:spAutoFit/>
          </a:bodyPr>
          <a:lstStyle/>
          <a:p>
            <a:pPr algn="r" defTabSz="914377"/>
            <a:r>
              <a:rPr lang="en-GB" sz="1000" dirty="0">
                <a:solidFill>
                  <a:prstClr val="white">
                    <a:lumMod val="75000"/>
                  </a:prstClr>
                </a:solidFill>
                <a:latin typeface="Verdana" charset="0"/>
                <a:ea typeface="Verdana" charset="0"/>
                <a:cs typeface="Verdana" charset="0"/>
              </a:rPr>
              <a:t>Diary of a Wimpy Kid</a:t>
            </a:r>
            <a:endParaRPr lang="en-US" sz="1000" dirty="0">
              <a:solidFill>
                <a:prstClr val="white">
                  <a:lumMod val="75000"/>
                </a:prstClr>
              </a:solidFill>
              <a:latin typeface="Calibri" panose="020F0502020204030204"/>
            </a:endParaRPr>
          </a:p>
        </p:txBody>
      </p:sp>
      <p:sp>
        <p:nvSpPr>
          <p:cNvPr id="4" name="TextBox 3"/>
          <p:cNvSpPr txBox="1"/>
          <p:nvPr/>
        </p:nvSpPr>
        <p:spPr>
          <a:xfrm>
            <a:off x="2273299" y="1288681"/>
            <a:ext cx="4078733" cy="2554545"/>
          </a:xfrm>
          <a:prstGeom prst="rect">
            <a:avLst/>
          </a:prstGeom>
          <a:noFill/>
        </p:spPr>
        <p:txBody>
          <a:bodyPr wrap="square" rtlCol="0">
            <a:spAutoFit/>
          </a:bodyPr>
          <a:lstStyle/>
          <a:p>
            <a:pPr marL="342891" indent="-342891" defTabSz="914377">
              <a:spcBef>
                <a:spcPts val="1200"/>
              </a:spcBef>
              <a:buFontTx/>
              <a:buAutoNum type="arabicPeriod"/>
            </a:pPr>
            <a:r>
              <a:rPr lang="en-GB" sz="2000" dirty="0">
                <a:solidFill>
                  <a:prstClr val="black">
                    <a:lumMod val="75000"/>
                    <a:lumOff val="25000"/>
                  </a:prstClr>
                </a:solidFill>
                <a:latin typeface="Verdana" charset="0"/>
                <a:ea typeface="Verdana" charset="0"/>
                <a:cs typeface="Verdana" charset="0"/>
              </a:rPr>
              <a:t>In what ways is Greg being a good friend to Rowley?</a:t>
            </a:r>
          </a:p>
          <a:p>
            <a:pPr marL="342891" indent="-342891" defTabSz="914377">
              <a:spcBef>
                <a:spcPts val="1200"/>
              </a:spcBef>
              <a:buFontTx/>
              <a:buAutoNum type="arabicPeriod"/>
            </a:pPr>
            <a:r>
              <a:rPr lang="en-GB" sz="2000" dirty="0">
                <a:solidFill>
                  <a:prstClr val="black">
                    <a:lumMod val="75000"/>
                    <a:lumOff val="25000"/>
                  </a:prstClr>
                </a:solidFill>
                <a:latin typeface="Verdana" charset="0"/>
                <a:ea typeface="Verdana" charset="0"/>
                <a:cs typeface="Verdana" charset="0"/>
              </a:rPr>
              <a:t>Do you think that he is </a:t>
            </a:r>
            <a:br>
              <a:rPr lang="en-GB" sz="2000" dirty="0">
                <a:solidFill>
                  <a:prstClr val="black">
                    <a:lumMod val="75000"/>
                    <a:lumOff val="25000"/>
                  </a:prstClr>
                </a:solidFill>
                <a:latin typeface="Verdana" charset="0"/>
                <a:ea typeface="Verdana" charset="0"/>
                <a:cs typeface="Verdana" charset="0"/>
              </a:rPr>
            </a:br>
            <a:r>
              <a:rPr lang="en-GB" sz="2000" dirty="0">
                <a:solidFill>
                  <a:prstClr val="black">
                    <a:lumMod val="75000"/>
                    <a:lumOff val="25000"/>
                  </a:prstClr>
                </a:solidFill>
                <a:latin typeface="Verdana" charset="0"/>
                <a:ea typeface="Verdana" charset="0"/>
                <a:cs typeface="Verdana" charset="0"/>
              </a:rPr>
              <a:t>not being a good friend </a:t>
            </a:r>
            <a:br>
              <a:rPr lang="en-GB" sz="2000" dirty="0">
                <a:solidFill>
                  <a:prstClr val="black">
                    <a:lumMod val="75000"/>
                    <a:lumOff val="25000"/>
                  </a:prstClr>
                </a:solidFill>
                <a:latin typeface="Verdana" charset="0"/>
                <a:ea typeface="Verdana" charset="0"/>
                <a:cs typeface="Verdana" charset="0"/>
              </a:rPr>
            </a:br>
            <a:r>
              <a:rPr lang="en-GB" sz="2000" dirty="0">
                <a:solidFill>
                  <a:prstClr val="black">
                    <a:lumMod val="75000"/>
                    <a:lumOff val="25000"/>
                  </a:prstClr>
                </a:solidFill>
                <a:latin typeface="Verdana" charset="0"/>
                <a:ea typeface="Verdana" charset="0"/>
                <a:cs typeface="Verdana" charset="0"/>
              </a:rPr>
              <a:t>to Rowley?</a:t>
            </a:r>
          </a:p>
          <a:p>
            <a:pPr marL="342891" indent="-342891" defTabSz="914377">
              <a:spcBef>
                <a:spcPts val="1200"/>
              </a:spcBef>
              <a:buFontTx/>
              <a:buAutoNum type="arabicPeriod"/>
            </a:pPr>
            <a:r>
              <a:rPr lang="en-GB" sz="2000" dirty="0">
                <a:solidFill>
                  <a:prstClr val="black">
                    <a:lumMod val="75000"/>
                    <a:lumOff val="25000"/>
                  </a:prstClr>
                </a:solidFill>
                <a:latin typeface="Verdana" charset="0"/>
                <a:ea typeface="Verdana" charset="0"/>
                <a:cs typeface="Verdana" charset="0"/>
              </a:rPr>
              <a:t>How do you think Rowley feels about this?</a:t>
            </a:r>
          </a:p>
        </p:txBody>
      </p:sp>
      <p:sp>
        <p:nvSpPr>
          <p:cNvPr id="7" name="TextBox 6"/>
          <p:cNvSpPr txBox="1"/>
          <p:nvPr/>
        </p:nvSpPr>
        <p:spPr>
          <a:xfrm>
            <a:off x="2273300" y="536515"/>
            <a:ext cx="7261147" cy="523220"/>
          </a:xfrm>
          <a:prstGeom prst="rect">
            <a:avLst/>
          </a:prstGeom>
          <a:noFill/>
        </p:spPr>
        <p:txBody>
          <a:bodyPr wrap="square" rtlCol="0">
            <a:spAutoFit/>
          </a:bodyPr>
          <a:lstStyle/>
          <a:p>
            <a:pPr defTabSz="914377"/>
            <a:r>
              <a:rPr lang="en-GB" sz="2800" b="1" dirty="0">
                <a:solidFill>
                  <a:srgbClr val="7030A0"/>
                </a:solidFill>
                <a:latin typeface="Verdana" charset="0"/>
                <a:ea typeface="Verdana" charset="0"/>
                <a:cs typeface="Verdana" charset="0"/>
              </a:rPr>
              <a:t>Think about…</a:t>
            </a:r>
          </a:p>
        </p:txBody>
      </p:sp>
    </p:spTree>
    <p:extLst>
      <p:ext uri="{BB962C8B-B14F-4D97-AF65-F5344CB8AC3E}">
        <p14:creationId xmlns:p14="http://schemas.microsoft.com/office/powerpoint/2010/main" val="1030317656"/>
      </p:ext>
    </p:extLst>
  </p:cSld>
  <p:clrMapOvr>
    <a:masterClrMapping/>
  </p:clrMapOvr>
  <p:transition spd="slow" advClick="0">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273300" y="1288682"/>
            <a:ext cx="4132539" cy="4093428"/>
          </a:xfrm>
          <a:prstGeom prst="rect">
            <a:avLst/>
          </a:prstGeom>
          <a:noFill/>
        </p:spPr>
        <p:txBody>
          <a:bodyPr wrap="square" rtlCol="0">
            <a:spAutoFit/>
          </a:bodyPr>
          <a:lstStyle/>
          <a:p>
            <a:pPr defTabSz="914377"/>
            <a:r>
              <a:rPr lang="en-GB" sz="2000" dirty="0">
                <a:solidFill>
                  <a:prstClr val="black">
                    <a:lumMod val="75000"/>
                    <a:lumOff val="25000"/>
                  </a:prstClr>
                </a:solidFill>
                <a:latin typeface="Verdana" charset="0"/>
                <a:ea typeface="Verdana" charset="0"/>
                <a:cs typeface="Verdana" charset="0"/>
              </a:rPr>
              <a:t>Greg thinks that Rowley’s belongings will get him bullied in middle school, but what does each item tell us about Rowley? </a:t>
            </a:r>
          </a:p>
          <a:p>
            <a:pPr marL="457189" indent="-457189" defTabSz="914377">
              <a:spcBef>
                <a:spcPts val="1200"/>
              </a:spcBef>
              <a:buFont typeface="+mj-lt"/>
              <a:buAutoNum type="arabicPeriod"/>
            </a:pPr>
            <a:r>
              <a:rPr lang="en-GB" sz="2000" dirty="0">
                <a:solidFill>
                  <a:prstClr val="black">
                    <a:lumMod val="75000"/>
                    <a:lumOff val="25000"/>
                  </a:prstClr>
                </a:solidFill>
                <a:latin typeface="Verdana" charset="0"/>
                <a:ea typeface="Verdana" charset="0"/>
                <a:cs typeface="Verdana" charset="0"/>
              </a:rPr>
              <a:t>Draw Rowley’s  items on  the figure on the </a:t>
            </a:r>
            <a:r>
              <a:rPr lang="en-GB" sz="2000" b="1" dirty="0">
                <a:solidFill>
                  <a:prstClr val="black">
                    <a:lumMod val="75000"/>
                    <a:lumOff val="25000"/>
                  </a:prstClr>
                </a:solidFill>
                <a:latin typeface="Verdana" charset="0"/>
                <a:ea typeface="Verdana" charset="0"/>
                <a:cs typeface="Verdana" charset="0"/>
              </a:rPr>
              <a:t>Understanding Rowley worksheet</a:t>
            </a:r>
            <a:r>
              <a:rPr lang="en-GB" sz="2000" dirty="0">
                <a:solidFill>
                  <a:prstClr val="black">
                    <a:lumMod val="75000"/>
                    <a:lumOff val="25000"/>
                  </a:prstClr>
                </a:solidFill>
                <a:latin typeface="Verdana" charset="0"/>
                <a:ea typeface="Verdana" charset="0"/>
                <a:cs typeface="Verdana" charset="0"/>
              </a:rPr>
              <a:t>.</a:t>
            </a:r>
          </a:p>
          <a:p>
            <a:pPr marL="457189" indent="-457189" defTabSz="914377">
              <a:spcBef>
                <a:spcPts val="1200"/>
              </a:spcBef>
              <a:buFont typeface="+mj-lt"/>
              <a:buAutoNum type="arabicPeriod"/>
            </a:pPr>
            <a:r>
              <a:rPr lang="en-GB" sz="2000" dirty="0">
                <a:solidFill>
                  <a:prstClr val="black">
                    <a:lumMod val="75000"/>
                    <a:lumOff val="25000"/>
                  </a:prstClr>
                </a:solidFill>
                <a:latin typeface="Verdana" charset="0"/>
                <a:ea typeface="Verdana" charset="0"/>
                <a:cs typeface="Verdana" charset="0"/>
              </a:rPr>
              <a:t>Label the items and write a short explanation of what it tells us about him.</a:t>
            </a:r>
          </a:p>
        </p:txBody>
      </p:sp>
      <p:sp>
        <p:nvSpPr>
          <p:cNvPr id="8" name="TextBox 7"/>
          <p:cNvSpPr txBox="1"/>
          <p:nvPr/>
        </p:nvSpPr>
        <p:spPr>
          <a:xfrm>
            <a:off x="2273300" y="536515"/>
            <a:ext cx="7261147" cy="523220"/>
          </a:xfrm>
          <a:prstGeom prst="rect">
            <a:avLst/>
          </a:prstGeom>
          <a:noFill/>
        </p:spPr>
        <p:txBody>
          <a:bodyPr wrap="square" rtlCol="0">
            <a:spAutoFit/>
          </a:bodyPr>
          <a:lstStyle/>
          <a:p>
            <a:pPr defTabSz="914377"/>
            <a:r>
              <a:rPr lang="en-GB" sz="2800" b="1" dirty="0">
                <a:solidFill>
                  <a:srgbClr val="7030A0"/>
                </a:solidFill>
                <a:latin typeface="Verdana" charset="0"/>
                <a:ea typeface="Verdana" charset="0"/>
                <a:cs typeface="Verdana" charset="0"/>
              </a:rPr>
              <a:t>Understanding Rowley</a:t>
            </a:r>
          </a:p>
        </p:txBody>
      </p:sp>
      <p:sp>
        <p:nvSpPr>
          <p:cNvPr id="6" name="TextBox 5"/>
          <p:cNvSpPr txBox="1"/>
          <p:nvPr/>
        </p:nvSpPr>
        <p:spPr>
          <a:xfrm>
            <a:off x="5597237" y="6524314"/>
            <a:ext cx="3748137" cy="246221"/>
          </a:xfrm>
          <a:prstGeom prst="rect">
            <a:avLst/>
          </a:prstGeom>
          <a:noFill/>
        </p:spPr>
        <p:txBody>
          <a:bodyPr wrap="square" rtlCol="0">
            <a:spAutoFit/>
          </a:bodyPr>
          <a:lstStyle/>
          <a:p>
            <a:pPr algn="r" defTabSz="914377"/>
            <a:r>
              <a:rPr lang="en-GB" sz="1000" dirty="0">
                <a:solidFill>
                  <a:prstClr val="white">
                    <a:lumMod val="75000"/>
                  </a:prstClr>
                </a:solidFill>
                <a:latin typeface="Verdana" charset="0"/>
                <a:ea typeface="Verdana" charset="0"/>
                <a:cs typeface="Verdana" charset="0"/>
              </a:rPr>
              <a:t>Diary of a Wimpy Kid</a:t>
            </a:r>
            <a:endParaRPr lang="en-US" sz="1000" dirty="0">
              <a:solidFill>
                <a:prstClr val="white">
                  <a:lumMod val="75000"/>
                </a:prstClr>
              </a:solidFill>
              <a:latin typeface="Calibri" panose="020F0502020204030204"/>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2252">
            <a:off x="7078560" y="1447236"/>
            <a:ext cx="2834739" cy="40087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254812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4400" b="1" i="0" u="none" strike="noStrike" kern="0" cap="none" spc="0" normalizeH="0" baseline="0" noProof="0" dirty="0">
                <a:ln>
                  <a:noFill/>
                </a:ln>
                <a:solidFill>
                  <a:srgbClr val="BED712"/>
                </a:solidFill>
                <a:effectLst/>
                <a:uLnTx/>
                <a:uFillTx/>
                <a:latin typeface="Calibri" pitchFamily="34"/>
                <a:ea typeface="+mn-ea"/>
                <a:cs typeface="Calibri" pitchFamily="34"/>
              </a:rPr>
              <a:t>Step 5: Hold a parent workshop</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59718" y="2217976"/>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Define bullying</a:t>
            </a: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Discuss types of bullying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Share schools procedure for bullying</a:t>
            </a:r>
          </a:p>
        </p:txBody>
      </p:sp>
      <p:sp>
        <p:nvSpPr>
          <p:cNvPr id="13" name="Oval 12">
            <a:extLst>
              <a:ext uri="{FF2B5EF4-FFF2-40B4-BE49-F238E27FC236}">
                <a16:creationId xmlns:a16="http://schemas.microsoft.com/office/drawing/2014/main" id="{02CB2414-A03D-4726-B150-7FF69CF60F32}"/>
              </a:ext>
            </a:extLst>
          </p:cNvPr>
          <p:cNvSpPr/>
          <p:nvPr/>
        </p:nvSpPr>
        <p:spPr>
          <a:xfrm>
            <a:off x="9144000" y="2201538"/>
            <a:ext cx="3047999" cy="2959666"/>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lgn="ctr"/>
            <a:r>
              <a:rPr lang="en-GB" sz="3200" dirty="0"/>
              <a:t>Share policy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0247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kumimoji="0" lang="en-GB" sz="4400" b="1" i="0" u="none" strike="noStrike" kern="0" cap="none" spc="0" normalizeH="0" baseline="0" noProof="0" dirty="0">
                <a:ln>
                  <a:noFill/>
                </a:ln>
                <a:solidFill>
                  <a:srgbClr val="BED712"/>
                </a:solidFill>
                <a:effectLst/>
                <a:uLnTx/>
                <a:uFillTx/>
                <a:latin typeface="Calibri" pitchFamily="34"/>
                <a:ea typeface="+mn-ea"/>
                <a:cs typeface="Calibri" pitchFamily="34"/>
              </a:rPr>
              <a:t>Step 5</a:t>
            </a:r>
            <a:r>
              <a:rPr lang="en-GB" sz="4400" b="1" kern="0" dirty="0">
                <a:solidFill>
                  <a:srgbClr val="BED712"/>
                </a:solidFill>
                <a:latin typeface="Calibri" pitchFamily="34"/>
                <a:cs typeface="Calibri" pitchFamily="34"/>
              </a:rPr>
              <a:t>: hold an assembly</a:t>
            </a:r>
            <a:endParaRPr kumimoji="0" lang="en-GB" sz="4400" b="1" i="0" u="none" strike="noStrike" kern="0" cap="none" spc="0" normalizeH="0" baseline="0" noProof="0" dirty="0">
              <a:ln>
                <a:noFill/>
              </a:ln>
              <a:solidFill>
                <a:srgbClr val="BED712"/>
              </a:solidFill>
              <a:effectLst/>
              <a:uLnTx/>
              <a:uFillTx/>
              <a:latin typeface="Calibri" pitchFamily="34"/>
              <a:ea typeface="+mn-ea"/>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59717" y="2092658"/>
            <a:ext cx="3545631" cy="3084984"/>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Each class can share work they did during Anti Bullying Week</a:t>
            </a:r>
          </a:p>
        </p:txBody>
      </p:sp>
      <p:sp>
        <p:nvSpPr>
          <p:cNvPr id="12" name="Oval 11">
            <a:extLst>
              <a:ext uri="{FF2B5EF4-FFF2-40B4-BE49-F238E27FC236}">
                <a16:creationId xmlns:a16="http://schemas.microsoft.com/office/drawing/2014/main" id="{5F45920E-4C13-486A-9491-709ED88DA310}"/>
              </a:ext>
            </a:extLst>
          </p:cNvPr>
          <p:cNvSpPr/>
          <p:nvPr/>
        </p:nvSpPr>
        <p:spPr>
          <a:xfrm>
            <a:off x="4361248" y="1957386"/>
            <a:ext cx="3545630" cy="320381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Do a survey or questionnaire</a:t>
            </a:r>
          </a:p>
        </p:txBody>
      </p:sp>
      <p:sp>
        <p:nvSpPr>
          <p:cNvPr id="13" name="Oval 12">
            <a:extLst>
              <a:ext uri="{FF2B5EF4-FFF2-40B4-BE49-F238E27FC236}">
                <a16:creationId xmlns:a16="http://schemas.microsoft.com/office/drawing/2014/main" id="{02CB2414-A03D-4726-B150-7FF69CF60F32}"/>
              </a:ext>
            </a:extLst>
          </p:cNvPr>
          <p:cNvSpPr/>
          <p:nvPr/>
        </p:nvSpPr>
        <p:spPr>
          <a:xfrm>
            <a:off x="8445585" y="2076220"/>
            <a:ext cx="3345838" cy="3084984"/>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lgn="ctr"/>
            <a:r>
              <a:rPr lang="en-GB" sz="3200" dirty="0"/>
              <a:t>Get verbal feedback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39863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400" b="1" dirty="0">
                <a:solidFill>
                  <a:srgbClr val="BED712"/>
                </a:solidFill>
                <a:latin typeface="Calibri" pitchFamily="34"/>
                <a:cs typeface="Calibri" pitchFamily="34"/>
              </a:rPr>
              <a:t>Step 6: Evaluate</a:t>
            </a: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10" name="Oval 9">
            <a:extLst>
              <a:ext uri="{FF2B5EF4-FFF2-40B4-BE49-F238E27FC236}">
                <a16:creationId xmlns:a16="http://schemas.microsoft.com/office/drawing/2014/main" id="{FE86CA33-8EE7-43E4-81AC-F605BE6C76B6}"/>
              </a:ext>
            </a:extLst>
          </p:cNvPr>
          <p:cNvSpPr/>
          <p:nvPr/>
        </p:nvSpPr>
        <p:spPr>
          <a:xfrm>
            <a:off x="59718" y="2217976"/>
            <a:ext cx="2886664" cy="2943228"/>
          </a:xfrm>
          <a:prstGeom prst="ellipse">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Post hands up survey</a:t>
            </a:r>
          </a:p>
        </p:txBody>
      </p:sp>
      <p:sp>
        <p:nvSpPr>
          <p:cNvPr id="11" name="Oval 10">
            <a:extLst>
              <a:ext uri="{FF2B5EF4-FFF2-40B4-BE49-F238E27FC236}">
                <a16:creationId xmlns:a16="http://schemas.microsoft.com/office/drawing/2014/main" id="{62DED34C-9B73-47AC-9DE9-24EE231589C3}"/>
              </a:ext>
            </a:extLst>
          </p:cNvPr>
          <p:cNvSpPr/>
          <p:nvPr/>
        </p:nvSpPr>
        <p:spPr>
          <a:xfrm>
            <a:off x="3111092" y="2217976"/>
            <a:ext cx="2886664" cy="2959666"/>
          </a:xfrm>
          <a:prstGeom prst="ellipse">
            <a:avLst/>
          </a:prstGeom>
          <a:solidFill>
            <a:srgbClr val="BCD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Collect examples of work</a:t>
            </a:r>
          </a:p>
          <a:p>
            <a:pPr algn="ctr"/>
            <a:endParaRPr lang="en-GB" sz="3600" dirty="0">
              <a:latin typeface="Calibri" panose="020F0502020204030204" pitchFamily="34" charset="0"/>
            </a:endParaRPr>
          </a:p>
        </p:txBody>
      </p:sp>
      <p:sp>
        <p:nvSpPr>
          <p:cNvPr id="12" name="Oval 11">
            <a:extLst>
              <a:ext uri="{FF2B5EF4-FFF2-40B4-BE49-F238E27FC236}">
                <a16:creationId xmlns:a16="http://schemas.microsoft.com/office/drawing/2014/main" id="{5F45920E-4C13-486A-9491-709ED88DA310}"/>
              </a:ext>
            </a:extLst>
          </p:cNvPr>
          <p:cNvSpPr/>
          <p:nvPr/>
        </p:nvSpPr>
        <p:spPr>
          <a:xfrm>
            <a:off x="6210023" y="2234414"/>
            <a:ext cx="2886663" cy="2943228"/>
          </a:xfrm>
          <a:prstGeom prst="ellipse">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Take pictures of display and assemblies </a:t>
            </a:r>
          </a:p>
        </p:txBody>
      </p:sp>
      <p:sp>
        <p:nvSpPr>
          <p:cNvPr id="13" name="Oval 12">
            <a:extLst>
              <a:ext uri="{FF2B5EF4-FFF2-40B4-BE49-F238E27FC236}">
                <a16:creationId xmlns:a16="http://schemas.microsoft.com/office/drawing/2014/main" id="{02CB2414-A03D-4726-B150-7FF69CF60F32}"/>
              </a:ext>
            </a:extLst>
          </p:cNvPr>
          <p:cNvSpPr/>
          <p:nvPr/>
        </p:nvSpPr>
        <p:spPr>
          <a:xfrm>
            <a:off x="9144000" y="2201538"/>
            <a:ext cx="3047999" cy="2959666"/>
          </a:xfrm>
          <a:prstGeom prst="ellipse">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Calibri" panose="020F0502020204030204" pitchFamily="34" charset="0"/>
            </a:endParaRPr>
          </a:p>
          <a:p>
            <a:pPr algn="ctr"/>
            <a:r>
              <a:rPr lang="en-GB" sz="3200" dirty="0"/>
              <a:t>Feedback from parents</a:t>
            </a:r>
          </a:p>
          <a:p>
            <a:pPr algn="ctr"/>
            <a:endParaRPr lang="en-GB" sz="3200" dirty="0">
              <a:latin typeface="Calibri" panose="020F0502020204030204" pitchFamily="34" charset="0"/>
            </a:endParaRPr>
          </a:p>
        </p:txBody>
      </p:sp>
    </p:spTree>
    <p:extLst>
      <p:ext uri="{BB962C8B-B14F-4D97-AF65-F5344CB8AC3E}">
        <p14:creationId xmlns:p14="http://schemas.microsoft.com/office/powerpoint/2010/main" val="4146819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9185" t="38125" r="22958" b="33906"/>
          <a:stretch/>
        </p:blipFill>
        <p:spPr bwMode="auto">
          <a:xfrm>
            <a:off x="15313025" y="11624592"/>
            <a:ext cx="5999239" cy="346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1316768"/>
            <a:ext cx="12192000" cy="768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2"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2336" t="8644" b="9367"/>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37425" y="1494085"/>
            <a:ext cx="11135617" cy="1774973"/>
          </a:xfrm>
          <a:prstGeom prst="rect">
            <a:avLst/>
          </a:prstGeom>
          <a:noFill/>
        </p:spPr>
        <p:txBody>
          <a:bodyPr wrap="square" rtlCol="0">
            <a:spAutoFit/>
          </a:bodyPr>
          <a:lstStyle/>
          <a:p>
            <a:endParaRPr lang="en-GB" sz="2667" b="1" dirty="0">
              <a:solidFill>
                <a:srgbClr val="009ED6"/>
              </a:solidFill>
            </a:endParaRPr>
          </a:p>
          <a:p>
            <a:pPr algn="ctr"/>
            <a:endParaRPr lang="en-GB" sz="5867" b="1" dirty="0">
              <a:solidFill>
                <a:srgbClr val="009ED6"/>
              </a:solidFill>
            </a:endParaRPr>
          </a:p>
          <a:p>
            <a:endParaRPr lang="en-GB" sz="2400" b="1" dirty="0">
              <a:solidFill>
                <a:prstClr val="black"/>
              </a:solidFill>
              <a:latin typeface="Arial Black" panose="020B0A04020102020204" pitchFamily="34" charset="0"/>
            </a:endParaRPr>
          </a:p>
        </p:txBody>
      </p:sp>
      <p:sp>
        <p:nvSpPr>
          <p:cNvPr id="35" name="TextBox 34"/>
          <p:cNvSpPr txBox="1"/>
          <p:nvPr/>
        </p:nvSpPr>
        <p:spPr>
          <a:xfrm>
            <a:off x="719403" y="452677"/>
            <a:ext cx="7584843" cy="830997"/>
          </a:xfrm>
          <a:prstGeom prst="rect">
            <a:avLst/>
          </a:prstGeom>
          <a:solidFill>
            <a:srgbClr val="FFFFFF">
              <a:alpha val="63922"/>
            </a:srgbClr>
          </a:solidFill>
        </p:spPr>
        <p:txBody>
          <a:bodyPr wrap="square" rtlCol="0">
            <a:spAutoFit/>
          </a:bodyPr>
          <a:lstStyle/>
          <a:p>
            <a:r>
              <a:rPr lang="en-GB" sz="4800" b="1" dirty="0">
                <a:solidFill>
                  <a:prstClr val="black"/>
                </a:solidFill>
                <a:latin typeface="Calibri" panose="020F0502020204030204" pitchFamily="34" charset="0"/>
              </a:rPr>
              <a:t>PSHE Twitter: @</a:t>
            </a:r>
            <a:r>
              <a:rPr lang="en-GB" sz="4800" b="1" dirty="0" err="1">
                <a:solidFill>
                  <a:prstClr val="black"/>
                </a:solidFill>
                <a:latin typeface="Calibri" panose="020F0502020204030204" pitchFamily="34" charset="0"/>
              </a:rPr>
              <a:t>EalingPshe</a:t>
            </a:r>
            <a:endParaRPr lang="en-GB" sz="4800" b="1" dirty="0">
              <a:solidFill>
                <a:prstClr val="black"/>
              </a:solidFill>
              <a:latin typeface="Calibri" panose="020F0502020204030204" pitchFamily="34" charset="0"/>
            </a:endParaRPr>
          </a:p>
        </p:txBody>
      </p:sp>
      <p:sp>
        <p:nvSpPr>
          <p:cNvPr id="37" name="TextBox 36"/>
          <p:cNvSpPr txBox="1"/>
          <p:nvPr/>
        </p:nvSpPr>
        <p:spPr>
          <a:xfrm>
            <a:off x="335360" y="1124745"/>
            <a:ext cx="5362011" cy="461665"/>
          </a:xfrm>
          <a:prstGeom prst="rect">
            <a:avLst/>
          </a:prstGeom>
          <a:noFill/>
        </p:spPr>
        <p:txBody>
          <a:bodyPr wrap="square" rtlCol="0">
            <a:spAutoFit/>
          </a:bodyPr>
          <a:lstStyle/>
          <a:p>
            <a:endParaRPr lang="en-GB" sz="2400" b="1" dirty="0">
              <a:solidFill>
                <a:prstClr val="white">
                  <a:lumMod val="65000"/>
                </a:prstClr>
              </a:solidFill>
            </a:endParaRPr>
          </a:p>
        </p:txBody>
      </p:sp>
      <p:sp>
        <p:nvSpPr>
          <p:cNvPr id="3" name="AutoShape 8" descr="https://cdn2.iconfinder.com/data/icons/movie-8/500/award-512.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7" name="AutoShape 10" descr="https://cdn2.iconfinder.com/data/icons/movie-8/500/award-512.png"/>
          <p:cNvSpPr>
            <a:spLocks noChangeAspect="1" noChangeArrowheads="1"/>
          </p:cNvSpPr>
          <p:nvPr/>
        </p:nvSpPr>
        <p:spPr bwMode="auto">
          <a:xfrm>
            <a:off x="410633" y="10588"/>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11" name="AutoShape 12" descr="https://cdn2.iconfinder.com/data/icons/movie-8/500/award-512.png"/>
          <p:cNvSpPr>
            <a:spLocks noChangeAspect="1" noChangeArrowheads="1"/>
          </p:cNvSpPr>
          <p:nvPr/>
        </p:nvSpPr>
        <p:spPr bwMode="auto">
          <a:xfrm>
            <a:off x="527381" y="213792"/>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13" name="AutoShape 14" descr="https://cdn2.iconfinder.com/data/icons/movie-8/500/award-512.png"/>
          <p:cNvSpPr>
            <a:spLocks noChangeAspect="1" noChangeArrowheads="1"/>
          </p:cNvSpPr>
          <p:nvPr/>
        </p:nvSpPr>
        <p:spPr bwMode="auto">
          <a:xfrm>
            <a:off x="817033" y="41699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15" name="AutoShape 17" descr="https://cdn2.iconfinder.com/data/icons/movie-8/500/award-512.png"/>
          <p:cNvSpPr>
            <a:spLocks noChangeAspect="1" noChangeArrowheads="1"/>
          </p:cNvSpPr>
          <p:nvPr/>
        </p:nvSpPr>
        <p:spPr bwMode="auto">
          <a:xfrm>
            <a:off x="1020233" y="62019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16" name="AutoShape 19" descr="https://cdn2.iconfinder.com/data/icons/movie-8/500/award-512.png"/>
          <p:cNvSpPr>
            <a:spLocks noChangeAspect="1" noChangeArrowheads="1"/>
          </p:cNvSpPr>
          <p:nvPr/>
        </p:nvSpPr>
        <p:spPr bwMode="auto">
          <a:xfrm>
            <a:off x="1223433" y="82339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18" name="AutoShape 21" descr="https://cdn3.iconfinder.com/data/icons/vote/16/prize_cup_winner_champion-512.png"/>
          <p:cNvSpPr>
            <a:spLocks noChangeAspect="1" noChangeArrowheads="1"/>
          </p:cNvSpPr>
          <p:nvPr/>
        </p:nvSpPr>
        <p:spPr bwMode="auto">
          <a:xfrm>
            <a:off x="1426633" y="102659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solidFill>
                <a:prstClr val="black"/>
              </a:solidFill>
            </a:endParaRPr>
          </a:p>
        </p:txBody>
      </p:sp>
      <p:sp>
        <p:nvSpPr>
          <p:cNvPr id="19" name="Rectangle 18"/>
          <p:cNvSpPr/>
          <p:nvPr/>
        </p:nvSpPr>
        <p:spPr>
          <a:xfrm>
            <a:off x="2" y="452678"/>
            <a:ext cx="613833" cy="904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Tree>
    <p:extLst>
      <p:ext uri="{BB962C8B-B14F-4D97-AF65-F5344CB8AC3E}">
        <p14:creationId xmlns:p14="http://schemas.microsoft.com/office/powerpoint/2010/main" val="399120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grpSp>
        <p:nvGrpSpPr>
          <p:cNvPr id="11" name="Group 10">
            <a:extLst>
              <a:ext uri="{FF2B5EF4-FFF2-40B4-BE49-F238E27FC236}">
                <a16:creationId xmlns:a16="http://schemas.microsoft.com/office/drawing/2014/main" id="{3DFAE301-BC73-422C-8846-D44DEBBD9BA3}"/>
              </a:ext>
            </a:extLst>
          </p:cNvPr>
          <p:cNvGrpSpPr/>
          <p:nvPr/>
        </p:nvGrpSpPr>
        <p:grpSpPr>
          <a:xfrm>
            <a:off x="1842327" y="912802"/>
            <a:ext cx="7507190" cy="5067757"/>
            <a:chOff x="1162737" y="1661763"/>
            <a:chExt cx="6577616" cy="4338989"/>
          </a:xfrm>
        </p:grpSpPr>
        <p:cxnSp>
          <p:nvCxnSpPr>
            <p:cNvPr id="12" name="Straight Connector 11">
              <a:extLst>
                <a:ext uri="{FF2B5EF4-FFF2-40B4-BE49-F238E27FC236}">
                  <a16:creationId xmlns:a16="http://schemas.microsoft.com/office/drawing/2014/main" id="{E3454730-CDC4-47B5-A80A-3FC146CE794C}"/>
                </a:ext>
              </a:extLst>
            </p:cNvPr>
            <p:cNvCxnSpPr/>
            <p:nvPr/>
          </p:nvCxnSpPr>
          <p:spPr>
            <a:xfrm>
              <a:off x="6444208" y="2185850"/>
              <a:ext cx="0" cy="2412291"/>
            </a:xfrm>
            <a:prstGeom prst="line">
              <a:avLst/>
            </a:prstGeom>
            <a:ln w="63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FE6EC6-B7C5-407A-BC6B-3E0B011B6E27}"/>
                </a:ext>
              </a:extLst>
            </p:cNvPr>
            <p:cNvSpPr txBox="1"/>
            <p:nvPr/>
          </p:nvSpPr>
          <p:spPr>
            <a:xfrm>
              <a:off x="1258683" y="2649778"/>
              <a:ext cx="4021508" cy="369332"/>
            </a:xfrm>
            <a:prstGeom prst="rect">
              <a:avLst/>
            </a:prstGeom>
            <a:noFill/>
          </p:spPr>
          <p:txBody>
            <a:bodyPr wrap="square" rtlCol="0">
              <a:spAutoFit/>
            </a:bodyPr>
            <a:lstStyle/>
            <a:p>
              <a:pPr fontAlgn="auto">
                <a:spcBef>
                  <a:spcPts val="0"/>
                </a:spcBef>
                <a:spcAft>
                  <a:spcPts val="0"/>
                </a:spcAft>
              </a:pPr>
              <a:endParaRPr lang="en-GB" sz="1800" b="1" dirty="0">
                <a:solidFill>
                  <a:prstClr val="white">
                    <a:lumMod val="65000"/>
                  </a:prstClr>
                </a:solidFill>
                <a:latin typeface="Tw Cen MT"/>
              </a:endParaRPr>
            </a:p>
          </p:txBody>
        </p:sp>
        <p:sp>
          <p:nvSpPr>
            <p:cNvPr id="14" name="AutoShape 8" descr="https://cdn2.iconfinder.com/data/icons/movie-8/500/award-512.png">
              <a:extLst>
                <a:ext uri="{FF2B5EF4-FFF2-40B4-BE49-F238E27FC236}">
                  <a16:creationId xmlns:a16="http://schemas.microsoft.com/office/drawing/2014/main" id="{DC77B823-BBAF-49D8-8B2C-4FF5040E73A7}"/>
                </a:ext>
              </a:extLst>
            </p:cNvPr>
            <p:cNvSpPr>
              <a:spLocks noChangeAspect="1" noChangeArrowheads="1"/>
            </p:cNvSpPr>
            <p:nvPr/>
          </p:nvSpPr>
          <p:spPr bwMode="auto">
            <a:xfrm>
              <a:off x="1162737" y="1661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15" name="AutoShape 10" descr="https://cdn2.iconfinder.com/data/icons/movie-8/500/award-512.png">
              <a:extLst>
                <a:ext uri="{FF2B5EF4-FFF2-40B4-BE49-F238E27FC236}">
                  <a16:creationId xmlns:a16="http://schemas.microsoft.com/office/drawing/2014/main" id="{926A95EE-3879-4A08-ADCA-A63F23D6B55F}"/>
                </a:ext>
              </a:extLst>
            </p:cNvPr>
            <p:cNvSpPr>
              <a:spLocks noChangeAspect="1" noChangeArrowheads="1"/>
            </p:cNvSpPr>
            <p:nvPr/>
          </p:nvSpPr>
          <p:spPr bwMode="auto">
            <a:xfrm>
              <a:off x="1315137" y="18141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16" name="AutoShape 12" descr="https://cdn2.iconfinder.com/data/icons/movie-8/500/award-512.png">
              <a:extLst>
                <a:ext uri="{FF2B5EF4-FFF2-40B4-BE49-F238E27FC236}">
                  <a16:creationId xmlns:a16="http://schemas.microsoft.com/office/drawing/2014/main" id="{D1B34333-0FB8-4876-9926-93E3F698ADB9}"/>
                </a:ext>
              </a:extLst>
            </p:cNvPr>
            <p:cNvSpPr>
              <a:spLocks noChangeAspect="1" noChangeArrowheads="1"/>
            </p:cNvSpPr>
            <p:nvPr/>
          </p:nvSpPr>
          <p:spPr bwMode="auto">
            <a:xfrm>
              <a:off x="1467537" y="1966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17" name="AutoShape 14" descr="https://cdn2.iconfinder.com/data/icons/movie-8/500/award-512.png">
              <a:extLst>
                <a:ext uri="{FF2B5EF4-FFF2-40B4-BE49-F238E27FC236}">
                  <a16:creationId xmlns:a16="http://schemas.microsoft.com/office/drawing/2014/main" id="{6923B85E-DBDC-4304-946B-1A0F9C8518A0}"/>
                </a:ext>
              </a:extLst>
            </p:cNvPr>
            <p:cNvSpPr>
              <a:spLocks noChangeAspect="1" noChangeArrowheads="1"/>
            </p:cNvSpPr>
            <p:nvPr/>
          </p:nvSpPr>
          <p:spPr bwMode="auto">
            <a:xfrm>
              <a:off x="1619937" y="21189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18" name="AutoShape 17" descr="https://cdn2.iconfinder.com/data/icons/movie-8/500/award-512.png">
              <a:extLst>
                <a:ext uri="{FF2B5EF4-FFF2-40B4-BE49-F238E27FC236}">
                  <a16:creationId xmlns:a16="http://schemas.microsoft.com/office/drawing/2014/main" id="{CCA05715-033C-4F33-9FA2-419902A9B840}"/>
                </a:ext>
              </a:extLst>
            </p:cNvPr>
            <p:cNvSpPr>
              <a:spLocks noChangeAspect="1" noChangeArrowheads="1"/>
            </p:cNvSpPr>
            <p:nvPr/>
          </p:nvSpPr>
          <p:spPr bwMode="auto">
            <a:xfrm>
              <a:off x="1772337" y="22713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19" name="AutoShape 19" descr="https://cdn2.iconfinder.com/data/icons/movie-8/500/award-512.png">
              <a:extLst>
                <a:ext uri="{FF2B5EF4-FFF2-40B4-BE49-F238E27FC236}">
                  <a16:creationId xmlns:a16="http://schemas.microsoft.com/office/drawing/2014/main" id="{9521D901-C100-4090-9100-20E41B7839AF}"/>
                </a:ext>
              </a:extLst>
            </p:cNvPr>
            <p:cNvSpPr>
              <a:spLocks noChangeAspect="1" noChangeArrowheads="1"/>
            </p:cNvSpPr>
            <p:nvPr/>
          </p:nvSpPr>
          <p:spPr bwMode="auto">
            <a:xfrm>
              <a:off x="1924737" y="24237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20" name="AutoShape 21" descr="https://cdn3.iconfinder.com/data/icons/vote/16/prize_cup_winner_champion-512.png">
              <a:extLst>
                <a:ext uri="{FF2B5EF4-FFF2-40B4-BE49-F238E27FC236}">
                  <a16:creationId xmlns:a16="http://schemas.microsoft.com/office/drawing/2014/main" id="{821A0E63-3F29-4C4B-B288-8D2587EEFE95}"/>
                </a:ext>
              </a:extLst>
            </p:cNvPr>
            <p:cNvSpPr>
              <a:spLocks noChangeAspect="1" noChangeArrowheads="1"/>
            </p:cNvSpPr>
            <p:nvPr/>
          </p:nvSpPr>
          <p:spPr bwMode="auto">
            <a:xfrm>
              <a:off x="2077137" y="25761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21" name="AutoShape 6" descr="Image result for stationery set">
              <a:extLst>
                <a:ext uri="{FF2B5EF4-FFF2-40B4-BE49-F238E27FC236}">
                  <a16:creationId xmlns:a16="http://schemas.microsoft.com/office/drawing/2014/main" id="{018862BF-C289-4267-9EC7-459760909647}"/>
                </a:ext>
              </a:extLst>
            </p:cNvPr>
            <p:cNvSpPr>
              <a:spLocks noChangeAspect="1" noChangeArrowheads="1"/>
            </p:cNvSpPr>
            <p:nvPr/>
          </p:nvSpPr>
          <p:spPr bwMode="auto">
            <a:xfrm>
              <a:off x="2229537" y="2728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22" name="AutoShape 8" descr="Image result for stationery set">
              <a:extLst>
                <a:ext uri="{FF2B5EF4-FFF2-40B4-BE49-F238E27FC236}">
                  <a16:creationId xmlns:a16="http://schemas.microsoft.com/office/drawing/2014/main" id="{194BB872-D6A4-4B0C-B707-5634FC1D657B}"/>
                </a:ext>
              </a:extLst>
            </p:cNvPr>
            <p:cNvSpPr>
              <a:spLocks noChangeAspect="1" noChangeArrowheads="1"/>
            </p:cNvSpPr>
            <p:nvPr/>
          </p:nvSpPr>
          <p:spPr bwMode="auto">
            <a:xfrm>
              <a:off x="2381937" y="28809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sp>
          <p:nvSpPr>
            <p:cNvPr id="23" name="AutoShape 11" descr="Image result for leisure pass">
              <a:extLst>
                <a:ext uri="{FF2B5EF4-FFF2-40B4-BE49-F238E27FC236}">
                  <a16:creationId xmlns:a16="http://schemas.microsoft.com/office/drawing/2014/main" id="{FF470B7B-6468-4FF7-B705-45F46E98B5B1}"/>
                </a:ext>
              </a:extLst>
            </p:cNvPr>
            <p:cNvSpPr>
              <a:spLocks noChangeAspect="1" noChangeArrowheads="1"/>
            </p:cNvSpPr>
            <p:nvPr/>
          </p:nvSpPr>
          <p:spPr bwMode="auto">
            <a:xfrm>
              <a:off x="2534337" y="30333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sz="1800">
                <a:solidFill>
                  <a:prstClr val="black"/>
                </a:solidFill>
                <a:latin typeface="Tw Cen MT"/>
              </a:endParaRPr>
            </a:p>
          </p:txBody>
        </p:sp>
        <p:grpSp>
          <p:nvGrpSpPr>
            <p:cNvPr id="24" name="Group 23">
              <a:extLst>
                <a:ext uri="{FF2B5EF4-FFF2-40B4-BE49-F238E27FC236}">
                  <a16:creationId xmlns:a16="http://schemas.microsoft.com/office/drawing/2014/main" id="{A10B3478-390D-43FB-B132-B4219FDAF244}"/>
                </a:ext>
              </a:extLst>
            </p:cNvPr>
            <p:cNvGrpSpPr/>
            <p:nvPr/>
          </p:nvGrpSpPr>
          <p:grpSpPr>
            <a:xfrm>
              <a:off x="1908962" y="1844832"/>
              <a:ext cx="5831391" cy="4155920"/>
              <a:chOff x="1619937" y="910400"/>
              <a:chExt cx="6308250" cy="4425190"/>
            </a:xfrm>
            <a:effectLst>
              <a:outerShdw blurRad="76200" dir="13500000" sy="23000" kx="1200000" algn="br" rotWithShape="0">
                <a:prstClr val="black">
                  <a:alpha val="20000"/>
                </a:prstClr>
              </a:outerShdw>
            </a:effectLst>
          </p:grpSpPr>
          <p:pic>
            <p:nvPicPr>
              <p:cNvPr id="28" name="Picture 2">
                <a:extLst>
                  <a:ext uri="{FF2B5EF4-FFF2-40B4-BE49-F238E27FC236}">
                    <a16:creationId xmlns:a16="http://schemas.microsoft.com/office/drawing/2014/main" id="{B83D0FAE-A4AF-423B-991C-1AEA4186B0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73" r="100000">
                            <a14:foregroundMark x1="29851" y1="27128" x2="29851" y2="27128"/>
                            <a14:foregroundMark x1="17910" y1="22340" x2="17910" y2="22340"/>
                            <a14:foregroundMark x1="60075" y1="21277" x2="60075" y2="21277"/>
                            <a14:foregroundMark x1="62313" y1="21277" x2="66791" y2="23936"/>
                            <a14:foregroundMark x1="73881" y1="27128" x2="73881" y2="27128"/>
                            <a14:foregroundMark x1="76493" y1="29787" x2="80597" y2="36170"/>
                            <a14:foregroundMark x1="83582" y1="43617" x2="83955" y2="45213"/>
                            <a14:foregroundMark x1="83209" y1="47872" x2="82090" y2="48404"/>
                            <a14:foregroundMark x1="73881" y1="56383" x2="73881" y2="56383"/>
                            <a14:foregroundMark x1="69776" y1="62234" x2="66418" y2="62234"/>
                            <a14:foregroundMark x1="58209" y1="63298" x2="54104" y2="62766"/>
                            <a14:foregroundMark x1="43657" y1="62234" x2="42910" y2="61702"/>
                            <a14:foregroundMark x1="37687" y1="60638" x2="36194" y2="60106"/>
                            <a14:foregroundMark x1="25373" y1="46809" x2="23507" y2="45213"/>
                            <a14:foregroundMark x1="16791" y1="56383" x2="16791" y2="56383"/>
                            <a14:foregroundMark x1="5970" y1="69681" x2="5970" y2="69681"/>
                            <a14:foregroundMark x1="5970" y1="71809" x2="7836" y2="77660"/>
                            <a14:foregroundMark x1="16045" y1="76596" x2="16045" y2="76596"/>
                            <a14:foregroundMark x1="17910" y1="71809" x2="18284" y2="69681"/>
                            <a14:foregroundMark x1="20149" y1="61170" x2="22015" y2="58511"/>
                            <a14:foregroundMark x1="23507" y1="51596" x2="23507" y2="50532"/>
                            <a14:foregroundMark x1="50000" y1="93617" x2="50000" y2="93617"/>
                            <a14:foregroundMark x1="44776" y1="88830" x2="44776" y2="88830"/>
                            <a14:foregroundMark x1="35448" y1="60638" x2="35448" y2="60638"/>
                            <a14:foregroundMark x1="30597" y1="30319" x2="30597" y2="30319"/>
                            <a14:foregroundMark x1="46269" y1="19681" x2="46269" y2="19681"/>
                            <a14:foregroundMark x1="51866" y1="32979" x2="51866" y2="32979"/>
                            <a14:foregroundMark x1="51493" y1="88298" x2="51493" y2="88298"/>
                            <a14:foregroundMark x1="60075" y1="88298" x2="60075" y2="88298"/>
                            <a14:foregroundMark x1="7090" y1="82979" x2="7090" y2="82979"/>
                            <a14:foregroundMark x1="5970" y1="85638" x2="5970" y2="85638"/>
                            <a14:foregroundMark x1="3731" y1="85106" x2="3731" y2="85106"/>
                            <a14:foregroundMark x1="1866" y1="83511" x2="1866" y2="83511"/>
                            <a14:foregroundMark x1="20522" y1="86170" x2="20522" y2="86170"/>
                            <a14:foregroundMark x1="13060" y1="86170" x2="13060" y2="86170"/>
                            <a14:foregroundMark x1="27612" y1="89362" x2="27239" y2="88298"/>
                            <a14:foregroundMark x1="75746" y1="87234" x2="75746" y2="87234"/>
                            <a14:foregroundMark x1="67164" y1="88830" x2="67164" y2="88830"/>
                            <a14:foregroundMark x1="88433" y1="87234" x2="88433" y2="87234"/>
                            <a14:foregroundMark x1="80224" y1="87234" x2="80224" y2="87234"/>
                            <a14:foregroundMark x1="91418" y1="86170" x2="91418" y2="86170"/>
                            <a14:foregroundMark x1="41791" y1="97872" x2="41791" y2="97872"/>
                            <a14:foregroundMark x1="26119" y1="96277" x2="26119" y2="96277"/>
                            <a14:foregroundMark x1="39925" y1="94149" x2="39925" y2="94149"/>
                            <a14:foregroundMark x1="61194" y1="95213" x2="60448" y2="94149"/>
                            <a14:foregroundMark x1="58582" y1="95213" x2="58582" y2="95213"/>
                            <a14:foregroundMark x1="42164" y1="94149" x2="42164" y2="94149"/>
                            <a14:foregroundMark x1="37687" y1="95213" x2="37687" y2="95213"/>
                            <a14:foregroundMark x1="24254" y1="15426" x2="24254" y2="15426"/>
                            <a14:backgroundMark x1="98507" y1="1064" x2="98507" y2="1064"/>
                            <a14:backgroundMark x1="1493" y1="1064" x2="1493" y2="1064"/>
                          </a14:backgroundRemoval>
                        </a14:imgEffect>
                      </a14:imgLayer>
                    </a14:imgProps>
                  </a:ext>
                  <a:ext uri="{28A0092B-C50C-407E-A947-70E740481C1C}">
                    <a14:useLocalDpi xmlns:a14="http://schemas.microsoft.com/office/drawing/2010/main" val="0"/>
                  </a:ext>
                </a:extLst>
              </a:blip>
              <a:srcRect/>
              <a:stretch>
                <a:fillRect/>
              </a:stretch>
            </p:blipFill>
            <p:spPr bwMode="auto">
              <a:xfrm>
                <a:off x="1619937" y="910400"/>
                <a:ext cx="6308250" cy="442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a:extLst>
                  <a:ext uri="{FF2B5EF4-FFF2-40B4-BE49-F238E27FC236}">
                    <a16:creationId xmlns:a16="http://schemas.microsoft.com/office/drawing/2014/main" id="{FF4EA933-F584-43E3-AF26-42A7BDA6010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36" t="51512" r="26904" b="29367"/>
              <a:stretch/>
            </p:blipFill>
            <p:spPr bwMode="auto">
              <a:xfrm>
                <a:off x="1916580" y="2540227"/>
                <a:ext cx="5714964" cy="18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a:extLst>
                  <a:ext uri="{FF2B5EF4-FFF2-40B4-BE49-F238E27FC236}">
                    <a16:creationId xmlns:a16="http://schemas.microsoft.com/office/drawing/2014/main" id="{770A4B75-7E40-43C9-B3F7-AD1C85C3905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36" t="27230" r="26904" b="60502"/>
              <a:stretch/>
            </p:blipFill>
            <p:spPr bwMode="auto">
              <a:xfrm>
                <a:off x="1924737" y="1273705"/>
                <a:ext cx="5714964" cy="1207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Rectangle 24">
              <a:extLst>
                <a:ext uri="{FF2B5EF4-FFF2-40B4-BE49-F238E27FC236}">
                  <a16:creationId xmlns:a16="http://schemas.microsoft.com/office/drawing/2014/main" id="{2293E190-F532-4E93-88FD-C1DA12427408}"/>
                </a:ext>
              </a:extLst>
            </p:cNvPr>
            <p:cNvSpPr/>
            <p:nvPr/>
          </p:nvSpPr>
          <p:spPr>
            <a:xfrm>
              <a:off x="2229537" y="2118965"/>
              <a:ext cx="5236596" cy="302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pic>
          <p:nvPicPr>
            <p:cNvPr id="26" name="Picture 2">
              <a:extLst>
                <a:ext uri="{FF2B5EF4-FFF2-40B4-BE49-F238E27FC236}">
                  <a16:creationId xmlns:a16="http://schemas.microsoft.com/office/drawing/2014/main" id="{0C0414DC-E1FC-4268-9EA8-F0893D18A0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243" t="51691" r="8204" b="12938"/>
            <a:stretch/>
          </p:blipFill>
          <p:spPr bwMode="auto">
            <a:xfrm>
              <a:off x="2967278" y="2974400"/>
              <a:ext cx="3720340" cy="2168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a:extLst>
                <a:ext uri="{FF2B5EF4-FFF2-40B4-BE49-F238E27FC236}">
                  <a16:creationId xmlns:a16="http://schemas.microsoft.com/office/drawing/2014/main" id="{F4CD4121-6C03-44FA-A788-5190556A33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243" t="29016" r="8204" b="53629"/>
            <a:stretch/>
          </p:blipFill>
          <p:spPr bwMode="auto">
            <a:xfrm>
              <a:off x="3158016" y="2060849"/>
              <a:ext cx="3240360" cy="92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84734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96">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BED712"/>
                </a:solidFill>
                <a:uFillTx/>
                <a:latin typeface="Calibri" pitchFamily="34"/>
                <a:cs typeface="Calibri" pitchFamily="34"/>
              </a:rPr>
              <a:t>What you will come away with today</a:t>
            </a:r>
            <a:endParaRPr lang="en-GB" sz="4400" b="1" i="0" u="none" strike="noStrike" kern="1200" cap="none" spc="0" baseline="0" dirty="0">
              <a:solidFill>
                <a:srgbClr val="BED712"/>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7" name="Content Placeholder 7">
            <a:extLst>
              <a:ext uri="{FF2B5EF4-FFF2-40B4-BE49-F238E27FC236}">
                <a16:creationId xmlns:a16="http://schemas.microsoft.com/office/drawing/2014/main" id="{661C9925-0FA5-4F9D-8684-EB2322F1A7A3}"/>
              </a:ext>
            </a:extLst>
          </p:cNvPr>
          <p:cNvSpPr>
            <a:spLocks noGrp="1"/>
          </p:cNvSpPr>
          <p:nvPr>
            <p:ph idx="1"/>
          </p:nvPr>
        </p:nvSpPr>
        <p:spPr>
          <a:xfrm>
            <a:off x="817459" y="1568661"/>
            <a:ext cx="10515600" cy="5032373"/>
          </a:xfrm>
        </p:spPr>
        <p:txBody>
          <a:bodyPr>
            <a:normAutofit/>
          </a:bodyPr>
          <a:lstStyle/>
          <a:p>
            <a:r>
              <a:rPr lang="en-GB" sz="4000" dirty="0">
                <a:solidFill>
                  <a:srgbClr val="BCDB1F"/>
                </a:solidFill>
              </a:rPr>
              <a:t>Increased confidence in developing a whole school approach to Anti-bullying week.</a:t>
            </a:r>
          </a:p>
          <a:p>
            <a:endParaRPr lang="en-GB" sz="4000" dirty="0">
              <a:solidFill>
                <a:srgbClr val="BCDB1F"/>
              </a:solidFill>
            </a:endParaRPr>
          </a:p>
          <a:p>
            <a:r>
              <a:rPr lang="en-GB" sz="4000" dirty="0">
                <a:solidFill>
                  <a:srgbClr val="BCDB1F"/>
                </a:solidFill>
              </a:rPr>
              <a:t>Increased knowledge of the resources available to support ABW</a:t>
            </a:r>
          </a:p>
          <a:p>
            <a:endParaRPr lang="en-GB" sz="4000" dirty="0">
              <a:solidFill>
                <a:srgbClr val="BCDB1F"/>
              </a:solidFill>
            </a:endParaRPr>
          </a:p>
          <a:p>
            <a:r>
              <a:rPr lang="en-GB" sz="4000" dirty="0">
                <a:solidFill>
                  <a:srgbClr val="BCDB1F"/>
                </a:solidFill>
              </a:rPr>
              <a:t>Looked though resources and complied a list of what is suitable for your school.</a:t>
            </a:r>
          </a:p>
          <a:p>
            <a:pPr marL="0" indent="0">
              <a:buNone/>
            </a:pPr>
            <a:endParaRPr lang="en-GB" sz="4000" dirty="0">
              <a:solidFill>
                <a:srgbClr val="BCDB1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pic>
        <p:nvPicPr>
          <p:cNvPr id="11" name="Picture 10">
            <a:extLst>
              <a:ext uri="{FF2B5EF4-FFF2-40B4-BE49-F238E27FC236}">
                <a16:creationId xmlns:a16="http://schemas.microsoft.com/office/drawing/2014/main" id="{E57E6F86-37A6-4803-9FFE-CB945E248148}"/>
              </a:ext>
            </a:extLst>
          </p:cNvPr>
          <p:cNvPicPr>
            <a:picLocks noChangeAspect="1"/>
          </p:cNvPicPr>
          <p:nvPr/>
        </p:nvPicPr>
        <p:blipFill rotWithShape="1">
          <a:blip r:embed="rId5"/>
          <a:srcRect l="36391" t="16401" r="22001" b="9401"/>
          <a:stretch/>
        </p:blipFill>
        <p:spPr>
          <a:xfrm>
            <a:off x="4116614" y="681037"/>
            <a:ext cx="3958772" cy="5647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2479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sp>
        <p:nvSpPr>
          <p:cNvPr id="12" name="TextBox 11">
            <a:extLst>
              <a:ext uri="{FF2B5EF4-FFF2-40B4-BE49-F238E27FC236}">
                <a16:creationId xmlns:a16="http://schemas.microsoft.com/office/drawing/2014/main" id="{280D24C5-461D-4ED3-B1D0-2DA11D86B041}"/>
              </a:ext>
            </a:extLst>
          </p:cNvPr>
          <p:cNvSpPr txBox="1"/>
          <p:nvPr/>
        </p:nvSpPr>
        <p:spPr>
          <a:xfrm>
            <a:off x="539552" y="339502"/>
            <a:ext cx="8352928"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rPr>
              <a:t>Please complete workshops evaluation</a:t>
            </a:r>
          </a:p>
        </p:txBody>
      </p:sp>
      <p:sp>
        <p:nvSpPr>
          <p:cNvPr id="5" name="Rectangle 4">
            <a:extLst>
              <a:ext uri="{FF2B5EF4-FFF2-40B4-BE49-F238E27FC236}">
                <a16:creationId xmlns:a16="http://schemas.microsoft.com/office/drawing/2014/main" id="{D12FB699-4996-48D1-996D-AA989F9540BA}"/>
              </a:ext>
            </a:extLst>
          </p:cNvPr>
          <p:cNvSpPr/>
          <p:nvPr/>
        </p:nvSpPr>
        <p:spPr>
          <a:xfrm>
            <a:off x="1358537" y="3244333"/>
            <a:ext cx="7260429" cy="369332"/>
          </a:xfrm>
          <a:prstGeom prst="rect">
            <a:avLst/>
          </a:prstGeom>
        </p:spPr>
        <p:txBody>
          <a:bodyPr wrap="square">
            <a:spAutoFit/>
          </a:bodyPr>
          <a:lstStyle/>
          <a:p>
            <a:pPr>
              <a:spcAft>
                <a:spcPts val="0"/>
              </a:spcAft>
            </a:pPr>
            <a:r>
              <a:rPr lang="en-GB" u="sng" dirty="0">
                <a:solidFill>
                  <a:srgbClr val="0563C1"/>
                </a:solidFill>
                <a:latin typeface="Calibri" panose="020F0502020204030204" pitchFamily="34" charset="0"/>
                <a:ea typeface="Calibri" panose="020F0502020204030204" pitchFamily="34" charset="0"/>
                <a:hlinkClick r:id="rId5"/>
              </a:rPr>
              <a:t>https://www.surveymonkey.co.uk/r/hittraining1920</a:t>
            </a:r>
            <a:endParaRPr lang="en-GB"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14308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171">
    <p:spTree>
      <p:nvGrpSpPr>
        <p:cNvPr id="1" name=""/>
        <p:cNvGrpSpPr/>
        <p:nvPr/>
      </p:nvGrpSpPr>
      <p:grpSpPr>
        <a:xfrm>
          <a:off x="0" y="0"/>
          <a:ext cx="0" cy="0"/>
          <a:chOff x="0" y="0"/>
          <a:chExt cx="0" cy="0"/>
        </a:xfrm>
      </p:grpSpPr>
      <p:pic>
        <p:nvPicPr>
          <p:cNvPr id="2" name="Picture 91" descr="https://www.footfiles.com/sites/mfen/files/styles/620x413/public/images/how_to_safeguard_your_kids_from_spring_and_summer_foot_injuries.png">
            <a:extLst>
              <a:ext uri="{FF2B5EF4-FFF2-40B4-BE49-F238E27FC236}">
                <a16:creationId xmlns:a16="http://schemas.microsoft.com/office/drawing/2014/main" id="{4BE11B3D-215A-46E7-9B78-FD99B17B2687}"/>
              </a:ext>
            </a:extLst>
          </p:cNvPr>
          <p:cNvPicPr>
            <a:picLocks noChangeAspect="1"/>
          </p:cNvPicPr>
          <p:nvPr/>
        </p:nvPicPr>
        <p:blipFill>
          <a:blip r:embed="rId3"/>
          <a:srcRect t="35008" b="9952"/>
          <a:stretch>
            <a:fillRect/>
          </a:stretch>
        </p:blipFill>
        <p:spPr>
          <a:xfrm>
            <a:off x="0" y="-244611"/>
            <a:ext cx="15327172" cy="5619509"/>
          </a:xfrm>
          <a:prstGeom prst="rect">
            <a:avLst/>
          </a:prstGeom>
          <a:noFill/>
          <a:ln cap="flat">
            <a:noFill/>
          </a:ln>
        </p:spPr>
      </p:pic>
      <p:sp>
        <p:nvSpPr>
          <p:cNvPr id="3" name="TextBox 16">
            <a:extLst>
              <a:ext uri="{FF2B5EF4-FFF2-40B4-BE49-F238E27FC236}">
                <a16:creationId xmlns:a16="http://schemas.microsoft.com/office/drawing/2014/main" id="{41F2FE7A-C8DB-4CB3-A0DE-EA962BD849B0}"/>
              </a:ext>
            </a:extLst>
          </p:cNvPr>
          <p:cNvSpPr txBox="1"/>
          <p:nvPr/>
        </p:nvSpPr>
        <p:spPr>
          <a:xfrm>
            <a:off x="938465" y="2142700"/>
            <a:ext cx="2913397" cy="1877052"/>
          </a:xfrm>
          <a:prstGeom prst="rect">
            <a:avLst/>
          </a:prstGeom>
          <a:noFill/>
          <a:ln cap="flat">
            <a:noFill/>
          </a:ln>
        </p:spPr>
        <p:txBody>
          <a:bodyPr vert="horz" wrap="square" lIns="91440" tIns="45720" rIns="91440" bIns="45720" anchor="t" anchorCtr="0" compatLnSpc="1">
            <a:spAutoFit/>
          </a:bodyPr>
          <a:lstStyle/>
          <a:p>
            <a:pPr marL="0" marR="0" lvl="0" indent="0" algn="l" defTabSz="1219169" rtl="0" fontAlgn="auto" hangingPunct="1">
              <a:lnSpc>
                <a:spcPts val="4600"/>
              </a:lnSpc>
              <a:spcBef>
                <a:spcPts val="0"/>
              </a:spcBef>
              <a:spcAft>
                <a:spcPts val="0"/>
              </a:spcAft>
              <a:buNone/>
              <a:tabLst/>
              <a:defRPr sz="1800" b="0" i="0" u="none" strike="noStrike" kern="0" cap="none" spc="0" baseline="0">
                <a:solidFill>
                  <a:srgbClr val="000000"/>
                </a:solidFill>
                <a:uFillTx/>
              </a:defRPr>
            </a:pPr>
            <a:r>
              <a:rPr lang="en-AU" sz="4800" b="1" i="0" u="none" strike="noStrike" kern="1200" cap="none" spc="0" baseline="0" dirty="0">
                <a:solidFill>
                  <a:srgbClr val="FFFFFF"/>
                </a:solidFill>
                <a:effectLst>
                  <a:outerShdw>
                    <a:srgbClr val="000000"/>
                  </a:outerShdw>
                </a:effectLst>
                <a:uFillTx/>
                <a:latin typeface="Calibri"/>
              </a:rPr>
              <a:t>Thank </a:t>
            </a:r>
          </a:p>
          <a:p>
            <a:pPr marL="0" marR="0" lvl="0" indent="0" algn="l" defTabSz="1219169" rtl="0" fontAlgn="auto" hangingPunct="1">
              <a:lnSpc>
                <a:spcPts val="4600"/>
              </a:lnSpc>
              <a:spcBef>
                <a:spcPts val="0"/>
              </a:spcBef>
              <a:spcAft>
                <a:spcPts val="0"/>
              </a:spcAft>
              <a:buNone/>
              <a:tabLst/>
              <a:defRPr sz="1800" b="0" i="0" u="none" strike="noStrike" kern="0" cap="none" spc="0" baseline="0">
                <a:solidFill>
                  <a:srgbClr val="000000"/>
                </a:solidFill>
                <a:uFillTx/>
              </a:defRPr>
            </a:pPr>
            <a:r>
              <a:rPr lang="en-AU" sz="4800" b="1" i="0" u="none" strike="noStrike" kern="1200" cap="none" spc="0" baseline="0" dirty="0">
                <a:solidFill>
                  <a:srgbClr val="FFFFFF"/>
                </a:solidFill>
                <a:effectLst>
                  <a:outerShdw>
                    <a:srgbClr val="000000"/>
                  </a:outerShdw>
                </a:effectLst>
                <a:uFillTx/>
                <a:latin typeface="Calibri"/>
              </a:rPr>
              <a:t>you for attending!</a:t>
            </a:r>
            <a:endParaRPr lang="en-AU" sz="4800" b="0" i="0" u="none" strike="noStrike" kern="1200" cap="none" spc="0" baseline="0" dirty="0">
              <a:solidFill>
                <a:srgbClr val="FFFFFF"/>
              </a:solidFill>
              <a:effectLst>
                <a:outerShdw>
                  <a:srgbClr val="000000"/>
                </a:outerShdw>
              </a:effectLst>
              <a:uFillTx/>
              <a:latin typeface="Calibri"/>
            </a:endParaRPr>
          </a:p>
        </p:txBody>
      </p:sp>
      <p:pic>
        <p:nvPicPr>
          <p:cNvPr id="4" name="Picture 3">
            <a:extLst>
              <a:ext uri="{FF2B5EF4-FFF2-40B4-BE49-F238E27FC236}">
                <a16:creationId xmlns:a16="http://schemas.microsoft.com/office/drawing/2014/main" id="{B8D4F412-BA2F-4A91-A302-98F61812EC6E}"/>
              </a:ext>
            </a:extLst>
          </p:cNvPr>
          <p:cNvPicPr>
            <a:picLocks noChangeAspect="1"/>
          </p:cNvPicPr>
          <p:nvPr/>
        </p:nvPicPr>
        <p:blipFill>
          <a:blip r:embed="rId4"/>
          <a:srcRect/>
          <a:stretch>
            <a:fillRect/>
          </a:stretch>
        </p:blipFill>
        <p:spPr>
          <a:xfrm>
            <a:off x="318878" y="5608097"/>
            <a:ext cx="1563038" cy="1033482"/>
          </a:xfrm>
          <a:prstGeom prst="rect">
            <a:avLst/>
          </a:prstGeom>
          <a:noFill/>
          <a:ln cap="flat">
            <a:noFill/>
          </a:ln>
        </p:spPr>
      </p:pic>
      <p:pic>
        <p:nvPicPr>
          <p:cNvPr id="5" name="Picture 18" descr="A picture containing object&#10;&#10;Description generated with very high confidence">
            <a:extLst>
              <a:ext uri="{FF2B5EF4-FFF2-40B4-BE49-F238E27FC236}">
                <a16:creationId xmlns:a16="http://schemas.microsoft.com/office/drawing/2014/main" id="{15D87C2B-AF8C-490F-B720-0DA66A1ECD03}"/>
              </a:ext>
            </a:extLst>
          </p:cNvPr>
          <p:cNvPicPr>
            <a:picLocks noChangeAspect="1"/>
          </p:cNvPicPr>
          <p:nvPr/>
        </p:nvPicPr>
        <p:blipFill>
          <a:blip r:embed="rId5"/>
          <a:stretch>
            <a:fillRect/>
          </a:stretch>
        </p:blipFill>
        <p:spPr>
          <a:xfrm>
            <a:off x="10013329" y="5758223"/>
            <a:ext cx="1697098" cy="733229"/>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10349074"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BED712"/>
                </a:solidFill>
                <a:uFillTx/>
                <a:latin typeface="Calibri" pitchFamily="34"/>
                <a:cs typeface="Calibri" pitchFamily="34"/>
              </a:rPr>
              <a:t>Anti-bullying Week 11 – 15 November 2019</a:t>
            </a:r>
            <a:endParaRPr lang="en-GB" sz="4400" b="1" i="0" u="none" strike="noStrike" kern="1200" cap="none" spc="0" baseline="0" dirty="0">
              <a:solidFill>
                <a:srgbClr val="BED712"/>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pic>
        <p:nvPicPr>
          <p:cNvPr id="11" name="Content Placeholder 10">
            <a:extLst>
              <a:ext uri="{FF2B5EF4-FFF2-40B4-BE49-F238E27FC236}">
                <a16:creationId xmlns:a16="http://schemas.microsoft.com/office/drawing/2014/main" id="{B5FEACED-8C11-47BB-84AF-8A47B6BA4DF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29184" y="1542837"/>
            <a:ext cx="5058676" cy="5058676"/>
          </a:xfrm>
        </p:spPr>
      </p:pic>
    </p:spTree>
    <p:extLst>
      <p:ext uri="{BB962C8B-B14F-4D97-AF65-F5344CB8AC3E}">
        <p14:creationId xmlns:p14="http://schemas.microsoft.com/office/powerpoint/2010/main" val="394996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9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09CAF642-E49E-4747-B1D0-8A85457D1898}"/>
              </a:ext>
            </a:extLst>
          </p:cNvPr>
          <p:cNvSpPr txBox="1"/>
          <p:nvPr/>
        </p:nvSpPr>
        <p:spPr>
          <a:xfrm>
            <a:off x="1485350" y="1644522"/>
            <a:ext cx="9619744"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9600" b="1" i="0" u="none" strike="noStrike" kern="1200" cap="none" spc="0" baseline="0" dirty="0">
                <a:solidFill>
                  <a:srgbClr val="FFFFFF"/>
                </a:solidFill>
                <a:uFillTx/>
                <a:latin typeface="Calibri" pitchFamily="34"/>
                <a:cs typeface="Calibri" pitchFamily="34"/>
              </a:rPr>
              <a:t>Tuesday:</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9600" b="1" dirty="0">
                <a:solidFill>
                  <a:srgbClr val="FFFFFF"/>
                </a:solidFill>
                <a:latin typeface="Calibri" pitchFamily="34"/>
                <a:cs typeface="Calibri" pitchFamily="34"/>
              </a:rPr>
              <a:t>Odd Socks Day</a:t>
            </a:r>
            <a:endParaRPr lang="en-GB" sz="9600" b="1" i="0" u="none" strike="noStrike" kern="1200" cap="none" spc="0" baseline="0" dirty="0">
              <a:solidFill>
                <a:srgbClr val="FFFFFF"/>
              </a:solidFill>
              <a:uFillTx/>
              <a:latin typeface="Calibri"/>
              <a:cs typeface="Calibri" pitchFamily="34"/>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09CAF642-E49E-4747-B1D0-8A85457D1898}"/>
              </a:ext>
            </a:extLst>
          </p:cNvPr>
          <p:cNvSpPr txBox="1"/>
          <p:nvPr/>
        </p:nvSpPr>
        <p:spPr>
          <a:xfrm>
            <a:off x="1485350" y="1278328"/>
            <a:ext cx="9619744"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9600" b="1" i="0" u="none" strike="noStrike" kern="1200" cap="none" spc="0" baseline="0" dirty="0">
                <a:solidFill>
                  <a:srgbClr val="FFFFFF"/>
                </a:solidFill>
                <a:uFillTx/>
                <a:latin typeface="Calibri" pitchFamily="34"/>
                <a:cs typeface="Calibri" pitchFamily="34"/>
              </a:rPr>
              <a:t>Thursday:</a:t>
            </a:r>
          </a:p>
          <a:p>
            <a:pPr lvl="0">
              <a:defRPr/>
            </a:pPr>
            <a:r>
              <a:rPr lang="en-GB" sz="9600" b="1" dirty="0">
                <a:solidFill>
                  <a:prstClr val="white"/>
                </a:solidFill>
                <a:latin typeface="Calibri" panose="020F0502020204030204" pitchFamily="34" charset="0"/>
              </a:rPr>
              <a:t>Stop, Speak, Support</a:t>
            </a: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spTree>
    <p:extLst>
      <p:ext uri="{BB962C8B-B14F-4D97-AF65-F5344CB8AC3E}">
        <p14:creationId xmlns:p14="http://schemas.microsoft.com/office/powerpoint/2010/main" val="335269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09CAF642-E49E-4747-B1D0-8A85457D1898}"/>
              </a:ext>
            </a:extLst>
          </p:cNvPr>
          <p:cNvSpPr txBox="1"/>
          <p:nvPr/>
        </p:nvSpPr>
        <p:spPr>
          <a:xfrm>
            <a:off x="1485350" y="1278328"/>
            <a:ext cx="9619744"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9600" b="1" i="0" u="none" strike="noStrike" kern="1200" cap="none" spc="0" baseline="0" dirty="0">
                <a:solidFill>
                  <a:srgbClr val="FFFFFF"/>
                </a:solidFill>
                <a:uFillTx/>
                <a:latin typeface="Calibri" pitchFamily="34"/>
                <a:cs typeface="Calibri" pitchFamily="34"/>
              </a:rPr>
              <a:t>Friday:</a:t>
            </a:r>
          </a:p>
          <a:p>
            <a:pPr lvl="0">
              <a:defRPr/>
            </a:pPr>
            <a:r>
              <a:rPr lang="en-GB" sz="9600" b="1" dirty="0">
                <a:solidFill>
                  <a:prstClr val="white"/>
                </a:solidFill>
                <a:latin typeface="Calibri" panose="020F0502020204030204" pitchFamily="34" charset="0"/>
              </a:rPr>
              <a:t>Friendship Friday</a:t>
            </a: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spTree>
    <p:extLst>
      <p:ext uri="{BB962C8B-B14F-4D97-AF65-F5344CB8AC3E}">
        <p14:creationId xmlns:p14="http://schemas.microsoft.com/office/powerpoint/2010/main" val="3812119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BED712"/>
                </a:solidFill>
                <a:uFillTx/>
                <a:latin typeface="Calibri" pitchFamily="34"/>
                <a:cs typeface="Calibri" pitchFamily="34"/>
              </a:rPr>
              <a:t>Anti Bullying Week aims</a:t>
            </a:r>
            <a:endParaRPr lang="en-GB" sz="4400" b="1" i="0" u="none" strike="noStrike" kern="1200" cap="none" spc="0" baseline="0" dirty="0">
              <a:solidFill>
                <a:srgbClr val="BED712"/>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7" name="Content Placeholder 7">
            <a:extLst>
              <a:ext uri="{FF2B5EF4-FFF2-40B4-BE49-F238E27FC236}">
                <a16:creationId xmlns:a16="http://schemas.microsoft.com/office/drawing/2014/main" id="{661C9925-0FA5-4F9D-8684-EB2322F1A7A3}"/>
              </a:ext>
            </a:extLst>
          </p:cNvPr>
          <p:cNvSpPr>
            <a:spLocks noGrp="1"/>
          </p:cNvSpPr>
          <p:nvPr>
            <p:ph idx="1"/>
          </p:nvPr>
        </p:nvSpPr>
        <p:spPr>
          <a:xfrm>
            <a:off x="817459" y="1568661"/>
            <a:ext cx="10515600" cy="5032373"/>
          </a:xfrm>
        </p:spPr>
        <p:txBody>
          <a:bodyPr>
            <a:normAutofit/>
          </a:bodyPr>
          <a:lstStyle/>
          <a:p>
            <a:pPr marL="0" indent="0">
              <a:buNone/>
            </a:pPr>
            <a:r>
              <a:rPr lang="en-GB" sz="4000" dirty="0">
                <a:solidFill>
                  <a:srgbClr val="BCDB1F"/>
                </a:solidFill>
              </a:rPr>
              <a:t>This year the goal is to inform schools and settings, children and young people, parents and carers to know that it takes a collective responsibility to stop bullying. </a:t>
            </a:r>
          </a:p>
          <a:p>
            <a:pPr marL="0" indent="0">
              <a:buNone/>
            </a:pPr>
            <a:endParaRPr lang="en-GB" sz="4000" dirty="0">
              <a:solidFill>
                <a:srgbClr val="BCDB1F"/>
              </a:solidFill>
            </a:endParaRPr>
          </a:p>
          <a:p>
            <a:pPr marL="0" indent="0">
              <a:buNone/>
            </a:pPr>
            <a:r>
              <a:rPr lang="en-GB" sz="4000" dirty="0">
                <a:solidFill>
                  <a:srgbClr val="BCDB1F"/>
                </a:solidFill>
              </a:rPr>
              <a:t>This campaign aims to create empowering, positive messages addressing the fact that when it comes to bullying CHANGE STARTS WITH US!</a:t>
            </a:r>
          </a:p>
        </p:txBody>
      </p:sp>
    </p:spTree>
    <p:extLst>
      <p:ext uri="{BB962C8B-B14F-4D97-AF65-F5344CB8AC3E}">
        <p14:creationId xmlns:p14="http://schemas.microsoft.com/office/powerpoint/2010/main" val="3650120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G foo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1018</Words>
  <Application>Microsoft Office PowerPoint</Application>
  <PresentationFormat>Widescreen</PresentationFormat>
  <Paragraphs>232</Paragraphs>
  <Slides>42</Slides>
  <Notes>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Arial</vt:lpstr>
      <vt:lpstr>Arial Black</vt:lpstr>
      <vt:lpstr>Calibri</vt:lpstr>
      <vt:lpstr>Calibri Light</vt:lpstr>
      <vt:lpstr>Frutiger-Light</vt:lpstr>
      <vt:lpstr>Times New Roman</vt:lpstr>
      <vt:lpstr>Tw Cen MT</vt:lpstr>
      <vt:lpstr>Verdana</vt:lpstr>
      <vt:lpstr>Office Theme</vt:lpstr>
      <vt:lpstr>1_Office Theme</vt:lpstr>
      <vt:lpstr>FG footer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Meade</dc:creator>
  <cp:lastModifiedBy>Claire Meade</cp:lastModifiedBy>
  <cp:revision>5</cp:revision>
  <dcterms:created xsi:type="dcterms:W3CDTF">2019-10-02T08:40:46Z</dcterms:created>
  <dcterms:modified xsi:type="dcterms:W3CDTF">2019-10-02T09:30:21Z</dcterms:modified>
</cp:coreProperties>
</file>