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311" r:id="rId2"/>
    <p:sldId id="315" r:id="rId3"/>
    <p:sldId id="318" r:id="rId4"/>
    <p:sldId id="319" r:id="rId5"/>
    <p:sldId id="275" r:id="rId6"/>
    <p:sldId id="320" r:id="rId7"/>
    <p:sldId id="418" r:id="rId8"/>
    <p:sldId id="321" r:id="rId9"/>
    <p:sldId id="322" r:id="rId10"/>
    <p:sldId id="323" r:id="rId11"/>
    <p:sldId id="324" r:id="rId12"/>
    <p:sldId id="325" r:id="rId13"/>
    <p:sldId id="326" r:id="rId14"/>
    <p:sldId id="327" r:id="rId15"/>
    <p:sldId id="328" r:id="rId16"/>
    <p:sldId id="419" r:id="rId17"/>
    <p:sldId id="420" r:id="rId18"/>
    <p:sldId id="329" r:id="rId19"/>
    <p:sldId id="330" r:id="rId20"/>
    <p:sldId id="331" r:id="rId21"/>
    <p:sldId id="332" r:id="rId22"/>
    <p:sldId id="333" r:id="rId23"/>
    <p:sldId id="334" r:id="rId24"/>
    <p:sldId id="335" r:id="rId25"/>
    <p:sldId id="421" r:id="rId26"/>
    <p:sldId id="337" r:id="rId27"/>
    <p:sldId id="338" r:id="rId28"/>
    <p:sldId id="339" r:id="rId29"/>
    <p:sldId id="340" r:id="rId30"/>
    <p:sldId id="341" r:id="rId31"/>
    <p:sldId id="342" r:id="rId32"/>
    <p:sldId id="336" r:id="rId33"/>
    <p:sldId id="344" r:id="rId34"/>
    <p:sldId id="343" r:id="rId35"/>
    <p:sldId id="422" r:id="rId36"/>
    <p:sldId id="345" r:id="rId37"/>
    <p:sldId id="346" r:id="rId38"/>
    <p:sldId id="347" r:id="rId39"/>
    <p:sldId id="348" r:id="rId40"/>
    <p:sldId id="349" r:id="rId41"/>
    <p:sldId id="350" r:id="rId42"/>
    <p:sldId id="351" r:id="rId43"/>
    <p:sldId id="353" r:id="rId44"/>
    <p:sldId id="354" r:id="rId45"/>
    <p:sldId id="355" r:id="rId46"/>
    <p:sldId id="356" r:id="rId47"/>
    <p:sldId id="357" r:id="rId48"/>
    <p:sldId id="358" r:id="rId49"/>
    <p:sldId id="352" r:id="rId50"/>
    <p:sldId id="359" r:id="rId51"/>
    <p:sldId id="360" r:id="rId52"/>
    <p:sldId id="361" r:id="rId53"/>
    <p:sldId id="362" r:id="rId54"/>
    <p:sldId id="363" r:id="rId55"/>
    <p:sldId id="364" r:id="rId56"/>
    <p:sldId id="401" r:id="rId57"/>
    <p:sldId id="402" r:id="rId58"/>
    <p:sldId id="403" r:id="rId59"/>
    <p:sldId id="404" r:id="rId60"/>
    <p:sldId id="405" r:id="rId61"/>
    <p:sldId id="406" r:id="rId62"/>
    <p:sldId id="423" r:id="rId63"/>
    <p:sldId id="417" r:id="rId64"/>
    <p:sldId id="415" r:id="rId65"/>
    <p:sldId id="416" r:id="rId66"/>
    <p:sldId id="424" r:id="rId67"/>
    <p:sldId id="408" r:id="rId68"/>
    <p:sldId id="409" r:id="rId69"/>
    <p:sldId id="410" r:id="rId70"/>
    <p:sldId id="411" r:id="rId71"/>
    <p:sldId id="412" r:id="rId72"/>
    <p:sldId id="413" r:id="rId73"/>
    <p:sldId id="368" r:id="rId74"/>
    <p:sldId id="369" r:id="rId75"/>
    <p:sldId id="370" r:id="rId76"/>
    <p:sldId id="371" r:id="rId77"/>
    <p:sldId id="372" r:id="rId78"/>
    <p:sldId id="373" r:id="rId79"/>
    <p:sldId id="365" r:id="rId80"/>
    <p:sldId id="366" r:id="rId81"/>
    <p:sldId id="367" r:id="rId82"/>
    <p:sldId id="390" r:id="rId83"/>
    <p:sldId id="396" r:id="rId84"/>
    <p:sldId id="397" r:id="rId85"/>
    <p:sldId id="398" r:id="rId86"/>
    <p:sldId id="399" r:id="rId87"/>
    <p:sldId id="400" r:id="rId88"/>
    <p:sldId id="391" r:id="rId89"/>
    <p:sldId id="394" r:id="rId90"/>
    <p:sldId id="395" r:id="rId91"/>
    <p:sldId id="374" r:id="rId92"/>
    <p:sldId id="375" r:id="rId93"/>
    <p:sldId id="376" r:id="rId94"/>
    <p:sldId id="377" r:id="rId95"/>
    <p:sldId id="378" r:id="rId96"/>
    <p:sldId id="379" r:id="rId97"/>
    <p:sldId id="380" r:id="rId98"/>
    <p:sldId id="381" r:id="rId99"/>
    <p:sldId id="382" r:id="rId100"/>
    <p:sldId id="383" r:id="rId101"/>
    <p:sldId id="384" r:id="rId102"/>
    <p:sldId id="385" r:id="rId103"/>
    <p:sldId id="386" r:id="rId104"/>
    <p:sldId id="387" r:id="rId105"/>
    <p:sldId id="389" r:id="rId10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78" y="11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02CF97-D92C-4B00-8E96-EFE33A99F851}" type="datetimeFigureOut">
              <a:rPr lang="en-GB" smtClean="0"/>
              <a:t>25/10/2018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7EA0E-589C-4C36-B837-55618EB9A88E}" type="slidenum">
              <a:rPr lang="en-GB" smtClean="0"/>
              <a:t>‹#›</a:t>
            </a:fld>
            <a:endParaRPr lang="en-GB"/>
          </a:p>
        </p:txBody>
      </p:sp>
    </p:spTree>
    <p:extLst>
      <p:ext uri="{BB962C8B-B14F-4D97-AF65-F5344CB8AC3E}">
        <p14:creationId xmlns:p14="http://schemas.microsoft.com/office/powerpoint/2010/main" val="77203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5</a:t>
            </a:fld>
            <a:endParaRPr lang="en-GB" altLang="en-US">
              <a:latin typeface="Arial" charset="0"/>
            </a:endParaRPr>
          </a:p>
        </p:txBody>
      </p:sp>
    </p:spTree>
    <p:extLst>
      <p:ext uri="{BB962C8B-B14F-4D97-AF65-F5344CB8AC3E}">
        <p14:creationId xmlns:p14="http://schemas.microsoft.com/office/powerpoint/2010/main" val="312179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86</a:t>
            </a:fld>
            <a:endParaRPr lang="en-GB" altLang="en-US">
              <a:latin typeface="Arial" charset="0"/>
            </a:endParaRPr>
          </a:p>
        </p:txBody>
      </p:sp>
    </p:spTree>
    <p:extLst>
      <p:ext uri="{BB962C8B-B14F-4D97-AF65-F5344CB8AC3E}">
        <p14:creationId xmlns:p14="http://schemas.microsoft.com/office/powerpoint/2010/main" val="1407277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95</a:t>
            </a:fld>
            <a:endParaRPr lang="en-GB" altLang="en-US">
              <a:latin typeface="Arial" charset="0"/>
            </a:endParaRPr>
          </a:p>
        </p:txBody>
      </p:sp>
    </p:spTree>
    <p:extLst>
      <p:ext uri="{BB962C8B-B14F-4D97-AF65-F5344CB8AC3E}">
        <p14:creationId xmlns:p14="http://schemas.microsoft.com/office/powerpoint/2010/main" val="2469245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102</a:t>
            </a:fld>
            <a:endParaRPr lang="en-GB" altLang="en-US">
              <a:latin typeface="Arial" charset="0"/>
            </a:endParaRPr>
          </a:p>
        </p:txBody>
      </p:sp>
    </p:spTree>
    <p:extLst>
      <p:ext uri="{BB962C8B-B14F-4D97-AF65-F5344CB8AC3E}">
        <p14:creationId xmlns:p14="http://schemas.microsoft.com/office/powerpoint/2010/main" val="66635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14</a:t>
            </a:fld>
            <a:endParaRPr lang="en-GB" altLang="en-US">
              <a:latin typeface="Arial" charset="0"/>
            </a:endParaRPr>
          </a:p>
        </p:txBody>
      </p:sp>
    </p:spTree>
    <p:extLst>
      <p:ext uri="{BB962C8B-B14F-4D97-AF65-F5344CB8AC3E}">
        <p14:creationId xmlns:p14="http://schemas.microsoft.com/office/powerpoint/2010/main" val="3360641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30</a:t>
            </a:fld>
            <a:endParaRPr lang="en-GB" altLang="en-US">
              <a:latin typeface="Arial" charset="0"/>
            </a:endParaRPr>
          </a:p>
        </p:txBody>
      </p:sp>
    </p:spTree>
    <p:extLst>
      <p:ext uri="{BB962C8B-B14F-4D97-AF65-F5344CB8AC3E}">
        <p14:creationId xmlns:p14="http://schemas.microsoft.com/office/powerpoint/2010/main" val="350055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40</a:t>
            </a:fld>
            <a:endParaRPr lang="en-GB" altLang="en-US">
              <a:latin typeface="Arial" charset="0"/>
            </a:endParaRPr>
          </a:p>
        </p:txBody>
      </p:sp>
    </p:spTree>
    <p:extLst>
      <p:ext uri="{BB962C8B-B14F-4D97-AF65-F5344CB8AC3E}">
        <p14:creationId xmlns:p14="http://schemas.microsoft.com/office/powerpoint/2010/main" val="2897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47</a:t>
            </a:fld>
            <a:endParaRPr lang="en-GB" altLang="en-US">
              <a:latin typeface="Arial" charset="0"/>
            </a:endParaRPr>
          </a:p>
        </p:txBody>
      </p:sp>
    </p:spTree>
    <p:extLst>
      <p:ext uri="{BB962C8B-B14F-4D97-AF65-F5344CB8AC3E}">
        <p14:creationId xmlns:p14="http://schemas.microsoft.com/office/powerpoint/2010/main" val="200408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54</a:t>
            </a:fld>
            <a:endParaRPr lang="en-GB" altLang="en-US">
              <a:latin typeface="Arial" charset="0"/>
            </a:endParaRPr>
          </a:p>
        </p:txBody>
      </p:sp>
    </p:spTree>
    <p:extLst>
      <p:ext uri="{BB962C8B-B14F-4D97-AF65-F5344CB8AC3E}">
        <p14:creationId xmlns:p14="http://schemas.microsoft.com/office/powerpoint/2010/main" val="237616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60</a:t>
            </a:fld>
            <a:endParaRPr lang="en-GB" altLang="en-US">
              <a:latin typeface="Arial" charset="0"/>
            </a:endParaRPr>
          </a:p>
        </p:txBody>
      </p:sp>
    </p:spTree>
    <p:extLst>
      <p:ext uri="{BB962C8B-B14F-4D97-AF65-F5344CB8AC3E}">
        <p14:creationId xmlns:p14="http://schemas.microsoft.com/office/powerpoint/2010/main" val="230850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71</a:t>
            </a:fld>
            <a:endParaRPr lang="en-GB" altLang="en-US">
              <a:latin typeface="Arial" charset="0"/>
            </a:endParaRPr>
          </a:p>
        </p:txBody>
      </p:sp>
    </p:spTree>
    <p:extLst>
      <p:ext uri="{BB962C8B-B14F-4D97-AF65-F5344CB8AC3E}">
        <p14:creationId xmlns:p14="http://schemas.microsoft.com/office/powerpoint/2010/main" val="191275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77C3F13-8F31-4C94-8150-073866770B68}" type="slidenum">
              <a:rPr lang="en-GB" altLang="en-US" smtClean="0">
                <a:latin typeface="Arial" charset="0"/>
              </a:rPr>
              <a:pPr eaLnBrk="1" hangingPunct="1">
                <a:spcBef>
                  <a:spcPct val="0"/>
                </a:spcBef>
              </a:pPr>
              <a:t>77</a:t>
            </a:fld>
            <a:endParaRPr lang="en-GB" altLang="en-US">
              <a:latin typeface="Arial" charset="0"/>
            </a:endParaRPr>
          </a:p>
        </p:txBody>
      </p:sp>
    </p:spTree>
    <p:extLst>
      <p:ext uri="{BB962C8B-B14F-4D97-AF65-F5344CB8AC3E}">
        <p14:creationId xmlns:p14="http://schemas.microsoft.com/office/powerpoint/2010/main" val="2454677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680" y="1556792"/>
            <a:ext cx="4117272" cy="1470025"/>
          </a:xfrm>
        </p:spPr>
        <p:txBody>
          <a:bodyPr/>
          <a:lstStyle/>
          <a:p>
            <a:r>
              <a:rPr lang="en-US" altLang="zh-CN"/>
              <a:t>Click to edit Master title style</a:t>
            </a:r>
            <a:endParaRPr lang="zh-CN" altLang="en-US" dirty="0"/>
          </a:p>
        </p:txBody>
      </p:sp>
      <p:sp>
        <p:nvSpPr>
          <p:cNvPr id="3" name="Subtitle 2"/>
          <p:cNvSpPr>
            <a:spLocks noGrp="1"/>
          </p:cNvSpPr>
          <p:nvPr>
            <p:ph type="subTitle" idx="1"/>
          </p:nvPr>
        </p:nvSpPr>
        <p:spPr>
          <a:xfrm>
            <a:off x="35496" y="3284984"/>
            <a:ext cx="4104456"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zh-CN" altLang="en-US" dirty="0"/>
          </a:p>
        </p:txBody>
      </p:sp>
      <p:sp>
        <p:nvSpPr>
          <p:cNvPr id="4" name="Date Placeholder 3"/>
          <p:cNvSpPr>
            <a:spLocks noGrp="1"/>
          </p:cNvSpPr>
          <p:nvPr>
            <p:ph type="dt" sz="half" idx="10"/>
          </p:nvPr>
        </p:nvSpPr>
        <p:spPr/>
        <p:txBody>
          <a:bodyPr/>
          <a:lstStyle>
            <a:lvl1pPr>
              <a:defRPr/>
            </a:lvl1pPr>
          </a:lstStyle>
          <a:p>
            <a:fld id="{29BFDFD7-66DE-4488-8B2F-0229AEDA9C80}" type="datetimeFigureOut">
              <a:rPr lang="zh-CN" altLang="en-US"/>
              <a:pPr/>
              <a:t>2018/10/25</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24F8E6ED-C3E0-400A-8772-C73CA5A8A36B}" type="slidenum">
              <a:rPr lang="zh-CN" altLang="en-US"/>
              <a:pPr/>
              <a:t>‹#›</a:t>
            </a:fld>
            <a:endParaRPr lang="zh-CN" altLang="en-US"/>
          </a:p>
        </p:txBody>
      </p:sp>
    </p:spTree>
    <p:extLst>
      <p:ext uri="{BB962C8B-B14F-4D97-AF65-F5344CB8AC3E}">
        <p14:creationId xmlns:p14="http://schemas.microsoft.com/office/powerpoint/2010/main" val="218208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fld id="{A20F41C0-3846-4C46-BC5D-36437FDA703B}" type="datetimeFigureOut">
              <a:rPr lang="zh-CN" altLang="en-US"/>
              <a:pPr/>
              <a:t>2018/10/25</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EA72D7E0-DD6D-4D85-84B4-6FC555551322}" type="slidenum">
              <a:rPr lang="zh-CN" altLang="en-US"/>
              <a:pPr/>
              <a:t>‹#›</a:t>
            </a:fld>
            <a:endParaRPr lang="zh-CN" altLang="en-US"/>
          </a:p>
        </p:txBody>
      </p:sp>
    </p:spTree>
    <p:extLst>
      <p:ext uri="{BB962C8B-B14F-4D97-AF65-F5344CB8AC3E}">
        <p14:creationId xmlns:p14="http://schemas.microsoft.com/office/powerpoint/2010/main" val="203247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fld id="{343656D1-6075-4516-99F2-EDCA7EFCF8D3}" type="datetimeFigureOut">
              <a:rPr lang="zh-CN" altLang="en-US"/>
              <a:pPr/>
              <a:t>2018/10/25</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FF4CC5F1-681B-480C-93DF-C7DF0C7246E0}" type="slidenum">
              <a:rPr lang="zh-CN" altLang="en-US"/>
              <a:pPr/>
              <a:t>‹#›</a:t>
            </a:fld>
            <a:endParaRPr lang="zh-CN" altLang="en-US"/>
          </a:p>
        </p:txBody>
      </p:sp>
    </p:spTree>
    <p:extLst>
      <p:ext uri="{BB962C8B-B14F-4D97-AF65-F5344CB8AC3E}">
        <p14:creationId xmlns:p14="http://schemas.microsoft.com/office/powerpoint/2010/main" val="408448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fld id="{58CBDFF9-4DBF-499F-BFFC-0EAE20078926}" type="datetimeFigureOut">
              <a:rPr lang="zh-CN" altLang="en-US"/>
              <a:pPr/>
              <a:t>2018/10/25</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24E2E0EB-18E8-49C3-BAE4-B04E43D6F596}" type="slidenum">
              <a:rPr lang="zh-CN" altLang="en-US"/>
              <a:pPr/>
              <a:t>‹#›</a:t>
            </a:fld>
            <a:endParaRPr lang="zh-CN" altLang="en-US"/>
          </a:p>
        </p:txBody>
      </p:sp>
    </p:spTree>
    <p:extLst>
      <p:ext uri="{BB962C8B-B14F-4D97-AF65-F5344CB8AC3E}">
        <p14:creationId xmlns:p14="http://schemas.microsoft.com/office/powerpoint/2010/main" val="352618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fld id="{727F1624-9AFD-4B64-8020-68BC07D27672}" type="datetimeFigureOut">
              <a:rPr lang="zh-CN" altLang="en-US"/>
              <a:pPr/>
              <a:t>2018/10/25</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D29041E4-CA89-4366-83BC-6614DB2EE68B}" type="slidenum">
              <a:rPr lang="zh-CN" altLang="en-US"/>
              <a:pPr/>
              <a:t>‹#›</a:t>
            </a:fld>
            <a:endParaRPr lang="zh-CN" altLang="en-US"/>
          </a:p>
        </p:txBody>
      </p:sp>
    </p:spTree>
    <p:extLst>
      <p:ext uri="{BB962C8B-B14F-4D97-AF65-F5344CB8AC3E}">
        <p14:creationId xmlns:p14="http://schemas.microsoft.com/office/powerpoint/2010/main" val="175425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3"/>
          <p:cNvSpPr>
            <a:spLocks noGrp="1"/>
          </p:cNvSpPr>
          <p:nvPr>
            <p:ph type="dt" sz="half" idx="10"/>
          </p:nvPr>
        </p:nvSpPr>
        <p:spPr/>
        <p:txBody>
          <a:bodyPr/>
          <a:lstStyle>
            <a:lvl1pPr>
              <a:defRPr/>
            </a:lvl1pPr>
          </a:lstStyle>
          <a:p>
            <a:fld id="{0B961787-D744-4D6B-83D7-C99299E43ACF}" type="datetimeFigureOut">
              <a:rPr lang="zh-CN" altLang="en-US"/>
              <a:pPr/>
              <a:t>2018/10/25</a:t>
            </a:fld>
            <a:endParaRPr lang="zh-CN" altLang="en-US"/>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F2B14A4D-2752-42E4-A44F-B3A29614A060}" type="slidenum">
              <a:rPr lang="zh-CN" altLang="en-US"/>
              <a:pPr/>
              <a:t>‹#›</a:t>
            </a:fld>
            <a:endParaRPr lang="zh-CN" altLang="en-US"/>
          </a:p>
        </p:txBody>
      </p:sp>
    </p:spTree>
    <p:extLst>
      <p:ext uri="{BB962C8B-B14F-4D97-AF65-F5344CB8AC3E}">
        <p14:creationId xmlns:p14="http://schemas.microsoft.com/office/powerpoint/2010/main" val="1620644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3"/>
          <p:cNvSpPr>
            <a:spLocks noGrp="1"/>
          </p:cNvSpPr>
          <p:nvPr>
            <p:ph type="dt" sz="half" idx="10"/>
          </p:nvPr>
        </p:nvSpPr>
        <p:spPr/>
        <p:txBody>
          <a:bodyPr/>
          <a:lstStyle>
            <a:lvl1pPr>
              <a:defRPr/>
            </a:lvl1pPr>
          </a:lstStyle>
          <a:p>
            <a:fld id="{1DEA27AE-CD47-4571-85D3-E2A627D09D6B}" type="datetimeFigureOut">
              <a:rPr lang="zh-CN" altLang="en-US"/>
              <a:pPr/>
              <a:t>2018/10/25</a:t>
            </a:fld>
            <a:endParaRPr lang="zh-CN" altLang="en-US"/>
          </a:p>
        </p:txBody>
      </p:sp>
      <p:sp>
        <p:nvSpPr>
          <p:cNvPr id="8" name="Footer Placeholder 4"/>
          <p:cNvSpPr>
            <a:spLocks noGrp="1"/>
          </p:cNvSpPr>
          <p:nvPr>
            <p:ph type="ftr" sz="quarter" idx="11"/>
          </p:nvPr>
        </p:nvSpPr>
        <p:spPr/>
        <p:txBody>
          <a:bodyPr/>
          <a:lstStyle>
            <a:lvl1pPr>
              <a:defRPr/>
            </a:lvl1pPr>
          </a:lstStyle>
          <a:p>
            <a:endParaRPr lang="zh-CN" altLang="en-US"/>
          </a:p>
        </p:txBody>
      </p:sp>
      <p:sp>
        <p:nvSpPr>
          <p:cNvPr id="9" name="Slide Number Placeholder 5"/>
          <p:cNvSpPr>
            <a:spLocks noGrp="1"/>
          </p:cNvSpPr>
          <p:nvPr>
            <p:ph type="sldNum" sz="quarter" idx="12"/>
          </p:nvPr>
        </p:nvSpPr>
        <p:spPr/>
        <p:txBody>
          <a:bodyPr/>
          <a:lstStyle>
            <a:lvl1pPr>
              <a:defRPr/>
            </a:lvl1pPr>
          </a:lstStyle>
          <a:p>
            <a:fld id="{B50E9497-AB5C-4A29-9732-B680E0BEED0B}" type="slidenum">
              <a:rPr lang="zh-CN" altLang="en-US"/>
              <a:pPr/>
              <a:t>‹#›</a:t>
            </a:fld>
            <a:endParaRPr lang="zh-CN" altLang="en-US"/>
          </a:p>
        </p:txBody>
      </p:sp>
    </p:spTree>
    <p:extLst>
      <p:ext uri="{BB962C8B-B14F-4D97-AF65-F5344CB8AC3E}">
        <p14:creationId xmlns:p14="http://schemas.microsoft.com/office/powerpoint/2010/main" val="3910252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3"/>
          <p:cNvSpPr>
            <a:spLocks noGrp="1"/>
          </p:cNvSpPr>
          <p:nvPr>
            <p:ph type="dt" sz="half" idx="10"/>
          </p:nvPr>
        </p:nvSpPr>
        <p:spPr/>
        <p:txBody>
          <a:bodyPr/>
          <a:lstStyle>
            <a:lvl1pPr>
              <a:defRPr/>
            </a:lvl1pPr>
          </a:lstStyle>
          <a:p>
            <a:fld id="{55A95E8F-90B9-4AD9-B44A-C0C3264E940E}" type="datetimeFigureOut">
              <a:rPr lang="zh-CN" altLang="en-US"/>
              <a:pPr/>
              <a:t>2018/10/25</a:t>
            </a:fld>
            <a:endParaRPr lang="zh-CN" altLang="en-US"/>
          </a:p>
        </p:txBody>
      </p:sp>
      <p:sp>
        <p:nvSpPr>
          <p:cNvPr id="4" name="Footer Placeholder 4"/>
          <p:cNvSpPr>
            <a:spLocks noGrp="1"/>
          </p:cNvSpPr>
          <p:nvPr>
            <p:ph type="ftr" sz="quarter" idx="11"/>
          </p:nvPr>
        </p:nvSpPr>
        <p:spPr/>
        <p:txBody>
          <a:bodyPr/>
          <a:lstStyle>
            <a:lvl1pPr>
              <a:defRPr/>
            </a:lvl1pPr>
          </a:lstStyle>
          <a:p>
            <a:endParaRPr lang="zh-CN" altLang="en-US"/>
          </a:p>
        </p:txBody>
      </p:sp>
      <p:sp>
        <p:nvSpPr>
          <p:cNvPr id="5" name="Slide Number Placeholder 5"/>
          <p:cNvSpPr>
            <a:spLocks noGrp="1"/>
          </p:cNvSpPr>
          <p:nvPr>
            <p:ph type="sldNum" sz="quarter" idx="12"/>
          </p:nvPr>
        </p:nvSpPr>
        <p:spPr/>
        <p:txBody>
          <a:bodyPr/>
          <a:lstStyle>
            <a:lvl1pPr>
              <a:defRPr/>
            </a:lvl1pPr>
          </a:lstStyle>
          <a:p>
            <a:fld id="{006CE44A-06AD-42E4-B115-13A7A1D05227}" type="slidenum">
              <a:rPr lang="zh-CN" altLang="en-US"/>
              <a:pPr/>
              <a:t>‹#›</a:t>
            </a:fld>
            <a:endParaRPr lang="zh-CN" altLang="en-US"/>
          </a:p>
        </p:txBody>
      </p:sp>
    </p:spTree>
    <p:extLst>
      <p:ext uri="{BB962C8B-B14F-4D97-AF65-F5344CB8AC3E}">
        <p14:creationId xmlns:p14="http://schemas.microsoft.com/office/powerpoint/2010/main" val="421347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E347C82-F0FB-4A55-B944-53CE884F8B95}" type="datetimeFigureOut">
              <a:rPr lang="zh-CN" altLang="en-US"/>
              <a:pPr/>
              <a:t>2018/10/25</a:t>
            </a:fld>
            <a:endParaRPr lang="zh-CN" altLang="en-US"/>
          </a:p>
        </p:txBody>
      </p:sp>
      <p:sp>
        <p:nvSpPr>
          <p:cNvPr id="3" name="Footer Placeholder 4"/>
          <p:cNvSpPr>
            <a:spLocks noGrp="1"/>
          </p:cNvSpPr>
          <p:nvPr>
            <p:ph type="ftr" sz="quarter" idx="11"/>
          </p:nvPr>
        </p:nvSpPr>
        <p:spPr/>
        <p:txBody>
          <a:bodyPr/>
          <a:lstStyle>
            <a:lvl1pPr>
              <a:defRPr/>
            </a:lvl1pPr>
          </a:lstStyle>
          <a:p>
            <a:endParaRPr lang="zh-CN" altLang="en-US"/>
          </a:p>
        </p:txBody>
      </p:sp>
      <p:sp>
        <p:nvSpPr>
          <p:cNvPr id="4" name="Slide Number Placeholder 5"/>
          <p:cNvSpPr>
            <a:spLocks noGrp="1"/>
          </p:cNvSpPr>
          <p:nvPr>
            <p:ph type="sldNum" sz="quarter" idx="12"/>
          </p:nvPr>
        </p:nvSpPr>
        <p:spPr/>
        <p:txBody>
          <a:bodyPr/>
          <a:lstStyle>
            <a:lvl1pPr>
              <a:defRPr/>
            </a:lvl1pPr>
          </a:lstStyle>
          <a:p>
            <a:fld id="{15A3F132-B22D-413E-B5F5-A398CBEDADDE}" type="slidenum">
              <a:rPr lang="zh-CN" altLang="en-US"/>
              <a:pPr/>
              <a:t>‹#›</a:t>
            </a:fld>
            <a:endParaRPr lang="zh-CN" altLang="en-US"/>
          </a:p>
        </p:txBody>
      </p:sp>
    </p:spTree>
    <p:extLst>
      <p:ext uri="{BB962C8B-B14F-4D97-AF65-F5344CB8AC3E}">
        <p14:creationId xmlns:p14="http://schemas.microsoft.com/office/powerpoint/2010/main" val="49996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fld id="{9FAAEF14-BA20-45D8-8020-8CFCA459500B}" type="datetimeFigureOut">
              <a:rPr lang="zh-CN" altLang="en-US"/>
              <a:pPr/>
              <a:t>2018/10/25</a:t>
            </a:fld>
            <a:endParaRPr lang="zh-CN" altLang="en-US"/>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AF16791B-2BBD-405B-B79C-59184ADF80A1}" type="slidenum">
              <a:rPr lang="zh-CN" altLang="en-US"/>
              <a:pPr/>
              <a:t>‹#›</a:t>
            </a:fld>
            <a:endParaRPr lang="zh-CN" altLang="en-US"/>
          </a:p>
        </p:txBody>
      </p:sp>
    </p:spTree>
    <p:extLst>
      <p:ext uri="{BB962C8B-B14F-4D97-AF65-F5344CB8AC3E}">
        <p14:creationId xmlns:p14="http://schemas.microsoft.com/office/powerpoint/2010/main" val="419893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fld id="{0831840E-741A-4626-8558-14D11A0FA4F7}" type="datetimeFigureOut">
              <a:rPr lang="zh-CN" altLang="en-US"/>
              <a:pPr/>
              <a:t>2018/10/25</a:t>
            </a:fld>
            <a:endParaRPr lang="zh-CN" altLang="en-US"/>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B509D084-0FDE-4065-80FF-A1C7A336DFED}" type="slidenum">
              <a:rPr lang="zh-CN" altLang="en-US"/>
              <a:pPr/>
              <a:t>‹#›</a:t>
            </a:fld>
            <a:endParaRPr lang="zh-CN" altLang="en-US"/>
          </a:p>
        </p:txBody>
      </p:sp>
    </p:spTree>
    <p:extLst>
      <p:ext uri="{BB962C8B-B14F-4D97-AF65-F5344CB8AC3E}">
        <p14:creationId xmlns:p14="http://schemas.microsoft.com/office/powerpoint/2010/main" val="4231848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endParaRPr lang="zh-C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8F0DA95-96F7-4C00-86F3-0CBB0B382CDB}" type="datetimeFigureOut">
              <a:rPr lang="zh-CN" altLang="en-US"/>
              <a:pPr/>
              <a:t>2018/10/25</a:t>
            </a:fld>
            <a:endParaRPr lang="zh-CN"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zh-CN"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D4AEE05-38A9-4666-871F-71E30BD25D6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charset="-122"/>
        </a:defRPr>
      </a:lvl2pPr>
      <a:lvl3pPr algn="ctr" rtl="0" eaLnBrk="1" fontAlgn="base" hangingPunct="1">
        <a:spcBef>
          <a:spcPct val="0"/>
        </a:spcBef>
        <a:spcAft>
          <a:spcPct val="0"/>
        </a:spcAft>
        <a:defRPr sz="4400">
          <a:solidFill>
            <a:schemeClr val="tx1"/>
          </a:solidFill>
          <a:latin typeface="Calibri" pitchFamily="34" charset="0"/>
          <a:ea typeface="宋体" charset="-122"/>
        </a:defRPr>
      </a:lvl3pPr>
      <a:lvl4pPr algn="ctr" rtl="0" eaLnBrk="1" fontAlgn="base" hangingPunct="1">
        <a:spcBef>
          <a:spcPct val="0"/>
        </a:spcBef>
        <a:spcAft>
          <a:spcPct val="0"/>
        </a:spcAft>
        <a:defRPr sz="4400">
          <a:solidFill>
            <a:schemeClr val="tx1"/>
          </a:solidFill>
          <a:latin typeface="Calibri" pitchFamily="34" charset="0"/>
          <a:ea typeface="宋体" charset="-122"/>
        </a:defRPr>
      </a:lvl4pPr>
      <a:lvl5pPr algn="ctr" rtl="0" eaLnBrk="1" fontAlgn="base" hangingPunct="1">
        <a:spcBef>
          <a:spcPct val="0"/>
        </a:spcBef>
        <a:spcAft>
          <a:spcPct val="0"/>
        </a:spcAft>
        <a:defRPr sz="4400">
          <a:solidFill>
            <a:schemeClr val="tx1"/>
          </a:solidFill>
          <a:latin typeface="Calibri" pitchFamily="34" charset="0"/>
          <a:ea typeface="宋体" charset="-122"/>
        </a:defRPr>
      </a:lvl5pPr>
      <a:lvl6pPr marL="457200" algn="ctr" rtl="0" eaLnBrk="1" fontAlgn="base" hangingPunct="1">
        <a:spcBef>
          <a:spcPct val="0"/>
        </a:spcBef>
        <a:spcAft>
          <a:spcPct val="0"/>
        </a:spcAft>
        <a:defRPr sz="4400">
          <a:solidFill>
            <a:schemeClr val="tx1"/>
          </a:solidFill>
          <a:latin typeface="Calibri" pitchFamily="34" charset="0"/>
          <a:ea typeface="宋体" charset="-122"/>
        </a:defRPr>
      </a:lvl6pPr>
      <a:lvl7pPr marL="914400" algn="ctr" rtl="0" eaLnBrk="1" fontAlgn="base" hangingPunct="1">
        <a:spcBef>
          <a:spcPct val="0"/>
        </a:spcBef>
        <a:spcAft>
          <a:spcPct val="0"/>
        </a:spcAft>
        <a:defRPr sz="4400">
          <a:solidFill>
            <a:schemeClr val="tx1"/>
          </a:solidFill>
          <a:latin typeface="Calibri" pitchFamily="34" charset="0"/>
          <a:ea typeface="宋体" charset="-122"/>
        </a:defRPr>
      </a:lvl7pPr>
      <a:lvl8pPr marL="1371600" algn="ctr" rtl="0" eaLnBrk="1" fontAlgn="base" hangingPunct="1">
        <a:spcBef>
          <a:spcPct val="0"/>
        </a:spcBef>
        <a:spcAft>
          <a:spcPct val="0"/>
        </a:spcAft>
        <a:defRPr sz="4400">
          <a:solidFill>
            <a:schemeClr val="tx1"/>
          </a:solidFill>
          <a:latin typeface="Calibri" pitchFamily="34" charset="0"/>
          <a:ea typeface="宋体" charset="-122"/>
        </a:defRPr>
      </a:lvl8pPr>
      <a:lvl9pPr marL="1828800" algn="ctr" rtl="0" eaLnBrk="1" fontAlgn="base" hangingPunct="1">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vimeo.com/29383001"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1</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91458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2</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540665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888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0200679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6208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understand bad secrets</a:t>
            </a:r>
            <a:endParaRPr lang="en-GB" dirty="0"/>
          </a:p>
        </p:txBody>
      </p:sp>
    </p:spTree>
    <p:extLst>
      <p:ext uri="{BB962C8B-B14F-4D97-AF65-F5344CB8AC3E}">
        <p14:creationId xmlns:p14="http://schemas.microsoft.com/office/powerpoint/2010/main" val="33023000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p>
        </p:txBody>
      </p:sp>
      <p:sp>
        <p:nvSpPr>
          <p:cNvPr id="49155"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Tx/>
              <a:buNone/>
            </a:pPr>
            <a:r>
              <a:rPr lang="en-GB" altLang="en-US" sz="6600">
                <a:latin typeface="Tahoma" pitchFamily="34" charset="0"/>
                <a:cs typeface="Tahoma" pitchFamily="34" charset="0"/>
              </a:rPr>
              <a:t>If I tell you a secret you have to tell me one back and then I’ll be your friend.</a:t>
            </a:r>
          </a:p>
        </p:txBody>
      </p:sp>
    </p:spTree>
    <p:extLst>
      <p:ext uri="{BB962C8B-B14F-4D97-AF65-F5344CB8AC3E}">
        <p14:creationId xmlns:p14="http://schemas.microsoft.com/office/powerpoint/2010/main" val="4102657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a:latin typeface="Tahoma" pitchFamily="34" charset="0"/>
                <a:cs typeface="Tahoma" pitchFamily="34" charset="0"/>
              </a:rPr>
              <a:t>Who to tell if you are worried about a secret.</a:t>
            </a:r>
          </a:p>
        </p:txBody>
      </p:sp>
      <p:sp>
        <p:nvSpPr>
          <p:cNvPr id="5120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188589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04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16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107379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870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sort wants and needs</a:t>
            </a:r>
          </a:p>
          <a:p>
            <a:pPr marL="0" indent="0">
              <a:buNone/>
            </a:pPr>
            <a:endParaRPr lang="en-GB" dirty="0"/>
          </a:p>
        </p:txBody>
      </p:sp>
    </p:spTree>
    <p:extLst>
      <p:ext uri="{BB962C8B-B14F-4D97-AF65-F5344CB8AC3E}">
        <p14:creationId xmlns:p14="http://schemas.microsoft.com/office/powerpoint/2010/main" val="408384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162360-0CAE-44C4-8328-53F7983D55D0}"/>
              </a:ext>
            </a:extLst>
          </p:cNvPr>
          <p:cNvSpPr>
            <a:spLocks noGrp="1"/>
          </p:cNvSpPr>
          <p:nvPr>
            <p:ph idx="1"/>
          </p:nvPr>
        </p:nvSpPr>
        <p:spPr>
          <a:xfrm>
            <a:off x="395536" y="482934"/>
            <a:ext cx="8229600" cy="4525963"/>
          </a:xfrm>
        </p:spPr>
        <p:txBody>
          <a:bodyPr/>
          <a:lstStyle/>
          <a:p>
            <a:pPr marL="0" indent="0">
              <a:buNone/>
            </a:pPr>
            <a:r>
              <a:rPr lang="en-GB" sz="4000" b="1" dirty="0"/>
              <a:t>What do you think people need to spend money on? Why? </a:t>
            </a:r>
          </a:p>
          <a:p>
            <a:pPr marL="0" indent="0">
              <a:buNone/>
            </a:pPr>
            <a:endParaRPr lang="en-GB" dirty="0"/>
          </a:p>
        </p:txBody>
      </p:sp>
      <p:pic>
        <p:nvPicPr>
          <p:cNvPr id="4" name="Picture 3">
            <a:extLst>
              <a:ext uri="{FF2B5EF4-FFF2-40B4-BE49-F238E27FC236}">
                <a16:creationId xmlns:a16="http://schemas.microsoft.com/office/drawing/2014/main" id="{0BF3F65D-96B9-470C-9CAE-E8E2C85A83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67" b="98667" l="5778" r="94667">
                        <a14:foregroundMark x1="50667" y1="2667" x2="50667" y2="2667"/>
                        <a14:foregroundMark x1="36889" y1="3111" x2="36889" y2="3111"/>
                        <a14:foregroundMark x1="5778" y1="40889" x2="5778" y2="40889"/>
                        <a14:foregroundMark x1="92444" y1="48000" x2="92444" y2="48000"/>
                        <a14:foregroundMark x1="25333" y1="90667" x2="25333" y2="90667"/>
                        <a14:foregroundMark x1="29778" y1="95111" x2="29778" y2="95111"/>
                        <a14:foregroundMark x1="29333" y1="98667" x2="29333" y2="98667"/>
                        <a14:foregroundMark x1="94667" y1="44444" x2="94667" y2="44444"/>
                      </a14:backgroundRemoval>
                    </a14:imgEffect>
                  </a14:imgLayer>
                </a14:imgProps>
              </a:ext>
            </a:extLst>
          </a:blip>
          <a:stretch>
            <a:fillRect/>
          </a:stretch>
        </p:blipFill>
        <p:spPr>
          <a:xfrm>
            <a:off x="2699792" y="2564904"/>
            <a:ext cx="3303810" cy="3303810"/>
          </a:xfrm>
          <a:prstGeom prst="rect">
            <a:avLst/>
          </a:prstGeom>
        </p:spPr>
      </p:pic>
    </p:spTree>
    <p:extLst>
      <p:ext uri="{BB962C8B-B14F-4D97-AF65-F5344CB8AC3E}">
        <p14:creationId xmlns:p14="http://schemas.microsoft.com/office/powerpoint/2010/main" val="1318185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9F44-BE9A-4C79-A015-C92CAECAB5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4004160-ECB0-466D-8A30-C151564E7526}"/>
              </a:ext>
            </a:extLst>
          </p:cNvPr>
          <p:cNvSpPr>
            <a:spLocks noGrp="1"/>
          </p:cNvSpPr>
          <p:nvPr>
            <p:ph idx="1"/>
          </p:nvPr>
        </p:nvSpPr>
        <p:spPr>
          <a:xfrm>
            <a:off x="431844" y="620688"/>
            <a:ext cx="8229600" cy="4525963"/>
          </a:xfrm>
        </p:spPr>
        <p:txBody>
          <a:bodyPr/>
          <a:lstStyle/>
          <a:p>
            <a:pPr marL="0" indent="0">
              <a:buNone/>
            </a:pPr>
            <a:r>
              <a:rPr lang="en-GB" sz="4000" b="1" dirty="0"/>
              <a:t>What do you think people would like to spend money on? How is this different to need? </a:t>
            </a:r>
            <a:endParaRPr lang="en-GB" sz="4000" dirty="0"/>
          </a:p>
        </p:txBody>
      </p:sp>
      <p:pic>
        <p:nvPicPr>
          <p:cNvPr id="5" name="Picture 4">
            <a:extLst>
              <a:ext uri="{FF2B5EF4-FFF2-40B4-BE49-F238E27FC236}">
                <a16:creationId xmlns:a16="http://schemas.microsoft.com/office/drawing/2014/main" id="{E4F7F0B5-FCB4-45F2-A87E-FDD58AB0DCD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8272" y1="45185" x2="58272" y2="45185"/>
                        <a14:foregroundMark x1="45185" y1="40741" x2="45185" y2="40741"/>
                        <a14:foregroundMark x1="43704" y1="48889" x2="43704" y2="48889"/>
                      </a14:backgroundRemoval>
                    </a14:imgEffect>
                  </a14:imgLayer>
                </a14:imgProps>
              </a:ext>
              <a:ext uri="{28A0092B-C50C-407E-A947-70E740481C1C}">
                <a14:useLocalDpi xmlns:a14="http://schemas.microsoft.com/office/drawing/2010/main" val="0"/>
              </a:ext>
            </a:extLst>
          </a:blip>
          <a:stretch>
            <a:fillRect/>
          </a:stretch>
        </p:blipFill>
        <p:spPr>
          <a:xfrm>
            <a:off x="1907704" y="2708920"/>
            <a:ext cx="5399708" cy="3599805"/>
          </a:xfrm>
          <a:prstGeom prst="rect">
            <a:avLst/>
          </a:prstGeom>
        </p:spPr>
      </p:pic>
    </p:spTree>
    <p:extLst>
      <p:ext uri="{BB962C8B-B14F-4D97-AF65-F5344CB8AC3E}">
        <p14:creationId xmlns:p14="http://schemas.microsoft.com/office/powerpoint/2010/main" val="1261275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95536" y="620688"/>
            <a:ext cx="4040188" cy="639762"/>
          </a:xfrm>
        </p:spPr>
        <p:txBody>
          <a:bodyPr/>
          <a:lstStyle/>
          <a:p>
            <a:pPr algn="ctr"/>
            <a:r>
              <a:rPr lang="en-GB" sz="3600" dirty="0"/>
              <a:t>Need to do with our money</a:t>
            </a:r>
          </a:p>
        </p:txBody>
      </p:sp>
      <p:sp>
        <p:nvSpPr>
          <p:cNvPr id="6" name="Content Placeholder 5"/>
          <p:cNvSpPr>
            <a:spLocks noGrp="1"/>
          </p:cNvSpPr>
          <p:nvPr>
            <p:ph sz="half" idx="2"/>
          </p:nvPr>
        </p:nvSpPr>
        <p:spPr/>
        <p:txBody>
          <a:bodyPr/>
          <a:lstStyle/>
          <a:p>
            <a:endParaRPr lang="en-GB"/>
          </a:p>
        </p:txBody>
      </p:sp>
      <p:sp>
        <p:nvSpPr>
          <p:cNvPr id="7" name="Text Placeholder 6"/>
          <p:cNvSpPr>
            <a:spLocks noGrp="1"/>
          </p:cNvSpPr>
          <p:nvPr>
            <p:ph type="body" sz="quarter" idx="3"/>
          </p:nvPr>
        </p:nvSpPr>
        <p:spPr>
          <a:xfrm>
            <a:off x="4716016" y="620688"/>
            <a:ext cx="4041775" cy="639762"/>
          </a:xfrm>
        </p:spPr>
        <p:txBody>
          <a:bodyPr/>
          <a:lstStyle/>
          <a:p>
            <a:pPr algn="ctr"/>
            <a:r>
              <a:rPr lang="en-GB" sz="3600" dirty="0"/>
              <a:t>Want to do with our money</a:t>
            </a:r>
          </a:p>
        </p:txBody>
      </p:sp>
      <p:sp>
        <p:nvSpPr>
          <p:cNvPr id="8" name="Content Placeholder 7"/>
          <p:cNvSpPr>
            <a:spLocks noGrp="1"/>
          </p:cNvSpPr>
          <p:nvPr>
            <p:ph sz="quarter" idx="4"/>
          </p:nvPr>
        </p:nvSpPr>
        <p:spPr/>
        <p:txBody>
          <a:bodyPr/>
          <a:lstStyle/>
          <a:p>
            <a:endParaRPr lang="en-GB"/>
          </a:p>
        </p:txBody>
      </p:sp>
      <p:cxnSp>
        <p:nvCxnSpPr>
          <p:cNvPr id="10" name="Straight Connector 9"/>
          <p:cNvCxnSpPr/>
          <p:nvPr/>
        </p:nvCxnSpPr>
        <p:spPr>
          <a:xfrm>
            <a:off x="4572000"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0" y="1484784"/>
            <a:ext cx="9144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0603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7" name="Content Placeholder 6" descr="www.valuesmoneyandme.co.uk/downloads/pdf_books/i-want-it-book.pdf - Google Chrome"/>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885" t="13466" r="5248" b="8294"/>
          <a:stretch/>
        </p:blipFill>
        <p:spPr>
          <a:xfrm>
            <a:off x="22097" y="404664"/>
            <a:ext cx="8923327" cy="5904656"/>
          </a:xfrm>
        </p:spPr>
      </p:pic>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Tree>
    <p:extLst>
      <p:ext uri="{BB962C8B-B14F-4D97-AF65-F5344CB8AC3E}">
        <p14:creationId xmlns:p14="http://schemas.microsoft.com/office/powerpoint/2010/main" val="86322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3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pic>
        <p:nvPicPr>
          <p:cNvPr id="9" name="Content Placeholder 8" descr="www.valuesmoneyandme.co.uk/downloads/pdf_books/i-want-it-book.pdf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4115" t="10780" r="4811" b="7200"/>
          <a:stretch/>
        </p:blipFill>
        <p:spPr>
          <a:xfrm>
            <a:off x="251519" y="188640"/>
            <a:ext cx="8739439" cy="6048672"/>
          </a:xfrm>
        </p:spPr>
      </p:pic>
    </p:spTree>
    <p:extLst>
      <p:ext uri="{BB962C8B-B14F-4D97-AF65-F5344CB8AC3E}">
        <p14:creationId xmlns:p14="http://schemas.microsoft.com/office/powerpoint/2010/main" val="1643767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www.valuesmoneyandme.co.uk/downloads/pdf_books/i-want-it-book.pdf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4347" t="11685" r="6201" b="9612"/>
          <a:stretch/>
        </p:blipFill>
        <p:spPr>
          <a:xfrm>
            <a:off x="323528" y="260648"/>
            <a:ext cx="8626064" cy="5832648"/>
          </a:xfrm>
        </p:spPr>
      </p:pic>
    </p:spTree>
    <p:extLst>
      <p:ext uri="{BB962C8B-B14F-4D97-AF65-F5344CB8AC3E}">
        <p14:creationId xmlns:p14="http://schemas.microsoft.com/office/powerpoint/2010/main" val="4111282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www.valuesmoneyandme.co.uk/downloads/pdf_books/i-want-it-book.pdf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5969" t="11081" r="6201" b="11422"/>
          <a:stretch/>
        </p:blipFill>
        <p:spPr>
          <a:xfrm>
            <a:off x="395536" y="404664"/>
            <a:ext cx="8601454" cy="5832648"/>
          </a:xfrm>
        </p:spPr>
      </p:pic>
    </p:spTree>
    <p:extLst>
      <p:ext uri="{BB962C8B-B14F-4D97-AF65-F5344CB8AC3E}">
        <p14:creationId xmlns:p14="http://schemas.microsoft.com/office/powerpoint/2010/main" val="3029072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www.valuesmoneyandme.co.uk/downloads/pdf_books/i-want-it-book.pdf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3652" t="10779" r="5505" b="11723"/>
          <a:stretch/>
        </p:blipFill>
        <p:spPr>
          <a:xfrm>
            <a:off x="395536" y="692696"/>
            <a:ext cx="8457156" cy="5544616"/>
          </a:xfrm>
        </p:spPr>
      </p:pic>
    </p:spTree>
    <p:extLst>
      <p:ext uri="{BB962C8B-B14F-4D97-AF65-F5344CB8AC3E}">
        <p14:creationId xmlns:p14="http://schemas.microsoft.com/office/powerpoint/2010/main" val="2002282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www.valuesmoneyandme.co.uk/downloads/pdf_books/i-want-it-book.pdf - Google Chrome"/>
          <p:cNvPicPr>
            <a:picLocks noGrp="1" noChangeAspect="1"/>
          </p:cNvPicPr>
          <p:nvPr>
            <p:ph idx="1"/>
          </p:nvPr>
        </p:nvPicPr>
        <p:blipFill rotWithShape="1">
          <a:blip r:embed="rId2">
            <a:extLst>
              <a:ext uri="{28A0092B-C50C-407E-A947-70E740481C1C}">
                <a14:useLocalDpi xmlns:a14="http://schemas.microsoft.com/office/drawing/2010/main" val="0"/>
              </a:ext>
            </a:extLst>
          </a:blip>
          <a:srcRect l="6201" t="11081" r="7823" b="12326"/>
          <a:stretch/>
        </p:blipFill>
        <p:spPr>
          <a:xfrm>
            <a:off x="323528" y="332656"/>
            <a:ext cx="8729694" cy="5976664"/>
          </a:xfrm>
        </p:spPr>
      </p:pic>
    </p:spTree>
    <p:extLst>
      <p:ext uri="{BB962C8B-B14F-4D97-AF65-F5344CB8AC3E}">
        <p14:creationId xmlns:p14="http://schemas.microsoft.com/office/powerpoint/2010/main" val="3694256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15DBA-2DD2-4889-B1A1-729E26A6B08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86757D5-08B9-463F-9D59-05F00A37D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3" y="1196752"/>
            <a:ext cx="7739349" cy="5165651"/>
          </a:xfrm>
        </p:spPr>
      </p:pic>
    </p:spTree>
    <p:extLst>
      <p:ext uri="{BB962C8B-B14F-4D97-AF65-F5344CB8AC3E}">
        <p14:creationId xmlns:p14="http://schemas.microsoft.com/office/powerpoint/2010/main" val="341407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3</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68244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13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737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61660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138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745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explore boy and girl wants and needs</a:t>
            </a:r>
          </a:p>
          <a:p>
            <a:pPr marL="0" indent="0">
              <a:buNone/>
            </a:pPr>
            <a:endParaRPr lang="en-GB" dirty="0"/>
          </a:p>
        </p:txBody>
      </p:sp>
    </p:spTree>
    <p:extLst>
      <p:ext uri="{BB962C8B-B14F-4D97-AF65-F5344CB8AC3E}">
        <p14:creationId xmlns:p14="http://schemas.microsoft.com/office/powerpoint/2010/main" val="3790423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Year 1 Spring Term lesson 3 - Microsoft Word"/>
          <p:cNvPicPr>
            <a:picLocks noGrp="1" noChangeAspect="1"/>
          </p:cNvPicPr>
          <p:nvPr>
            <p:ph idx="1"/>
          </p:nvPr>
        </p:nvPicPr>
        <p:blipFill rotWithShape="1">
          <a:blip r:embed="rId2">
            <a:extLst>
              <a:ext uri="{28A0092B-C50C-407E-A947-70E740481C1C}">
                <a14:useLocalDpi xmlns:a14="http://schemas.microsoft.com/office/drawing/2010/main" val="0"/>
              </a:ext>
            </a:extLst>
          </a:blip>
          <a:srcRect l="11531" t="25556" r="7360" b="11120"/>
          <a:stretch/>
        </p:blipFill>
        <p:spPr>
          <a:xfrm>
            <a:off x="179511" y="548680"/>
            <a:ext cx="8880985" cy="5328592"/>
          </a:xfrm>
        </p:spPr>
      </p:pic>
    </p:spTree>
    <p:extLst>
      <p:ext uri="{BB962C8B-B14F-4D97-AF65-F5344CB8AC3E}">
        <p14:creationId xmlns:p14="http://schemas.microsoft.com/office/powerpoint/2010/main" val="1859364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95536" y="620688"/>
            <a:ext cx="4040188" cy="639762"/>
          </a:xfrm>
        </p:spPr>
        <p:txBody>
          <a:bodyPr/>
          <a:lstStyle/>
          <a:p>
            <a:pPr algn="ctr"/>
            <a:r>
              <a:rPr lang="en-GB" sz="3600" dirty="0"/>
              <a:t>Boys needs</a:t>
            </a:r>
          </a:p>
        </p:txBody>
      </p:sp>
      <p:sp>
        <p:nvSpPr>
          <p:cNvPr id="6" name="Content Placeholder 5"/>
          <p:cNvSpPr>
            <a:spLocks noGrp="1"/>
          </p:cNvSpPr>
          <p:nvPr>
            <p:ph sz="half" idx="2"/>
          </p:nvPr>
        </p:nvSpPr>
        <p:spPr/>
        <p:txBody>
          <a:bodyPr/>
          <a:lstStyle/>
          <a:p>
            <a:endParaRPr lang="en-GB"/>
          </a:p>
        </p:txBody>
      </p:sp>
      <p:sp>
        <p:nvSpPr>
          <p:cNvPr id="7" name="Text Placeholder 6"/>
          <p:cNvSpPr>
            <a:spLocks noGrp="1"/>
          </p:cNvSpPr>
          <p:nvPr>
            <p:ph type="body" sz="quarter" idx="3"/>
          </p:nvPr>
        </p:nvSpPr>
        <p:spPr>
          <a:xfrm>
            <a:off x="4716016" y="620688"/>
            <a:ext cx="4041775" cy="639762"/>
          </a:xfrm>
        </p:spPr>
        <p:txBody>
          <a:bodyPr/>
          <a:lstStyle/>
          <a:p>
            <a:pPr algn="ctr"/>
            <a:r>
              <a:rPr lang="en-GB" sz="3600" dirty="0"/>
              <a:t>Girls needs</a:t>
            </a:r>
          </a:p>
        </p:txBody>
      </p:sp>
      <p:sp>
        <p:nvSpPr>
          <p:cNvPr id="8" name="Content Placeholder 7"/>
          <p:cNvSpPr>
            <a:spLocks noGrp="1"/>
          </p:cNvSpPr>
          <p:nvPr>
            <p:ph sz="quarter" idx="4"/>
          </p:nvPr>
        </p:nvSpPr>
        <p:spPr/>
        <p:txBody>
          <a:bodyPr/>
          <a:lstStyle/>
          <a:p>
            <a:endParaRPr lang="en-GB"/>
          </a:p>
        </p:txBody>
      </p:sp>
      <p:cxnSp>
        <p:nvCxnSpPr>
          <p:cNvPr id="10" name="Straight Connector 9"/>
          <p:cNvCxnSpPr/>
          <p:nvPr/>
        </p:nvCxnSpPr>
        <p:spPr>
          <a:xfrm>
            <a:off x="4572000"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0" y="1484784"/>
            <a:ext cx="9144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7840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95536" y="620688"/>
            <a:ext cx="4040188" cy="639762"/>
          </a:xfrm>
        </p:spPr>
        <p:txBody>
          <a:bodyPr/>
          <a:lstStyle/>
          <a:p>
            <a:pPr algn="ctr"/>
            <a:r>
              <a:rPr lang="en-GB" sz="3600" dirty="0"/>
              <a:t>Boys wants</a:t>
            </a:r>
          </a:p>
        </p:txBody>
      </p:sp>
      <p:sp>
        <p:nvSpPr>
          <p:cNvPr id="6" name="Content Placeholder 5"/>
          <p:cNvSpPr>
            <a:spLocks noGrp="1"/>
          </p:cNvSpPr>
          <p:nvPr>
            <p:ph sz="half" idx="2"/>
          </p:nvPr>
        </p:nvSpPr>
        <p:spPr/>
        <p:txBody>
          <a:bodyPr/>
          <a:lstStyle/>
          <a:p>
            <a:endParaRPr lang="en-GB"/>
          </a:p>
        </p:txBody>
      </p:sp>
      <p:sp>
        <p:nvSpPr>
          <p:cNvPr id="7" name="Text Placeholder 6"/>
          <p:cNvSpPr>
            <a:spLocks noGrp="1"/>
          </p:cNvSpPr>
          <p:nvPr>
            <p:ph type="body" sz="quarter" idx="3"/>
          </p:nvPr>
        </p:nvSpPr>
        <p:spPr>
          <a:xfrm>
            <a:off x="4716016" y="620688"/>
            <a:ext cx="4041775" cy="639762"/>
          </a:xfrm>
        </p:spPr>
        <p:txBody>
          <a:bodyPr/>
          <a:lstStyle/>
          <a:p>
            <a:pPr algn="ctr"/>
            <a:r>
              <a:rPr lang="en-GB" sz="3600" dirty="0"/>
              <a:t>Girls wants</a:t>
            </a:r>
          </a:p>
        </p:txBody>
      </p:sp>
      <p:sp>
        <p:nvSpPr>
          <p:cNvPr id="8" name="Content Placeholder 7"/>
          <p:cNvSpPr>
            <a:spLocks noGrp="1"/>
          </p:cNvSpPr>
          <p:nvPr>
            <p:ph sz="quarter" idx="4"/>
          </p:nvPr>
        </p:nvSpPr>
        <p:spPr/>
        <p:txBody>
          <a:bodyPr/>
          <a:lstStyle/>
          <a:p>
            <a:endParaRPr lang="en-GB"/>
          </a:p>
        </p:txBody>
      </p:sp>
      <p:cxnSp>
        <p:nvCxnSpPr>
          <p:cNvPr id="10" name="Straight Connector 9"/>
          <p:cNvCxnSpPr/>
          <p:nvPr/>
        </p:nvCxnSpPr>
        <p:spPr>
          <a:xfrm>
            <a:off x="4572000"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0" y="1484784"/>
            <a:ext cx="9144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8891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65743-AA78-4FD9-A867-412572FA4D88}"/>
              </a:ext>
            </a:extLst>
          </p:cNvPr>
          <p:cNvSpPr>
            <a:spLocks noGrp="1"/>
          </p:cNvSpPr>
          <p:nvPr>
            <p:ph type="title"/>
          </p:nvPr>
        </p:nvSpPr>
        <p:spPr/>
        <p:txBody>
          <a:bodyPr/>
          <a:lstStyle/>
          <a:p>
            <a:r>
              <a:rPr lang="en-GB" dirty="0"/>
              <a:t>Are girls and boys wants and needs the same or different?</a:t>
            </a:r>
          </a:p>
        </p:txBody>
      </p:sp>
      <p:sp>
        <p:nvSpPr>
          <p:cNvPr id="3" name="Text Placeholder 2">
            <a:extLst>
              <a:ext uri="{FF2B5EF4-FFF2-40B4-BE49-F238E27FC236}">
                <a16:creationId xmlns:a16="http://schemas.microsoft.com/office/drawing/2014/main" id="{8EA48689-2A50-41AE-8202-7A499BCAB7B8}"/>
              </a:ext>
            </a:extLst>
          </p:cNvPr>
          <p:cNvSpPr>
            <a:spLocks noGrp="1"/>
          </p:cNvSpPr>
          <p:nvPr>
            <p:ph type="body" idx="1"/>
          </p:nvPr>
        </p:nvSpPr>
        <p:spPr/>
        <p:txBody>
          <a:bodyPr/>
          <a:lstStyle/>
          <a:p>
            <a:endParaRPr lang="en-GB"/>
          </a:p>
        </p:txBody>
      </p:sp>
      <p:pic>
        <p:nvPicPr>
          <p:cNvPr id="8" name="Content Placeholder 7">
            <a:extLst>
              <a:ext uri="{FF2B5EF4-FFF2-40B4-BE49-F238E27FC236}">
                <a16:creationId xmlns:a16="http://schemas.microsoft.com/office/drawing/2014/main" id="{45EF7669-F511-43A2-9370-7147B362573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27485" y="1782236"/>
            <a:ext cx="6635080" cy="4736565"/>
          </a:xfrm>
        </p:spPr>
      </p:pic>
      <p:sp>
        <p:nvSpPr>
          <p:cNvPr id="5" name="Text Placeholder 4">
            <a:extLst>
              <a:ext uri="{FF2B5EF4-FFF2-40B4-BE49-F238E27FC236}">
                <a16:creationId xmlns:a16="http://schemas.microsoft.com/office/drawing/2014/main" id="{DE6F2E84-82BA-4A4E-B78D-DFCE3A2454AA}"/>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961DE7E5-E0DD-44D9-8A69-88BA05147191}"/>
              </a:ext>
            </a:extLst>
          </p:cNvPr>
          <p:cNvSpPr>
            <a:spLocks noGrp="1"/>
          </p:cNvSpPr>
          <p:nvPr>
            <p:ph sz="quarter" idx="4"/>
          </p:nvPr>
        </p:nvSpPr>
        <p:spPr/>
        <p:txBody>
          <a:bodyPr/>
          <a:lstStyle/>
          <a:p>
            <a:endParaRPr lang="en-GB" dirty="0"/>
          </a:p>
        </p:txBody>
      </p:sp>
    </p:spTree>
    <p:extLst>
      <p:ext uri="{BB962C8B-B14F-4D97-AF65-F5344CB8AC3E}">
        <p14:creationId xmlns:p14="http://schemas.microsoft.com/office/powerpoint/2010/main" val="2515701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4</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93036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16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098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63385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1205821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5424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celebrate being me</a:t>
            </a:r>
          </a:p>
          <a:p>
            <a:pPr marL="0" indent="0">
              <a:buNone/>
            </a:pPr>
            <a:endParaRPr lang="en-GB" dirty="0"/>
          </a:p>
        </p:txBody>
      </p:sp>
    </p:spTree>
    <p:extLst>
      <p:ext uri="{BB962C8B-B14F-4D97-AF65-F5344CB8AC3E}">
        <p14:creationId xmlns:p14="http://schemas.microsoft.com/office/powerpoint/2010/main" val="2361063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Year 1 Spring Term lesson 4 [Compatibility Mode] - Microsoft Word"/>
          <p:cNvPicPr>
            <a:picLocks noGrp="1" noChangeAspect="1"/>
          </p:cNvPicPr>
          <p:nvPr>
            <p:ph idx="1"/>
          </p:nvPr>
        </p:nvPicPr>
        <p:blipFill rotWithShape="1">
          <a:blip r:embed="rId2">
            <a:extLst>
              <a:ext uri="{28A0092B-C50C-407E-A947-70E740481C1C}">
                <a14:useLocalDpi xmlns:a14="http://schemas.microsoft.com/office/drawing/2010/main" val="0"/>
              </a:ext>
            </a:extLst>
          </a:blip>
          <a:srcRect l="17788" t="18922" r="17324" b="17151"/>
          <a:stretch/>
        </p:blipFill>
        <p:spPr>
          <a:xfrm>
            <a:off x="323528" y="260648"/>
            <a:ext cx="8424936" cy="6378880"/>
          </a:xfrm>
        </p:spPr>
      </p:pic>
    </p:spTree>
    <p:extLst>
      <p:ext uri="{BB962C8B-B14F-4D97-AF65-F5344CB8AC3E}">
        <p14:creationId xmlns:p14="http://schemas.microsoft.com/office/powerpoint/2010/main" val="194575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5</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76265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7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847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825888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678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plan a fundraising event</a:t>
            </a:r>
          </a:p>
          <a:p>
            <a:pPr marL="0" indent="0">
              <a:buNone/>
            </a:pPr>
            <a:endParaRPr lang="en-GB" dirty="0"/>
          </a:p>
        </p:txBody>
      </p:sp>
    </p:spTree>
    <p:extLst>
      <p:ext uri="{BB962C8B-B14F-4D97-AF65-F5344CB8AC3E}">
        <p14:creationId xmlns:p14="http://schemas.microsoft.com/office/powerpoint/2010/main" val="2655193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67544" y="1196752"/>
            <a:ext cx="8229600" cy="4525963"/>
          </a:xfrm>
        </p:spPr>
        <p:txBody>
          <a:bodyPr/>
          <a:lstStyle/>
          <a:p>
            <a:pPr marL="0" indent="0">
              <a:buNone/>
            </a:pPr>
            <a:r>
              <a:rPr lang="en-GB" sz="4800" b="1" dirty="0"/>
              <a:t>Our charity:</a:t>
            </a:r>
          </a:p>
          <a:p>
            <a:pPr marL="0" indent="0">
              <a:buNone/>
            </a:pPr>
            <a:endParaRPr lang="en-GB" sz="4800" b="1" dirty="0"/>
          </a:p>
          <a:p>
            <a:pPr marL="0" indent="0">
              <a:buNone/>
            </a:pPr>
            <a:endParaRPr lang="en-GB" sz="4800" b="1" dirty="0"/>
          </a:p>
          <a:p>
            <a:pPr marL="0" indent="0">
              <a:buNone/>
            </a:pPr>
            <a:r>
              <a:rPr lang="en-GB" sz="4800" b="1" dirty="0"/>
              <a:t>Our fundraising event:</a:t>
            </a:r>
          </a:p>
        </p:txBody>
      </p:sp>
    </p:spTree>
    <p:extLst>
      <p:ext uri="{BB962C8B-B14F-4D97-AF65-F5344CB8AC3E}">
        <p14:creationId xmlns:p14="http://schemas.microsoft.com/office/powerpoint/2010/main" val="3472792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364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6</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45637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660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1375560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017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hold and evaluate a fundraising </a:t>
            </a:r>
          </a:p>
          <a:p>
            <a:pPr marL="0" indent="0">
              <a:buNone/>
            </a:pPr>
            <a:endParaRPr lang="en-GB" dirty="0"/>
          </a:p>
        </p:txBody>
      </p:sp>
    </p:spTree>
    <p:extLst>
      <p:ext uri="{BB962C8B-B14F-4D97-AF65-F5344CB8AC3E}">
        <p14:creationId xmlns:p14="http://schemas.microsoft.com/office/powerpoint/2010/main" val="1225730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7</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72777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1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302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02861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choose a charity to fundraise for </a:t>
            </a:r>
          </a:p>
          <a:p>
            <a:pPr marL="0" indent="0">
              <a:buNone/>
            </a:pPr>
            <a:endParaRPr lang="en-GB" dirty="0"/>
          </a:p>
        </p:txBody>
      </p:sp>
    </p:spTree>
    <p:extLst>
      <p:ext uri="{BB962C8B-B14F-4D97-AF65-F5344CB8AC3E}">
        <p14:creationId xmlns:p14="http://schemas.microsoft.com/office/powerpoint/2010/main" val="1457317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534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teach children about personal information. </a:t>
            </a:r>
          </a:p>
          <a:p>
            <a:pPr marL="0" indent="0">
              <a:buNone/>
            </a:pPr>
            <a:endParaRPr lang="en-GB" dirty="0"/>
          </a:p>
        </p:txBody>
      </p:sp>
    </p:spTree>
    <p:extLst>
      <p:ext uri="{BB962C8B-B14F-4D97-AF65-F5344CB8AC3E}">
        <p14:creationId xmlns:p14="http://schemas.microsoft.com/office/powerpoint/2010/main" val="3771139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492F-ECC4-4216-8C2B-1046BDDF8B7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2FEAAD1-D493-4A96-AE21-A4CAC1CC0E73}"/>
              </a:ext>
            </a:extLst>
          </p:cNvPr>
          <p:cNvSpPr>
            <a:spLocks noGrp="1"/>
          </p:cNvSpPr>
          <p:nvPr>
            <p:ph idx="1"/>
          </p:nvPr>
        </p:nvSpPr>
        <p:spPr/>
        <p:txBody>
          <a:bodyPr/>
          <a:lstStyle/>
          <a:p>
            <a:pPr marL="0" indent="0" algn="ctr">
              <a:buNone/>
            </a:pPr>
            <a:r>
              <a:rPr lang="en-GB" sz="6600" b="1" dirty="0"/>
              <a:t>How I can keep myself safe</a:t>
            </a:r>
          </a:p>
        </p:txBody>
      </p:sp>
    </p:spTree>
    <p:extLst>
      <p:ext uri="{BB962C8B-B14F-4D97-AF65-F5344CB8AC3E}">
        <p14:creationId xmlns:p14="http://schemas.microsoft.com/office/powerpoint/2010/main" val="3751357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a:hlinkClick r:id="rId2"/>
              </a:rPr>
              <a:t>https://vimeo.com/29383001</a:t>
            </a:r>
            <a:r>
              <a:rPr lang="en-GB" dirty="0"/>
              <a:t> </a:t>
            </a:r>
          </a:p>
        </p:txBody>
      </p:sp>
    </p:spTree>
    <p:extLst>
      <p:ext uri="{BB962C8B-B14F-4D97-AF65-F5344CB8AC3E}">
        <p14:creationId xmlns:p14="http://schemas.microsoft.com/office/powerpoint/2010/main" val="1993859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r>
              <a:rPr lang="en-GB" sz="8800" dirty="0"/>
              <a:t>Stranger</a:t>
            </a:r>
          </a:p>
        </p:txBody>
      </p:sp>
    </p:spTree>
    <p:extLst>
      <p:ext uri="{BB962C8B-B14F-4D97-AF65-F5344CB8AC3E}">
        <p14:creationId xmlns:p14="http://schemas.microsoft.com/office/powerpoint/2010/main" val="4081110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gn="ctr">
              <a:buNone/>
            </a:pPr>
            <a:r>
              <a:rPr lang="en-GB" sz="6000" dirty="0"/>
              <a:t>Personal Information </a:t>
            </a:r>
          </a:p>
        </p:txBody>
      </p:sp>
    </p:spTree>
    <p:extLst>
      <p:ext uri="{BB962C8B-B14F-4D97-AF65-F5344CB8AC3E}">
        <p14:creationId xmlns:p14="http://schemas.microsoft.com/office/powerpoint/2010/main" val="861271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E2316-BA2C-4FF6-996E-08CA0D6798C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69D6A0B-CE94-4E09-B50B-6B415AC3C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40" y="620688"/>
            <a:ext cx="3757376" cy="5790477"/>
          </a:xfrm>
        </p:spPr>
      </p:pic>
    </p:spTree>
    <p:extLst>
      <p:ext uri="{BB962C8B-B14F-4D97-AF65-F5344CB8AC3E}">
        <p14:creationId xmlns:p14="http://schemas.microsoft.com/office/powerpoint/2010/main" val="3827523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8</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18284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73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334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8F7F-FF24-4F87-9DAD-C714A67979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FD2A4A-2765-4DB7-93B9-E62CED3C2CAB}"/>
              </a:ext>
            </a:extLst>
          </p:cNvPr>
          <p:cNvSpPr>
            <a:spLocks noGrp="1"/>
          </p:cNvSpPr>
          <p:nvPr>
            <p:ph idx="1"/>
          </p:nvPr>
        </p:nvSpPr>
        <p:spPr/>
        <p:txBody>
          <a:bodyPr/>
          <a:lstStyle/>
          <a:p>
            <a:pPr marL="0" indent="0" algn="ctr">
              <a:buNone/>
            </a:pPr>
            <a:r>
              <a:rPr lang="en-GB" sz="16600" b="1" dirty="0"/>
              <a:t>Money</a:t>
            </a:r>
          </a:p>
        </p:txBody>
      </p:sp>
    </p:spTree>
    <p:extLst>
      <p:ext uri="{BB962C8B-B14F-4D97-AF65-F5344CB8AC3E}">
        <p14:creationId xmlns:p14="http://schemas.microsoft.com/office/powerpoint/2010/main" val="1803559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2303786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9422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6600" dirty="0"/>
              <a:t>To understand personal information</a:t>
            </a:r>
          </a:p>
        </p:txBody>
      </p:sp>
    </p:spTree>
    <p:extLst>
      <p:ext uri="{BB962C8B-B14F-4D97-AF65-F5344CB8AC3E}">
        <p14:creationId xmlns:p14="http://schemas.microsoft.com/office/powerpoint/2010/main" val="2462756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9</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92470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2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402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23155433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192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identify places and people who make me feel safe</a:t>
            </a:r>
            <a:endParaRPr lang="en-GB" dirty="0"/>
          </a:p>
        </p:txBody>
      </p:sp>
    </p:spTree>
    <p:extLst>
      <p:ext uri="{BB962C8B-B14F-4D97-AF65-F5344CB8AC3E}">
        <p14:creationId xmlns:p14="http://schemas.microsoft.com/office/powerpoint/2010/main" val="1655678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clipartpanda.com/handprint-outline-clipart-RcGrn57c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333375"/>
            <a:ext cx="482441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58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endParaRPr lang="en-GB" dirty="0"/>
          </a:p>
        </p:txBody>
      </p:sp>
      <p:sp>
        <p:nvSpPr>
          <p:cNvPr id="4" name="Rectangle 3"/>
          <p:cNvSpPr/>
          <p:nvPr/>
        </p:nvSpPr>
        <p:spPr>
          <a:xfrm>
            <a:off x="731387" y="1196752"/>
            <a:ext cx="7792518" cy="3154710"/>
          </a:xfrm>
          <a:prstGeom prst="rect">
            <a:avLst/>
          </a:prstGeom>
          <a:noFill/>
        </p:spPr>
        <p:txBody>
          <a:bodyPr wrap="none" lIns="91440" tIns="45720" rIns="91440" bIns="45720">
            <a:spAutoFit/>
          </a:bodyPr>
          <a:lstStyle/>
          <a:p>
            <a:pPr algn="ctr"/>
            <a:r>
              <a:rPr lang="en-US" sz="199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Charity</a:t>
            </a:r>
          </a:p>
        </p:txBody>
      </p:sp>
    </p:spTree>
    <p:extLst>
      <p:ext uri="{BB962C8B-B14F-4D97-AF65-F5344CB8AC3E}">
        <p14:creationId xmlns:p14="http://schemas.microsoft.com/office/powerpoint/2010/main" val="13538196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5400">
                <a:latin typeface="Tahoma" pitchFamily="34" charset="0"/>
                <a:cs typeface="Tahoma" pitchFamily="34" charset="0"/>
              </a:rPr>
              <a:t>Places I feel safe in school.</a:t>
            </a:r>
            <a:br>
              <a:rPr lang="en-GB" altLang="en-US" sz="5400">
                <a:latin typeface="Tahoma" pitchFamily="34" charset="0"/>
                <a:cs typeface="Tahoma" pitchFamily="34" charset="0"/>
              </a:rPr>
            </a:br>
            <a:endParaRPr lang="en-GB" altLang="en-US" sz="5400">
              <a:latin typeface="Tahoma" pitchFamily="34" charset="0"/>
              <a:cs typeface="Tahoma" pitchFamily="34" charset="0"/>
            </a:endParaRPr>
          </a:p>
        </p:txBody>
      </p:sp>
      <p:sp>
        <p:nvSpPr>
          <p:cNvPr id="6147" name="AutoShape 2" descr="https://encrypted-tbn3.gstatic.com/images?q=tbn:ANd9GcSqNdHi5ygVAVst4Eb4_ACqUfcX0_xb3JmMBUpxiB0YtTURmwtX"/>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altLang="en-US"/>
          </a:p>
        </p:txBody>
      </p:sp>
      <p:pic>
        <p:nvPicPr>
          <p:cNvPr id="614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2500" y="2205038"/>
            <a:ext cx="2393950" cy="4167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487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395288"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5400">
                <a:latin typeface="Tahoma" pitchFamily="34" charset="0"/>
                <a:cs typeface="Tahoma" pitchFamily="34" charset="0"/>
              </a:rPr>
              <a:t>Adults who help me feel safe in school.</a:t>
            </a:r>
          </a:p>
        </p:txBody>
      </p:sp>
      <p:sp>
        <p:nvSpPr>
          <p:cNvPr id="7171"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p>
        </p:txBody>
      </p:sp>
      <p:pic>
        <p:nvPicPr>
          <p:cNvPr id="7172" name="Picture 2" descr="http://images.clipartpanda.com/child-20clip-20art-y4T9Xrri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162175"/>
            <a:ext cx="5334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555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Resilience Toolkit</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Myself</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10</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715771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7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26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1269974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343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explain what a safe classroom looks like</a:t>
            </a:r>
            <a:endParaRPr lang="en-GB" dirty="0"/>
          </a:p>
        </p:txBody>
      </p:sp>
    </p:spTree>
    <p:extLst>
      <p:ext uri="{BB962C8B-B14F-4D97-AF65-F5344CB8AC3E}">
        <p14:creationId xmlns:p14="http://schemas.microsoft.com/office/powerpoint/2010/main" val="5937385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AutoShape 5" descr="https://misspedagogy.files.wordpress.com/2013/10/classroom-cartoon3.jpg"/>
          <p:cNvSpPr>
            <a:spLocks noChangeAspect="1" noChangeArrowheads="1"/>
          </p:cNvSpPr>
          <p:nvPr/>
        </p:nvSpPr>
        <p:spPr bwMode="auto">
          <a:xfrm>
            <a:off x="1444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7" descr="https://misspedagogy.files.wordpress.com/2013/10/classroom-cartoon3.jpg"/>
          <p:cNvSpPr>
            <a:spLocks noChangeAspect="1" noChangeArrowheads="1"/>
          </p:cNvSpPr>
          <p:nvPr/>
        </p:nvSpPr>
        <p:spPr bwMode="auto">
          <a:xfrm>
            <a:off x="2968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9" descr="https://misspedagogy.files.wordpress.com/2013/10/classroom-cartoon3.jpg"/>
          <p:cNvSpPr>
            <a:spLocks noChangeAspect="1" noChangeArrowheads="1"/>
          </p:cNvSpPr>
          <p:nvPr/>
        </p:nvSpPr>
        <p:spPr bwMode="auto">
          <a:xfrm>
            <a:off x="449263"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1" descr="https://misspedagogy.files.wordpress.com/2013/10/classroom-cartoon3.jpg"/>
          <p:cNvSpPr>
            <a:spLocks noChangeAspect="1" noChangeArrowheads="1"/>
          </p:cNvSpPr>
          <p:nvPr/>
        </p:nvSpPr>
        <p:spPr bwMode="auto">
          <a:xfrm>
            <a:off x="601663"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3" y="312738"/>
            <a:ext cx="7265937" cy="623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066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50" name="Picture 6" descr="http://www.blackwatervalleyfestival.com/img/bunt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484784"/>
            <a:ext cx="9398146" cy="266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17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AutoShape 2" descr="Image result for children in ne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9" name="Picture 5" descr="Image result for children in n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8760"/>
            <a:ext cx="5229225" cy="3228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AutoShape 7" descr="Image result for stand up to canc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96" y="3435270"/>
            <a:ext cx="4283968" cy="2460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54" name="Picture 10" descr="Image result for sport reli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435269"/>
            <a:ext cx="4446064" cy="2460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7523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
        <p:nvSpPr>
          <p:cNvPr id="4" name="AutoShape 6" descr="data:image/jpeg;base64,/9j/4AAQSkZJRgABAQAAAQABAAD/2wCEAAkGBxQSEhUUEhIVFBQUFRUQDxYUFBQVFBAPFBQWFhQUFBQYHSggGBolHBQUITEhJSksLi4uFx8zODMsNygtLisBCgoKDg0OGhAQGiweHCQsLSwsLCwsLCwsLCwsLC4sLCwsLCwsLCwsLCwsLCwsLCwsLC8sLCwsLCwsLCwsLCwsLP/AABEIALEBHAMBIgACEQEDEQH/xAAcAAABBQEBAQAAAAAAAAAAAAAEAQIDBQYABwj/xABIEAACAQIDAwgFBwkHBQEAAAABAgADEQQSIQUxUQYTIkFhcZGxIzKBodEHQlJyc7LBFCQzU4KSouHwYmN0o7PD0hU0Q5PxJf/EABoBAQEBAQEBAQAAAAAAAAAAAAABAgMEBQb/xAAuEQACAgEEAQIEBAcAAAAAAAAAAQIRAwQSITFBIjIFE1FxI2HB4RQkNEKBodH/2gAMAwEAAhEDEQA/AK4UDGlJYDMN4uOzf4RjqG3dW+ec9AEBHWkgSOyQUiCxbSQLHZIBFkvp57pAiEHfuJGhFoUVkNAae0wB1NTxMVF038ZMaJAB0sbneD1+498RRp4yA4L2xcvbJQs60Ajy9s5V03yScpgDMp4xcp4x86QozKeMainXv/ASYRib27/wEoEymcoNpJcRF3CAMsZ1jJIkAjtECmS2iKJARuDYzrGPcaRbSkIrGdaSWnZYAPWBynuMSrex06j5Saquh7o2quh7j5QCM90iUk2HD4EeMKVLmwB10Gl7nsHXGKtiR2eBubwBVSOtJudOULfoglgO07z7owLAOquWNz2DQAaAW3CRESfJEyQCRYjDhp2jScseBBCNaJ37+/fHkA9h4GSpHMOMoB+avGFIQtIj1T46iEJTF+kLdu8eMhStZIPQGntPnLjFUB1SvoUt/efOALT/AJagHzkirJFpyRacAs6VDD/kxJY89for1W0lOUhISO5macrMxjQIFnZIUaBiihMmgPLOyw4YaNOHgAmWdlhLUZwpQAUpFyQxcPFOHPCABZImSG8zOFC8ACydkTJ2DwliMEY04S0ArivZOyw1sNIzQgoNlk+FoBmAJsCQCeHbOyRwEqIwzb+zlovlRxUFgbjdr1aSpQC4uNLi9t9uu0KYXjckSdszFUgY6G4uNdOIkar0j3DzhbJI1TU+yZNCBZJTpXMkySXDg9Q7NdJQK2HAEGZBDcRTPWfDSQLSHCACLJYHWxaIVDsFzGy3NrnhCs4IuCD3EGUD1j7xiSXLukIPpwulugwXSTpugozFUhvGnd8IFRTf3mWFYaQHDA634mATCkezwiikeI8JIscpkFEIU9nhHqD2STLFAtAJKaHsj2pnsnUzHEyghKniPCRkHiPCEtTvIitoBCKZ4jwkioR1jwi5p14IKL8R4RDfj7oojgILQzKePuk1Oh2+6KtOPIMATUdY8P5yKqhPX7pONYrUzAK1lPH3SFgePuhtZbQZoBDY8fdEynj7pIYggDMh4+6NZDx90LWkT1RGpSFoEKHj7oxE6W/hu9sMKSFafSv2QQJRABp/OPA3RF3SIYvLUVcpN7MepQM1rE8YKk3wgvGYcqASN8EAgHLLlZVAUKiKgbLcWJOX1hcn8IXQqZlB4i8JiUa7MdtwE4rDgbumSP2SL++X9HDXBtwuTu/r+Up9sLbF4ft5wDvtNHRAtYg7uqefUN8Hr0q9LA9mBs7AkkDcN+4nWOwu2DVOijKWKqbEHKLb5NsoZqrd1jfjcyu5OULhftCP4rSOb2JobE5yTLnHbTSn0cpY2JJXKctuogkaw2jWQ0g+YDOLpfS4G+Z6ugFbEX6new/YX4yfDDVAdww9JgOoFiwNp23M4KCdGnrUAaKsNevTrEqqQ1Mbh9a4RiLLhaXNg9RJbMR7QIVSpanvm7MNUR1NFPdPPV2xiP1zfw/Ceo1MN6Nj2TM7J5OUlANQZ2OpB3A77W64XJ9P4c8SUnkVg/J3n6pBq13VWvzYGUFyN51XdNBXUgrYneJVVcNVFXMFJAYZToBlG4dgtLerUBK6jePONPJyUt0ao+f8WkvmwljkqfheCUG0peVeKenTRkcr07Eg20ysfwl02+UXLNfQJ9qoP7jzSVuhgveqVv8AMqKG1a9v09Ts1kOL2hiCP01T96QUP6PZCKr3E75dPji04tnt+C5tVqfmfxMIpJ17ad/8X6ljyNxdR1qc45chtCxuQLCaWZ3kVS1q+wzSKs4ypM82sio5pJGF25iqoxNUc86IgzmzNZVCAmwEi2LtnPVUJiKjt0jkqK4DhVJYAhiAbA2vLfHbGrVcS7U1BGgOYgKboLqb7xYyXZXIQ06yVchS2boiorIMylbgnpWGYm2s8OXJw0rvxX1PoSlGMIbZQquU6s0S0HX5zb+JmgxGHGX2SvxFvOXGJPR9k+lkXpjfZ+Y0srlLngqKFK7W7ZYUdqYbNzd9b5blbLfvg2HbKGbgCfAXmRqVbkniSffefK1mqlh27fJ+g+H6KOp3bvBpOU2GPzNBa+g3nvmXwbNzhBJOnXNiwBw1G30B5X+MzfMel7wZ9ODUsSlXg+fOO2Tj9GSWmL2xiqoxLgVHUAgABiB6om5RZ59yn2glPF1Va9wVOg4qJvBt3ero8OuU3i9Hf5BlLG1rfpqn77fGNbFVSy+lqaso9duI7ZX4LaaVCQoa4GY9EmyjrJG4ajWH0Deon10+8J7qg48UfnrzwyJTtG4qraQFgCSTYAAkncBrLPaFPWU2PW9Or9mfIz5Fn64l/wCrUFW3OC5IUWBOpNhqBK/aIqc+nN9a5fbmuLXIF5mtoD0Z9h8GHul9t5fTUiDZlV3XUj1St+ognWZ9Uovb2dEqkir5W4EikCzE9JgNRdag3hgvC1rljvmowQ9Gn1R5TI8o6RalrUOi84NR1/NvlHZpNhg/0afVXyjGpqPrdsmTsznKBLYnDEcav3Jd0TdD3WNt+vCVnKMWr4Y/2qg9uSHYSmMpB673+M4ahNtJHq0vsf3C9ir6Q/VHG+88ZX8nE1Qf3v8AuS12EozG3VYb78ZXbCHpVH99/uGRL0RLf4kvsJtxMtbEfaXH/rp/GPpnKaWl82Fo3/zDE5Y6Vqpva5Hvp0/hJMT0RR/w1Ie27fGd2uzzpqok2H1xa9uGwx8alSaRMLZm75naJtjaf+Hw/wDqPNs1PUzojlJgWJp2pv8AVMy9CuCAwIIN926a3F+o31T5TyDYm3CtT8nI0z1QGv15iQLcN89GHE5qTXg1hzrHNJ+So2/g8XXxdYUUrupcgZTUybhcX9XjG7C2DjqeKol6NZVWorOTfKEBubm9t09YwW0MuRNNRfuvqJPjKt1M5uTRnJjqTB7yl5bf9sPtUPuaXAlJy2P5r+2n4yLs66V/jR+5iMdjeaQMBfUC1+q38pc4+iaeQk3WpTSrTP0lcX3cQbj2TI7eqaIO8+U3W2ulgMBU0zCkENvolV19lvfN42/J9mOqa1fy/wC39iz+T/VqvcJq6dHWZL5Ohc1b8FPtm5pLrMz9zPla/wDqJGc2zi6lGxpZQWqBGLAkKChNwARfUAb+uV2I21ilR2FVWIUsFNJQDYXtpr2b4VtrG0GqPQqvkN0Ya5SCLFSpOnVI6WwQ46NWs6nToqnD6QScs+LUXF45VE46R6WMJrPjcpN8Nc/qXAxYZQ3EBvYReXmJqdEdw8pR0disFVfVVQFFzdgqi2tt50lniPVFuAHfPRlknVHztNhljb3EFR/RVPqP90zHbPpPVYJTBJPgBxPATU4h7Uqn1G+6ZjcFtA0gppErUuSzX0y6ALbces+0T4+ugnKLfR+q+ESksc1Hv/RusfXWgaWFGvo2qBrjUqwDAj9q8raYvVHc3lMRtnlPV/KqNV7NzaldBbMjnpdl5oOTm30xOIKorAKjMS1tdQN0+6sP8vGcVxR8DJPbmnjm/UmXuTWeO/KAf/0K37H3BPaHGs8m5b4BXxtViSD0fuCeeCtnTHhlle2PZpfkZ2aCmIruL5/zZbj5lsz277qPZD8ZyQekwdKgdVZWtYhsoYX7DpCvkyypggga5WpUz9VixuPdaaerVhZZQbo82o0kZusi5QHjmvKqstxUH923k0ssQbwVEuWHFbeN5yR3PO8ZUupmi5TUQ1aiS5UWcGwJBBKXBt2X6+uBvycr2IyLw9Y/CE8tFXNSzf27G9rGy8dJlRdUuDba3FJtPDoKFxUIuGphTnOUANa5z2tp75tcE16dO30F8hPO9oV6fMgCxJ3quVgDlO4DdqZ6JhP0dP7NPuiWEXFcuxkVMquU6XqYc/23/wBMwmiNP63SHlOOnhvtHH+U5/CMU2BHHQ+/4e+ccvfJ30/tou9gixbXcR+MXZexmWsGb1Q5qDUb7kjSM5PDV/2B5y/RpuEU4o55ZNTdGR5Z0XeuwRb3yneN9gOvuhG1sE5FEAaikqN2Ed3fLvHgFgbC/dC6baTrSo5bmjOmllxtIE6ijRXQ9a1GvNw8ytXAF8UlQbgoVvY5aadm8pSPpA2JOh7jPnzF1SmIdhvWszD2OdJ9AVzPH9o8i8S1WowyWZ3ZbsdxYkdXbPdockIOW50ebPCTpx8GjNcMAynRgCvcRpCaG0T6ra7wD19xlTsjZGIp0wjhbLopDE3Fzpa2kNGzqlxoN84T220mfTU4ThyXglLy0/7VvrJ94S5Er9v4Fq9BqakAkqRe9tGBO7unFdnHDJRyRb+p5JttvU7j+E3e0aJOAwTAWVaQVrbgzAb++0rcXyDr1MvTQAdjnf7J6Js2lzVFKQpsyogpi49YKLXM1uSo7y1G3UvLHlfsUXyanpVu5fxm9pmUWx9mJRd2poaYcAMOq4O8Dq3y5VpJO3Zy1OVZcjmvJ5L8oR/Pn+qnkZsfktxd8M639V/C+vwgXKjkdUxWINVXsCALWvuv13HGWvJjY74OkUClyxzM1wL+ye/Nnxy00YJ8qj5+LHKOWUn0zR1q0EqPcSKpUqfq/wCIRCdJ849IPjm9FU+o3kZ5lthmNFlU2LWX2dc9NxFPMrL9IFfEWmXHIkfrGPeR8JzlC5J/Q+ho8+OEJRm6s87o4J1U3Nz1DfpNd8mJ/OX+yP3llyOQw/WHxHwh3J7kuMJVaoGJLKVINrbweodk+jDVP5Mscv8AB4NVgwfMjPC3+dl/UM8v5Xt+d1P2fuiem1DMvtbkuteq1Q1GBa2gtbQAcOyeWDSdnp0eWOOdyMjsjbVXDMxpEDMLMCLg23G3H4y0w3K7EvVS7rlLKhUIALMQL8b+2HjkXT/WP7vhJsPyPpqytnc5WDDUbwb8OyalKDPbPU6eVtrn7GqJjaWjHuH4zhOG8+z8ZxPkkwaVG1tmpXsHvobgg2tffLIGQMdZUQpq3JBStudcC1t4+Es1pZQq/RVV8BaGippA6h1gW2CbbwJqimVJDU3ziwBvdWUg9nSkeG2TUPZ3kCXCwhDI0mVSa6GbMwXNKRoSTckcOoecNvGpOaCW2D4g6wmm2kEq74TTGkqA+gdZYNVNwLdW+VtI2MObEi1oIR1jAqxktfEQGrXgCVGg7Gc7mQEmCk145TB7mOVzKA6m0JpmVyVDCExBkoB4McpgYxUeMV2QA0NFLQMYvslNysxtXmVFCpzTtURA4ANgQ1xYjsghfVTBXmCOH2id+Ob91f8AjNFsKtUWkErVDUqXJznTMCdBpwlHJbEx6GCGqYq1TADg0RjBBWM5q5gElSQO0a9U8ZAx7YoEuaPVoJHq0UWw1Z2XW8gWrHc+JKFk8Hqb44VhIalQSglDSFjFvI2MANWEUxIEhKCZATSWOZI1KoEbUxggENSkbx2cjhBq2LEZz14BPzxvvk7MZVc70hLK8oIqpgFatYwysZnsRV6R75YkLHnYzNB6ZkyiU1tJROMkURtbdJZBqvCFlex7Yah6IkLXJOkkAg2HOsKEEaI3q2MqeUVW9NDwrU+riSPxhG0Br/OBYunekQeI85quAjA8pU9I9Rnq2NQUwqHdampva8pucpn9efaPjNXT1r2bX0zA36/QL1TRfkNErcU18BoZN9F2XyVHJTlOvocMKVQfMDsRbrNzNneUKYVBqFAI3EDdJ8NjCdCdfOYeVXR0WF1aLgGKIBzvfJ8E/Sm1yc2qCGWQOIa0BxO+CJDR3TgeyJTF49U1ks1tHgTrSe0blgyQ2kbCESJhKQaEMXmW4xc0TnzACvyodUacVAAY4GQobz0aWkCNJAYA2qY8PpIcQY0vpAJM3SEtQ0pCdRLSm2ggC1TM/iNWMv6hlHiB0pqIQ+mdJKpkSSWDbZMrxtZtJyRXXSQwuwBmMPpv0RAysMX1ZDo1ySYVtYeBAMLvh4aDMuyv2gusg5q6+28NxIuYymNJW+BFGP2lQC16bAWzO2YgfO5sgE+UC5TY+tSCcw2UsWzaKb5Rf5wM020KNzbtJHhM3tc+lw/13v8AuGZT5L2jOnauO/WN+6n/ABnDF40/+VvcPwnVdsVQzAECxI9VeMj/AOtVvpD91fhNc/RBQryzVckcTXOfn3LerkzdW+9tO6a3C755VhttVy6g1DYsoOi7rjsnp2Eq2Nj7JvxyYkqLQtK7F1dYW1SVuNa5mKCYbgmvJ2MDwDWEmarr/OKDkEGpIzUjHeQtUigTc4Yx3gi1DeLVqGAF5pGTIFqmOzQBM0TnZEzyLnJGEg6k8nDSvp1LSbnpCtE+JbSRq2kbVqXEiVpQECFJU0gKmSc5BA3OeMDqnWLzsidpSxHGKDIwY6VCZMrRWfSRBojNBlMYWky1NINecTJR0iwyhW1hPPSpRpPnijMnyFVKvbGLVgjtIgxkZUPx7aiZXbTWrUfrsf4DNLitRM1tmhmynrRrjw65a5Mp8GSq+s31j5mRnfHYrosb6XJPvkPPCaSZ0ckSYX11+svmJ6qp1nm+x9mPWYFCvRIJubG178OyehKxM14OcmWKV+MDxTXacDInMiRhsNwtSwj76wSiZJeGYvkLJkLt2xC0jYzNHSxq1Df/AOxa5jANYjmKKJeEqYGTCFMUGyGo0arRHOkahmZGok9OSkQdTHFpEaYQ1pGDEvpGrKjIQpi3kYMXNKZJg8Y7RmaJeAmSIscYiXO4SR6bDeJpIkmMBiMYha0YWkB0QmdeJeUqYoj7yIGOvBGzmMQTjOvAH3ldjKIJ3Q8Htg+KG6UiKSts5CdVHhIxstPoDwlmREtKRg+Coim1wAOOnVLm0rgJYBoYHzlpX6o+iATrNNspqKbkLX0JsL37BebhDccsmTaZupQKjUWkQmk2hUpuDcka21HS8JSYrC5dQbr1EeXZLPHXRITvsHJjbzrxpM5UdhY14t5xiipkRkqvGGdaWiNjG3RqTp05M6xJBOM6dIjTHmKJ06aRiQ8RrTp0pkWOSdOlBa7K9Yf11iGY/wBRok6do+088vcZ+IYs6cfJ2Qk4zp0Gjp06dBBZ06dAFMgrTp0pARo2dOlQFWHTp0MIWnvHfNLs/dOnTti7PPmAdseufZAaXzvbOnRLsQ6QOY0RZ05HdDWnCdOgo14k6dBD/9k="/>
          <p:cNvSpPr>
            <a:spLocks noChangeAspect="1" noChangeArrowheads="1"/>
          </p:cNvSpPr>
          <p:nvPr/>
        </p:nvSpPr>
        <p:spPr bwMode="auto">
          <a:xfrm>
            <a:off x="1444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data:image/jpeg;base64,/9j/4AAQSkZJRgABAQAAAQABAAD/2wCEAAkGBxQSEhUUEhIVFBQUFRUQDxYUFBQVFBAPFBQWFhQUFBQYHSggGBolHBQUITEhJSksLi4uFx8zODMsNygtLisBCgoKDg0OGhAQGiweHCQsLSwsLCwsLCwsLCwsLC4sLCwsLCwsLCwsLCwsLCwsLCwsLC8sLCwsLCwsLCwsLCwsLP/AABEIALEBHAMBIgACEQEDEQH/xAAcAAABBQEBAQAAAAAAAAAAAAAEAQIDBQYABwj/xABIEAACAQIDAwgFBwkHBQEAAAABAgADEQQSIQUxUQYTIkFhcZGxIzKBodEHQlJyc7LBFCQzU4KSouHwYmN0o7PD0hU0Q5PxJf/EABoBAQEBAQEBAQAAAAAAAAAAAAABAgMEBQb/xAAuEQACAgEEAQIEBAcAAAAAAAAAAQIRAwQSITFBIjIFE1FxI2HB4RQkNEKBodH/2gAMAwEAAhEDEQA/AK4UDGlJYDMN4uOzf4RjqG3dW+ec9AEBHWkgSOyQUiCxbSQLHZIBFkvp57pAiEHfuJGhFoUVkNAae0wB1NTxMVF038ZMaJAB0sbneD1+498RRp4yA4L2xcvbJQs60Ajy9s5V03yScpgDMp4xcp4x86QozKeMainXv/ASYRib27/wEoEymcoNpJcRF3CAMsZ1jJIkAjtECmS2iKJARuDYzrGPcaRbSkIrGdaSWnZYAPWBynuMSrex06j5Saquh7o2quh7j5QCM90iUk2HD4EeMKVLmwB10Gl7nsHXGKtiR2eBubwBVSOtJudOULfoglgO07z7owLAOquWNz2DQAaAW3CRESfJEyQCRYjDhp2jScseBBCNaJ37+/fHkA9h4GSpHMOMoB+avGFIQtIj1T46iEJTF+kLdu8eMhStZIPQGntPnLjFUB1SvoUt/efOALT/AJagHzkirJFpyRacAs6VDD/kxJY89for1W0lOUhISO5macrMxjQIFnZIUaBiihMmgPLOyw4YaNOHgAmWdlhLUZwpQAUpFyQxcPFOHPCABZImSG8zOFC8ACydkTJ2DwliMEY04S0ArivZOyw1sNIzQgoNlk+FoBmAJsCQCeHbOyRwEqIwzb+zlovlRxUFgbjdr1aSpQC4uNLi9t9uu0KYXjckSdszFUgY6G4uNdOIkar0j3DzhbJI1TU+yZNCBZJTpXMkySXDg9Q7NdJQK2HAEGZBDcRTPWfDSQLSHCACLJYHWxaIVDsFzGy3NrnhCs4IuCD3EGUD1j7xiSXLukIPpwulugwXSTpugozFUhvGnd8IFRTf3mWFYaQHDA634mATCkezwiikeI8JIscpkFEIU9nhHqD2STLFAtAJKaHsj2pnsnUzHEyghKniPCRkHiPCEtTvIitoBCKZ4jwkioR1jwi5p14IKL8R4RDfj7oojgILQzKePuk1Oh2+6KtOPIMATUdY8P5yKqhPX7pONYrUzAK1lPH3SFgePuhtZbQZoBDY8fdEynj7pIYggDMh4+6NZDx90LWkT1RGpSFoEKHj7oxE6W/hu9sMKSFafSv2QQJRABp/OPA3RF3SIYvLUVcpN7MepQM1rE8YKk3wgvGYcqASN8EAgHLLlZVAUKiKgbLcWJOX1hcn8IXQqZlB4i8JiUa7MdtwE4rDgbumSP2SL++X9HDXBtwuTu/r+Up9sLbF4ft5wDvtNHRAtYg7uqefUN8Hr0q9LA9mBs7AkkDcN+4nWOwu2DVOijKWKqbEHKLb5NsoZqrd1jfjcyu5OULhftCP4rSOb2JobE5yTLnHbTSn0cpY2JJXKctuogkaw2jWQ0g+YDOLpfS4G+Z6ugFbEX6new/YX4yfDDVAdww9JgOoFiwNp23M4KCdGnrUAaKsNevTrEqqQ1Mbh9a4RiLLhaXNg9RJbMR7QIVSpanvm7MNUR1NFPdPPV2xiP1zfw/Ceo1MN6Nj2TM7J5OUlANQZ2OpB3A77W64XJ9P4c8SUnkVg/J3n6pBq13VWvzYGUFyN51XdNBXUgrYneJVVcNVFXMFJAYZToBlG4dgtLerUBK6jePONPJyUt0ao+f8WkvmwljkqfheCUG0peVeKenTRkcr07Eg20ysfwl02+UXLNfQJ9qoP7jzSVuhgveqVv8AMqKG1a9v09Ts1kOL2hiCP01T96QUP6PZCKr3E75dPji04tnt+C5tVqfmfxMIpJ17ad/8X6ljyNxdR1qc45chtCxuQLCaWZ3kVS1q+wzSKs4ypM82sio5pJGF25iqoxNUc86IgzmzNZVCAmwEi2LtnPVUJiKjt0jkqK4DhVJYAhiAbA2vLfHbGrVcS7U1BGgOYgKboLqb7xYyXZXIQ06yVchS2boiorIMylbgnpWGYm2s8OXJw0rvxX1PoSlGMIbZQquU6s0S0HX5zb+JmgxGHGX2SvxFvOXGJPR9k+lkXpjfZ+Y0srlLngqKFK7W7ZYUdqYbNzd9b5blbLfvg2HbKGbgCfAXmRqVbkniSffefK1mqlh27fJ+g+H6KOp3bvBpOU2GPzNBa+g3nvmXwbNzhBJOnXNiwBw1G30B5X+MzfMel7wZ9ODUsSlXg+fOO2Tj9GSWmL2xiqoxLgVHUAgABiB6om5RZ59yn2glPF1Va9wVOg4qJvBt3ero8OuU3i9Hf5BlLG1rfpqn77fGNbFVSy+lqaso9duI7ZX4LaaVCQoa4GY9EmyjrJG4ajWH0Deon10+8J7qg48UfnrzwyJTtG4qraQFgCSTYAAkncBrLPaFPWU2PW9Or9mfIz5Fn64l/wCrUFW3OC5IUWBOpNhqBK/aIqc+nN9a5fbmuLXIF5mtoD0Z9h8GHul9t5fTUiDZlV3XUj1St+ognWZ9Uovb2dEqkir5W4EikCzE9JgNRdag3hgvC1rljvmowQ9Gn1R5TI8o6RalrUOi84NR1/NvlHZpNhg/0afVXyjGpqPrdsmTsznKBLYnDEcav3Jd0TdD3WNt+vCVnKMWr4Y/2qg9uSHYSmMpB673+M4ahNtJHq0vsf3C9ir6Q/VHG+88ZX8nE1Qf3v8AuS12EozG3VYb78ZXbCHpVH99/uGRL0RLf4kvsJtxMtbEfaXH/rp/GPpnKaWl82Fo3/zDE5Y6Vqpva5Hvp0/hJMT0RR/w1Ie27fGd2uzzpqok2H1xa9uGwx8alSaRMLZm75naJtjaf+Hw/wDqPNs1PUzojlJgWJp2pv8AVMy9CuCAwIIN926a3F+o31T5TyDYm3CtT8nI0z1QGv15iQLcN89GHE5qTXg1hzrHNJ+So2/g8XXxdYUUrupcgZTUybhcX9XjG7C2DjqeKol6NZVWorOTfKEBubm9t09YwW0MuRNNRfuvqJPjKt1M5uTRnJjqTB7yl5bf9sPtUPuaXAlJy2P5r+2n4yLs66V/jR+5iMdjeaQMBfUC1+q38pc4+iaeQk3WpTSrTP0lcX3cQbj2TI7eqaIO8+U3W2ulgMBU0zCkENvolV19lvfN42/J9mOqa1fy/wC39iz+T/VqvcJq6dHWZL5Ohc1b8FPtm5pLrMz9zPla/wDqJGc2zi6lGxpZQWqBGLAkKChNwARfUAb+uV2I21ilR2FVWIUsFNJQDYXtpr2b4VtrG0GqPQqvkN0Ya5SCLFSpOnVI6WwQ46NWs6nToqnD6QScs+LUXF45VE46R6WMJrPjcpN8Nc/qXAxYZQ3EBvYReXmJqdEdw8pR0disFVfVVQFFzdgqi2tt50lniPVFuAHfPRlknVHztNhljb3EFR/RVPqP90zHbPpPVYJTBJPgBxPATU4h7Uqn1G+6ZjcFtA0gppErUuSzX0y6ALbces+0T4+ugnKLfR+q+ESksc1Hv/RusfXWgaWFGvo2qBrjUqwDAj9q8raYvVHc3lMRtnlPV/KqNV7NzaldBbMjnpdl5oOTm30xOIKorAKjMS1tdQN0+6sP8vGcVxR8DJPbmnjm/UmXuTWeO/KAf/0K37H3BPaHGs8m5b4BXxtViSD0fuCeeCtnTHhlle2PZpfkZ2aCmIruL5/zZbj5lsz277qPZD8ZyQekwdKgdVZWtYhsoYX7DpCvkyypggga5WpUz9VixuPdaaerVhZZQbo82o0kZusi5QHjmvKqstxUH923k0ssQbwVEuWHFbeN5yR3PO8ZUupmi5TUQ1aiS5UWcGwJBBKXBt2X6+uBvycr2IyLw9Y/CE8tFXNSzf27G9rGy8dJlRdUuDba3FJtPDoKFxUIuGphTnOUANa5z2tp75tcE16dO30F8hPO9oV6fMgCxJ3quVgDlO4DdqZ6JhP0dP7NPuiWEXFcuxkVMquU6XqYc/23/wBMwmiNP63SHlOOnhvtHH+U5/CMU2BHHQ+/4e+ccvfJ30/tou9gixbXcR+MXZexmWsGb1Q5qDUb7kjSM5PDV/2B5y/RpuEU4o55ZNTdGR5Z0XeuwRb3yneN9gOvuhG1sE5FEAaikqN2Ed3fLvHgFgbC/dC6baTrSo5bmjOmllxtIE6ijRXQ9a1GvNw8ytXAF8UlQbgoVvY5aadm8pSPpA2JOh7jPnzF1SmIdhvWszD2OdJ9AVzPH9o8i8S1WowyWZ3ZbsdxYkdXbPdockIOW50ebPCTpx8GjNcMAynRgCvcRpCaG0T6ra7wD19xlTsjZGIp0wjhbLopDE3Fzpa2kNGzqlxoN84T220mfTU4ThyXglLy0/7VvrJ94S5Er9v4Fq9BqakAkqRe9tGBO7unFdnHDJRyRb+p5JttvU7j+E3e0aJOAwTAWVaQVrbgzAb++0rcXyDr1MvTQAdjnf7J6Js2lzVFKQpsyogpi49YKLXM1uSo7y1G3UvLHlfsUXyanpVu5fxm9pmUWx9mJRd2poaYcAMOq4O8Dq3y5VpJO3Zy1OVZcjmvJ5L8oR/Pn+qnkZsfktxd8M639V/C+vwgXKjkdUxWINVXsCALWvuv13HGWvJjY74OkUClyxzM1wL+ye/Nnxy00YJ8qj5+LHKOWUn0zR1q0EqPcSKpUqfq/wCIRCdJ849IPjm9FU+o3kZ5lthmNFlU2LWX2dc9NxFPMrL9IFfEWmXHIkfrGPeR8JzlC5J/Q+ho8+OEJRm6s87o4J1U3Nz1DfpNd8mJ/OX+yP3llyOQw/WHxHwh3J7kuMJVaoGJLKVINrbweodk+jDVP5Mscv8AB4NVgwfMjPC3+dl/UM8v5Xt+d1P2fuiem1DMvtbkuteq1Q1GBa2gtbQAcOyeWDSdnp0eWOOdyMjsjbVXDMxpEDMLMCLg23G3H4y0w3K7EvVS7rlLKhUIALMQL8b+2HjkXT/WP7vhJsPyPpqytnc5WDDUbwb8OyalKDPbPU6eVtrn7GqJjaWjHuH4zhOG8+z8ZxPkkwaVG1tmpXsHvobgg2tffLIGQMdZUQpq3JBStudcC1t4+Es1pZQq/RVV8BaGippA6h1gW2CbbwJqimVJDU3ziwBvdWUg9nSkeG2TUPZ3kCXCwhDI0mVSa6GbMwXNKRoSTckcOoecNvGpOaCW2D4g6wmm2kEq74TTGkqA+gdZYNVNwLdW+VtI2MObEi1oIR1jAqxktfEQGrXgCVGg7Gc7mQEmCk145TB7mOVzKA6m0JpmVyVDCExBkoB4McpgYxUeMV2QA0NFLQMYvslNysxtXmVFCpzTtURA4ANgQ1xYjsghfVTBXmCOH2id+Ob91f8AjNFsKtUWkErVDUqXJznTMCdBpwlHJbEx6GCGqYq1TADg0RjBBWM5q5gElSQO0a9U8ZAx7YoEuaPVoJHq0UWw1Z2XW8gWrHc+JKFk8Hqb44VhIalQSglDSFjFvI2MANWEUxIEhKCZATSWOZI1KoEbUxggENSkbx2cjhBq2LEZz14BPzxvvk7MZVc70hLK8oIqpgFatYwysZnsRV6R75YkLHnYzNB6ZkyiU1tJROMkURtbdJZBqvCFlex7Yah6IkLXJOkkAg2HOsKEEaI3q2MqeUVW9NDwrU+riSPxhG0Br/OBYunekQeI85quAjA8pU9I9Rnq2NQUwqHdampva8pucpn9efaPjNXT1r2bX0zA36/QL1TRfkNErcU18BoZN9F2XyVHJTlOvocMKVQfMDsRbrNzNneUKYVBqFAI3EDdJ8NjCdCdfOYeVXR0WF1aLgGKIBzvfJ8E/Sm1yc2qCGWQOIa0BxO+CJDR3TgeyJTF49U1ks1tHgTrSe0blgyQ2kbCESJhKQaEMXmW4xc0TnzACvyodUacVAAY4GQobz0aWkCNJAYA2qY8PpIcQY0vpAJM3SEtQ0pCdRLSm2ggC1TM/iNWMv6hlHiB0pqIQ+mdJKpkSSWDbZMrxtZtJyRXXSQwuwBmMPpv0RAysMX1ZDo1ySYVtYeBAMLvh4aDMuyv2gusg5q6+28NxIuYymNJW+BFGP2lQC16bAWzO2YgfO5sgE+UC5TY+tSCcw2UsWzaKb5Rf5wM020KNzbtJHhM3tc+lw/13v8AuGZT5L2jOnauO/WN+6n/ABnDF40/+VvcPwnVdsVQzAECxI9VeMj/AOtVvpD91fhNc/RBQryzVckcTXOfn3LerkzdW+9tO6a3C755VhttVy6g1DYsoOi7rjsnp2Eq2Nj7JvxyYkqLQtK7F1dYW1SVuNa5mKCYbgmvJ2MDwDWEmarr/OKDkEGpIzUjHeQtUigTc4Yx3gi1DeLVqGAF5pGTIFqmOzQBM0TnZEzyLnJGEg6k8nDSvp1LSbnpCtE+JbSRq2kbVqXEiVpQECFJU0gKmSc5BA3OeMDqnWLzsidpSxHGKDIwY6VCZMrRWfSRBojNBlMYWky1NINecTJR0iwyhW1hPPSpRpPnijMnyFVKvbGLVgjtIgxkZUPx7aiZXbTWrUfrsf4DNLitRM1tmhmynrRrjw65a5Mp8GSq+s31j5mRnfHYrosb6XJPvkPPCaSZ0ckSYX11+svmJ6qp1nm+x9mPWYFCvRIJubG178OyehKxM14OcmWKV+MDxTXacDInMiRhsNwtSwj76wSiZJeGYvkLJkLt2xC0jYzNHSxq1Df/AOxa5jANYjmKKJeEqYGTCFMUGyGo0arRHOkahmZGok9OSkQdTHFpEaYQ1pGDEvpGrKjIQpi3kYMXNKZJg8Y7RmaJeAmSIscYiXO4SR6bDeJpIkmMBiMYha0YWkB0QmdeJeUqYoj7yIGOvBGzmMQTjOvAH3ldjKIJ3Q8Htg+KG6UiKSts5CdVHhIxstPoDwlmREtKRg+Coim1wAOOnVLm0rgJYBoYHzlpX6o+iATrNNspqKbkLX0JsL37BebhDccsmTaZupQKjUWkQmk2hUpuDcka21HS8JSYrC5dQbr1EeXZLPHXRITvsHJjbzrxpM5UdhY14t5xiipkRkqvGGdaWiNjG3RqTp05M6xJBOM6dIjTHmKJ06aRiQ8RrTp0pkWOSdOlBa7K9Yf11iGY/wBRok6do+088vcZ+IYs6cfJ2Qk4zp0Gjp06dBBZ06dAFMgrTp0pARo2dOlQFWHTp0MIWnvHfNLs/dOnTti7PPmAdseufZAaXzvbOnRLsQ6QOY0RZ05HdDWnCdOgo14k6dBD/9k="/>
          <p:cNvSpPr>
            <a:spLocks noChangeAspect="1" noChangeArrowheads="1"/>
          </p:cNvSpPr>
          <p:nvPr/>
        </p:nvSpPr>
        <p:spPr bwMode="auto">
          <a:xfrm>
            <a:off x="2968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68" y="1038916"/>
            <a:ext cx="8091338" cy="5042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690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11</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47007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44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p:txBody>
          <a:bodyPr/>
          <a:lstStyle/>
          <a:p>
            <a:pPr eaLnBrk="1" hangingPunct="1">
              <a:defRPr/>
            </a:pPr>
            <a:endParaRPr lang="en-US" altLang="en-US"/>
          </a:p>
        </p:txBody>
      </p:sp>
      <p:sp>
        <p:nvSpPr>
          <p:cNvPr id="2051" name="Rectangle 3"/>
          <p:cNvSpPr>
            <a:spLocks noGrp="1" noRot="1" noChangeArrowheads="1"/>
          </p:cNvSpPr>
          <p:nvPr>
            <p:ph type="subTitle" idx="1"/>
          </p:nvPr>
        </p:nvSpPr>
        <p:spPr/>
        <p:txBody>
          <a:bodyPr/>
          <a:lstStyle/>
          <a:p>
            <a:pPr eaLnBrk="1" hangingPunct="1">
              <a:defRPr/>
            </a:pPr>
            <a:endParaRPr lang="en-US" altLang="en-US"/>
          </a:p>
        </p:txBody>
      </p:sp>
      <p:pic>
        <p:nvPicPr>
          <p:cNvPr id="5124" name="Picture 5" descr="60516C7278E80E5A2C5F56467F17E0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4645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Image result for PANTS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96944" cy="61055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11708560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en-GB" altLang="en-US"/>
          </a:p>
        </p:txBody>
      </p:sp>
      <p:sp>
        <p:nvSpPr>
          <p:cNvPr id="3075" name="Content Placeholder 2"/>
          <p:cNvSpPr>
            <a:spLocks noGrp="1"/>
          </p:cNvSpPr>
          <p:nvPr>
            <p:ph idx="1"/>
          </p:nvPr>
        </p:nvSpPr>
        <p:spPr>
          <a:xfrm>
            <a:off x="636304" y="1196752"/>
            <a:ext cx="82296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3600" b="1" dirty="0">
                <a:latin typeface="Tahoma" pitchFamily="34" charset="0"/>
                <a:cs typeface="Tahoma" pitchFamily="34" charset="0"/>
              </a:rPr>
              <a:t>R</a:t>
            </a:r>
            <a:r>
              <a:rPr lang="en-GB" altLang="en-US" sz="3600" dirty="0">
                <a:latin typeface="Tahoma" pitchFamily="34" charset="0"/>
                <a:cs typeface="Tahoma" pitchFamily="34" charset="0"/>
              </a:rPr>
              <a:t> - Respect</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O</a:t>
            </a:r>
            <a:r>
              <a:rPr lang="en-GB" altLang="en-US" sz="3600" dirty="0">
                <a:latin typeface="Tahoma" pitchFamily="34" charset="0"/>
                <a:cs typeface="Tahoma" pitchFamily="34" charset="0"/>
              </a:rPr>
              <a:t> – Openness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C</a:t>
            </a:r>
            <a:r>
              <a:rPr lang="en-GB" altLang="en-US" sz="3600" dirty="0">
                <a:latin typeface="Tahoma" pitchFamily="34" charset="0"/>
                <a:cs typeface="Tahoma" pitchFamily="34" charset="0"/>
              </a:rPr>
              <a:t> – Confidential </a:t>
            </a:r>
          </a:p>
          <a:p>
            <a:pPr marL="0" indent="0" eaLnBrk="1" hangingPunct="1">
              <a:buFontTx/>
              <a:buNone/>
            </a:pPr>
            <a:endParaRPr lang="en-GB" altLang="en-US" sz="3600" dirty="0">
              <a:latin typeface="Tahoma" pitchFamily="34" charset="0"/>
              <a:cs typeface="Tahoma" pitchFamily="34" charset="0"/>
            </a:endParaRPr>
          </a:p>
          <a:p>
            <a:pPr marL="0" indent="0" eaLnBrk="1" hangingPunct="1">
              <a:buFontTx/>
              <a:buNone/>
            </a:pPr>
            <a:r>
              <a:rPr lang="en-GB" altLang="en-US" sz="3600" b="1" dirty="0">
                <a:latin typeface="Tahoma" pitchFamily="34" charset="0"/>
                <a:cs typeface="Tahoma" pitchFamily="34" charset="0"/>
              </a:rPr>
              <a:t>K</a:t>
            </a:r>
            <a:r>
              <a:rPr lang="en-GB" altLang="en-US" sz="3600" dirty="0">
                <a:latin typeface="Tahoma" pitchFamily="34" charset="0"/>
                <a:cs typeface="Tahoma" pitchFamily="34" charset="0"/>
              </a:rPr>
              <a:t> - Kind</a:t>
            </a:r>
          </a:p>
        </p:txBody>
      </p:sp>
      <p:sp>
        <p:nvSpPr>
          <p:cNvPr id="3076" name="AutoShape 5" descr="data:image/jpeg;base64,/9j/4AAQSkZJRgABAQAAAQABAAD/2wCEAAkGBxQTEhUUExMWFhUUFhgYFxgWFxcWHBsXGBgYGBcVHBgYHSggHholHBcYITEiJSkrLi4uFx8zODUsNygtLisBCgoKDQ0OFBAQFywcHBwrLCwsLCwsLCwrLCwsLCwsLDcsLCwsLCwsLCwsKyssLywsLCwsLCwsLCwsLCwsLCssLP/AABEIAMMBAwMBIgACEQEDEQH/xAAcAAEAAQUBAQAAAAAAAAAAAAAABgIDBAUHAQj/xABKEAACAQMBBQQGBAoHBwUAAAABAgMABBEhBQYSMUETUWFxByIyQoGRFHKhsRUjM1JigpKiwdFDRGNzsuHwFiRTVIOT0yVFVaPC/8QAFgEBAQEAAAAAAAAAAAAAAAAAAAEC/8QAGhEBAQEBAQEBAAAAAAAAAAAAAAERMQIhEv/aAAwDAQACEQMRAD8A7jSlKBXhbHxoTVvOtBdpSlApSlApSlApSqcmgqpVIPfVVApSsHa22be2XjuJo4l73YLnwAOpPgKDOpUIPpIil0srW6vO544jHF3ayS8I+yrX4X21MAUtLO1B5ieZ52HjiEBftoJ5Sufvsfa8hy+11jHVIbOLHwZ2LVd/2Yujz2veZ8FgUfLgpgndeE1zi6tdt22Xt7yK9Uf0VxEkTY7leMgFvrECr1h6TUUiPaNvLZSaAlg0kevXjC8vHBAzqaDoINe1YsrpJUV43V0YZDIQykeBGlX6BSlKBSlKBSlUk91BVSqMmqxQKUpQK8Jr01ayf8qAarVaKuKqoFKUoFKUoFKUoKW6U0616wqkmgZ0qrlQCudelHbMsrxbJtGxPdjMzjXsrf3iccuIA/AEe8KCq43nutoyvDsxlito24Zb5gH4mHtJbodG+udNcjGhbIsN07G3btJB28/Wa5YzyE9/rZC/ACqp3isYI7aBeFI14QBz7ySe8k5J7zWDDKzlWGiYORpz1/yrUiakcm11GiqT56CsWTash5YHkP51g0qi89255u3zx91WzIe8/M1TQDP+udEX4rl15MfI6/f1rIkuYplMdxGrow1DKGXX9E1g8RryitTPuDJbMZ9j3TWzE5MLEyQP4YOcd2ufDFZuw/SbwSC22tD9Cn6SH8hJy9YPqFGveV/SzpWfbXTIdDp1HQ1n31nb30LRTxq6HmrcwfzlPMHuYa1mwSdWyMjUHlXtcz9F15JaXNzsid2cQDtbVm5tA2PVzjHq8S/EuOS6dMqKUpSg8blXlekVTnHOg9B7qIKKKqoFKUoFeBa9pQKUpQKUpQKUpQKUpQKUpQa3eTbUdnbS3MvsRKWx1Y8lQeLMQB51APR3s+RYptp3Yzd3x4+XsRf0cY1OAQAcfmhB0qjfKT8KbUi2cuTa2eJrwjkz4/Fw+PPH6z9VqUbZnywQcl5+f+Q++rEaa9te0IJJz18c86sz38cREYDO+NI41LtjXBPRQcHViAe+syRcgjJBPUYz5jPWtau1o4m7C1iaWXmUhUu2T78jnlk+8x8zWkXlkum1W0wO6SZVb5IrD7aHaBQ4nieH9JsMn7an1R4uFFZEdntNxxfRo0/Rkn9b/wCsMufjWLNteWFhHeQvBxnhVmKyRse4OpIB56HB0JxgZorPrA/CRY/iIZZ+nEgVU8+N2AYfV4qy5nVUJbAQDXPLh7vKsfZ97dXQBtLcmL3ZZGEMZHQqPaZe5lBHjRFuS8nTV7OXHUxtHJjxI4g3yBrIsb+OYExtnBwwIKsp58LIwDKfAgVXLDtKLVrUSDr9HmDEDv4ZAhPkMmtetzDdHiQmO4i0JKmOROvZyxtgle9T5jBwQVtquW8pRgw6faOoqzHnA4sZxrjlnwz0qqiNf6Q4TBJabViGtnIBNgZLWsp4X5anh4jj65PSulo4IBByCMgjqDyNRm2hSeB4JBlWVkYd6OCP5/KvPRtdM1ksMhzLaO9rJ5wnhVvjHwN+tWa0lNKUqBSlKBSlKBSlKBSlKBSlKBSlKBSlKBSlKBWh343jXZ9lLctglRiNT70jaIvlnU+ANb6uWbdf8KbaS3GtrszEk3c9wfYQ69MY/VkHWg2Ho92KbKyMk+Tc3JM9wTzLvqqHyzr4lqvuxJJPM6ms/a91xHhHJefif8q020rsRRPIeSKT/KtxGHN2t1cCzt24MANcTDXsozoAP7RtQB4E9CD0LYmxobSIRQIFXmTzZm6u7HVmPeaj/o42b2NqruPx1we3lJ58TgFVP1U4V+B76mFZtUrF2ls+OeJ4ZVDxyDDA/eD0IOoI1BAIqPXO88zLLNBDGbeAsGkllKF+H22UBThB0YnUa4xjO52BtlLqLjUFSrFHQ4JVwASuRzGCrA9QwOnKmVJZxzDYezHuL38HTnjismdp885UUr9GRx3OrqxHIhWHKuwKMaDkKiGwEX8M7TI59lZZ/Zl/kK3e3tsdgEVE7WaZuGKPi4ASObM2DwoMjJAPtDTWnTja1Ht69147oBweyuEH4qdR6y/ot+fGeqn4YOtY9rvQ6XItruONGYqFeNyy8T54FYMAQGIKg9TpgVJ5OVLMJZXNNlXrtxxTKEuITwyqNRyysiHqjDUH7jpWwrG38iEM1veLphhbzeMUh9QnvKyYx/eNWTWoMzZM3DIB0bT+X+vGrWxJOw2xcw8lvII7hO7tIj2MoHiV7Mnyqypxr3Vg78XQhuNl3/JYrgwydwjuU4WLfV4ftqUjpVKUrKlKUoFKUoFKUoFKUoFKUoFKUoFKUoFKVEd8t63hdbOzUS30wyqn2YU6zynoo6Drp8Qb774/RSLa1j+kX0w/FQr7o/4sh91Bz1xnHQZI0e6eyDs+1MTOHuZXaW5kBJzI3QE6nA0z35PWrmxNlJZq5Dma6mObi5f2nbuXuQdAKyG8eXXNakR4zAak4HjUf9IGfoEwHVT/AITW84ve4hwcPIDPxyPuqze2YlidMkhxkZ7+YHgPCqiXbMuFKqV9kgFfIjI+ytyjZFcg3M3nFtw2V0ezKHhgkfRWQezEzHQSL7OvMAV0uC7rDTlu3d1rlE+is12IdI/93V5UmjGOAvwKeBsYDcXDrkesoBrom4+yXghdpV4HmfjKZB4FCKiqSDjiwuTgkZOMnGa25vQBkkADmTXNt8t9jd5stnsW4/VmuE9kKfajjbkzkaFhooJ68tX1b8YniS6tblbwh9tXEufxV/xJEc6E22Fhx4PGsjD4d9S7fzY00pimhDM0QkRlRuF+GTgPaIdPXUxjTIOCSMkAGGbW3eH0aNIvUkg4WjZNCGQghl8QQCB4Y61Kdzt/kuAsNyVhuxoVJwsuPfiJ555lPaXXmNacurZLMRfdXdm4luu0kNy5MsTzTXSNGeGBg8cSK6gtk4GVHCBxHIIAPWLiTAq3JdVrb++VVLMwVVGSzEAAd5J0FS3Tz5xGPSbKPoMgPWSAD63bx4q5B7K5/NH3VF9pbS/CVzGkWfosDcZfkJXAIyufcUE4PVjnkM1JmbXhXGeZznGOR+NWLV3NYG+tn9I2TdxD2o07Vev5MiTA8wrD9asqNvzQOHXUEc86jA+NZVrNwtkjIOjDvU8xVRvty9r/AEuxtrjIJkiUtjX1wOGQfBww+FbquVbhTfgvaEmy3Y/R7nM9kxJI19uHJ66fNc+/XVaw0UpSgUpSgUpSgUpVJ50Di8K9BrzxrwmgrpSlApStRvZvBHY2stzLyjGi9Wc6Ig8yRr01PSg1W/e9htAkFuokvLjSFDyUdZ5O6NdfMjHeRoNh7NFsj+sZJpjxXE7e3K/8EHJUGgFaPcdHnVtoXB47m7JJPRIgxCxIOi+rn5ZzjNSqtSIUryqhp41UQ7fDeea2UdhEhXiZOJ8txMgyyIisNQdCSfdbTStxuztV7iISMEIIBDRk4OR1RtUbwyw8eg13pNsDLYScPOEiUY00U+ufPhZj44rnW4G9RtZOzc/inOhJ0Unv7lPf0Pmaiut7Z2HDcqRIoOeuAfLIPOo/FudPDgW17PEg5IsrhR+owYVLredXXiU5H3eBq7VRD33Nkl0uruacZzwySO6/seqv2VItl7KigXEagaYzpy7hjQDwFZ1KBWo2xu7BcA8ajJ56AgnvIPXxGDW3oKCKJupOgAi2hcxqBgKJXIx9Vy2B5V4Ny+Mg3NxLPw6/jHeT4gOeEfs1MoIwck1QYzk46UVi2dokS8KDA+0+ZqGb8b5zWZAjWLJJAV+J2IHNjwsoUfFjqOWoG43p3njto2PF4ZHVvzU7z49K47b8e0L2NX5zSKuB7sYOWA8l4j86lHb9g7ReVMSxiOUKjlQcqVkGVZSR3ggg6gqeYwTta84R3eHw7q9qo1m9mxDe2wWM8N1bN21q45h1wTGD44HxCnpUs9H+9C7Qs0mxwyr6k6cikq+0MdAeY8D3g1p0YggjQjlUa2lcnZd9+Eoh/utyVjv41HsOSeG4AHeTnzLDm4xLFjsNKtW1wsiK6MGR1DKynIKkZDAjmCKqZqyr1mryMYFUqKuAUHtKUoFUsOtVUoKDiqgKYr2gUpSgVxv03X3bXdnZA+ogNzKO/msYPycfr12SvnneK67fbF/LnIjZYF8OzAVx+0p+dWdEi9HUv+5CPOTDLLGfg5Zf3WWpPUF3Kuuzu5YT7M6CVPrx4SQeZUofganVaZADzHfXpb/X+ulUivaCl0BBBGQQQQeoOhFfPG8+xzaXMkBzhTlCfejbVD8tD4g19E1EPSLusbyEPEPx8IJQfnrzaPz6jx061Krn+6G+j2xCSkmPkG5lR3Ee8v2iut7M25FMoYMNeRzlT5N/OvncjGh0I557+6srZ20pYDmJyueY5g+anQ00x9I17XG9l+kR00kQ+cbafsNp9tSCD0lREauR9aI//kVdHRKCuft6RocflflE/wDEVqr/ANI6nIUSv8o1/n9lB06e8RObanoOf2cvjUS3v33jhUoDr0RT6zfWPRfv8a5vtHfG4kBVCIlPMJnJHix/hio+T1PM6k+PfU0xmbW2pJcPxyH6qjko7h/PrU99D+xCWe7caAGOLxJ/KN8Bhfi1QndzYcl5OsMemdXbmETqx/gOpIr6A2dYpBEkUYwkahVH8T4k6k95pBk0pSqhVE0SurI6hkdSrKeTKdCDVdKCMbn7ek2TciwuG4rOUlraRjrECdUb9AE4J6ZzyJx19RmuFekK2Wa4hRgDwwSnyLOgQ/uN54NT70M7ee52eElJMtq7QOTzIXBQ/skLnqUNZsaTsCvaUqBSlKBSlKDwnGprn93vZdXrOuzezit0Yo17MOMMwyG7CPQMAffY8J17tbe9W1TtCV7KFytpC3DeSocGRv8Ak42H75HIaeBvqAFVFUKiAKiKMBVGgAFWRGFJsN5Py+1r5m69lItuue8LEmnzNYzblFjxRbW2irdM3JfB8QQCR4Zrb0rWDXQ71X+zSBtFfpdrnH0uFMOg75ohpwjvHdzYnFcw2DP2puJv+NcyuPJjn+JrtEV2w0PrDkQddKhO8O4YLNcbNIjk5vbHAjk+p0VviB9XWpwRu6doyk6DLW7iQDvXlIn6yFh8q6bbXCyIroco6hlPeGGQflXLrLaActGymOWPR4n0ZT158x41v9yNp9k5s3OFOXtye46vD5qdR4E91VE3pSlApSlBAt/NwvpBae2AE3N05CTxB5B/sPgdTyldnSl2j7Ng66MrDhK+eeVfSdavbex7ecAzL6w0WQEoy+HGPuOhqYuuJQbtsfbcDwUcX2nFZibtx9Wc/FR/Cp1c7kTLrDOki9BKOFv+5GCD+zWtm2Ber/Vi3jHLER+8yn7KCMPu9GfecfEfyrFl3a/Nk+DL/EH+FSxdjXZ/qcvxaEffJWVBuveP/Rxx/wB5ICR8IwwPzoOdXGxpk93iHepz9nP7KyN3d257yThiXCg4eRtFTzPVv0RrXUrPc2NWH0mcyE/0cYMa/HBLkfEDwqXW1ukahI1VFXQKoAA8gKYa1m7O70VlF2cYyTq7n2nbvPcO4dPma3FKVUKUpQKZrV3V4zMVTOhxpzP8hWn3pvjGiRBj9ImVgCPcjziSX62DwjxOdcGg0t/ddtcSzD2SQiH+zjyAfIsXYeDCt/6EZeG/2jF0ZYZAPH1snHm/2VGo0CgADAAAAHQDkK3/AKG1zta8PRbdFPmShH3U9cWO1UpSsKUpSgVBt+t5HMg2faMVnkXimlH9XhPNv71uSjmM500NSneHai2trNcMMiGNnx3lQSF+JwPjXA90dsPDPNPcCSQ3SRyzyKC3Zu7SMg4B6xXgI0GeHA0xysHR9n2UcESQxLwxxjCj7yT1YnUnqayKx7K9jmQPE6uh5MpBHlp18KyK0yUpSgCva8NM0Gk3q3aivQGb8XcIPxc6+0O5W/PTwOoycHnnmt0JjKtlOnBcdomHXkUBLGdG6HhU/PzAnu2994IsrD+PkGhCEBFP6UnL4DJqBR7Qlm2hbTSuGdmdMLoqpwnCKO4ZJydTnNFTS32td22kim7iHvrhZ1HiuiydBkYNb/ZG3YLnPZSAsPaQ5V180bDD5Vq6w7/ZcU2DIgLL7LjKuuOWHXDD51cRMqVDIJLyD8nMLhBj1LjR8eEy6k/WB5VnW++MQwLmOS1bvkHFHnwlTK/PFQSWmO/lVu3mV1DIysp5MpDA+RGlXKDCk2cM5jZoz+jy+VW+C4HJkbzGPuFbGlBrs3J6Rj516LSVvblIHcgx9tbClBYtrVU9kYzzPMnzNX6UoFKVq9rbfgt9JH9c+zGgLyN5IuvxOBQbSsPau1obdeKaRUzyB1Zj3Ko1Y+AFRu42reT6IBaR954ZJiPL2E/eNW7HZEcbFwC8p5yyEu5/Wbl5DAoL1xt+5n0t4uwQ/wBLOMufFYQdP1z8KjW0rVoLlHaR5fpAKO8hBIkXLJjGAFILAKBjSpdzrSb4xZtXYDJiZJR5owJ/dzVwYtSr0E25abaNx0MkcS/9MNxfYUqFbTvRFE0ncNPEn2R86696INhm02ZCHGJJszyZznMmCuc9QgQHxBrPpYmlKUrKlKUoIH6b5CNjzgHHG0Kk+BlQn7q5zsQgJI/Ljmkx5RnslHyjFdv3l2JHe20ttNnglXBI5gggqw8QwB+FcW2juxfbNTs5IDdW6ZKz24JcAknLxHUHU68vE1YlVfQl4u1iZopDzkiPCT9Yey/6wNbC325dR6SIlwv5yHsZMfVbKMfitaPZG14JMCOZSTzVvVb4Ka3N2RHG0jnAQEtnoAM8u81pF1d+YvWH0e54kOGHDHocA4z2mOoq3LvwfctJfDjeJBnx4Sx+yopYhuDLaM5Z2Hczktj4ZA+FZFXBt5977o+zFBH4szy/YAgqO273+1XZFfiiVyrOfxduoB00XWRiMHhy3tDpWHcI9xKY1VjBCyG44PaZSw4kUDmeHJx4eWes7Du7d4lW1ZDGgwFTTg8CvNW78jPfUVpti+j+yhAMym6kHvSeqg8FiXQDzzWyuN07BsEWixMpyrwM0TKe8FdD8Qa29KCOybEnj/JyiZfzZgI5P+4g4GPmq+da2DaiGUwuGimGpikADY71IJVxpzUmpBtbbsUBCkl5W9mKMcTnxx7q/pNgeNRHaewGug8sxVLliGjZT+S4PYRW6jnk6ZJJHIYI3lCuefKtXu5ftND+MAEsbGOTBBHGvPl8NK2laGtfYcXEXi4oHPvQMY/mB6p+INX4rm+i9maKde6ZDG2O7ji0z48NZdKmBFvPKPytlIPGKSKQefrMjfZWWm80WNY7hfAwuf8ADkViUpgzTvLF0Sc/9GQfeBVh95j7tpcN59in+KWrNKYD7fuT7Foi/wB7Pg/KNGH21jyX1+39JbxD9GJ5CPizgfZWRVyOLP8ADpn4/wCuVMGg21HciCZ2vpyUjdgEEcQyFJHsLnHxrN2Rs+OJBwIAzKC7c2ZiMksx1OvjWNvScwdkp9ad1iXHcx9Y+QQMaunbUSDMh7IY07TCHTIwATnp3UGyrVbW2k4dLe3USXM3sKeSr1kfuUAH5GsOPetJW4LSCe6fuijbHxJGQPHFYu5V1MrT3QjSWSWRkmjY8EiBD6qI50H1WAzwrqMVLRJ/9kJwo/8AU5O06n6PGyZ6gLkHFa7bew9o9lIg+j3KujL6hMMnrAjPC/qnGeQNbyPe+2zwys0DYzwzIU7uT6oeY5N1q8d67L/m4T5OGPyGtFc52CIjeRDbHHbQQlSkbROyyuNMM4BHD1OmMHGmpr6R2btOG4TjgljlT86NlcZ7sqefhXKLze+1OUCSzZB9QQsAwGh1lCqRrzz1qO7MlMV/bT2lsLXiuIonVZCe1SRuFlaNPxY0JOmdRnpWbB9CUqniqqopSlKBSlW2b5UGj23ulZXTcU9rGz/8QLwv4euuG+BNQ7bfokjMbfR72eBBg8D4mjCr62AvqsRkZ1LV05V76rNB80bvQoyCa97WSFjiLsvVBy/ApkWNg/GxxgAka661fm2M73kEFs8kEVyxRTOqylWClsqOIsUOAPW1BrrN96KtmyMWELRcR4iIpXjXPPIQHhHIcgOVZ+7+4FlZyiaKNmlAIV5ZHkKg6Hh4jgZGmQM6mro43a2z7LmnguubTOyyODGJVIXgdHPqa+tlS2hPga3k2z4ZT2gA4uksTFH+EiEHHhnFdsuIFdSrqrKeasAwPmDpUO2n6LtnyktGj2rn3rWQxfuDKfu1ZUxAbm7vII3dLgShEZgs8QZvVBOOOMpzx1Bqx9OuZZRFNcFVeISKLdeyDa4dSxLOMZTkw9qpJf8AotvMMsO0yysCOGaBWOCMHLqc8vCrEPotv2aMyX8KdlnhaKDibBHCR6xAwRjnnUDupsMYdhYRwqeBAo5t3sT7zMdT5k1XbSm4PBaqbiU6epjs06Zkk9kAdwOdMVLrL0Y2o1uJJ7onGRNIQmmDpHHwrjI65qX2dnHEgSFFjQclRQqj4AYp+jHLLT0SXCAuu02SWQlpgIuKMuSdVBYEYBwCQeXQaVZm9He2E/J31tKP7WMx6fqIa7ABVVZ1XFm3R26vSxbyaQZ+eKsvsDbo/qds31ZQP8Ugrt9Ku0xw07J24P8A26I+U8X/AJKDZW3P/jY/+/F/5K7lSm0xw8bE26f6hAPOZD90lXl3Y26f6GzXzdj9zGu1VQzU2mOORbm7bJ9ZrFfJpPv4G+6s8bh7VYa3tsnisRfT3TqowR4c66mo+VVgU2jkg9DcssivdbUkfhzjsohGRxe1huIgZ8qkmxvRPsy3wTb9u/VrhjJnxKaJ+7U4pUFq2t0jULGioo5KoCgeQGlQfe/0bpPKbqzk+i3R1YgZjl/vE7/0h35IJqe0oPn7a27m01djPYvISYVD2xWROzjkEj8K54gWPfjkK2kcV+/5LZdxn+0aKH7Wau20q7THFX3A2rcSJI/0a1AVl1dpnAYqToF4SQVHUczUht90ItlxtfTyyXcsC5QHCIrN6gKoMgMeLBY5wOQFdINW5IldSrKCCMEEAgg8wQdCKmjjz723DMWlv7iN2yVitrVHjUdArdlJ2g0zkt16VM/R5vg972sU0fBNAFLEYAZHLBCVDHgchMlMnGRr3VS+jTZzOXEBRm58EkijHcAGwB4DFb/YOwbezj7O2iWNScnGSWP5zMxLMfEk0GypSlAqgJVdKBSlKBSlKBSlKBSlKBVPDVVKBSlKBSlKBSlKBVBSq6UAClKUClKUClKUClKUCvCua9pQKUpQKUpQKUpQKUpQKUpQKUpQKUpQKUpQKUpQKUpQKUpQKUpQKUpQKUpQKUpQKUpQKUpQKUpQKUp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en-US" sz="1800"/>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060575"/>
            <a:ext cx="2779712" cy="209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4028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600" b="1" dirty="0"/>
              <a:t>Learning objective: </a:t>
            </a:r>
          </a:p>
        </p:txBody>
      </p:sp>
      <p:sp>
        <p:nvSpPr>
          <p:cNvPr id="3" name="Content Placeholder 2"/>
          <p:cNvSpPr>
            <a:spLocks noGrp="1"/>
          </p:cNvSpPr>
          <p:nvPr>
            <p:ph idx="1"/>
          </p:nvPr>
        </p:nvSpPr>
        <p:spPr/>
        <p:txBody>
          <a:bodyPr/>
          <a:lstStyle/>
          <a:p>
            <a:pPr marL="0" indent="0" algn="ctr">
              <a:buNone/>
            </a:pPr>
            <a:r>
              <a:rPr lang="en-GB" sz="7200" dirty="0"/>
              <a:t>To identify how to keep safe at home</a:t>
            </a:r>
            <a:endParaRPr lang="en-GB" dirty="0"/>
          </a:p>
        </p:txBody>
      </p:sp>
    </p:spTree>
    <p:extLst>
      <p:ext uri="{BB962C8B-B14F-4D97-AF65-F5344CB8AC3E}">
        <p14:creationId xmlns:p14="http://schemas.microsoft.com/office/powerpoint/2010/main" val="15046766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KS1_Safety_in_the_home_Lesson_Plan.pdf - Adobe Reader"/>
          <p:cNvPicPr>
            <a:picLocks noGrp="1" noChangeAspect="1"/>
          </p:cNvPicPr>
          <p:nvPr>
            <p:ph idx="1"/>
          </p:nvPr>
        </p:nvPicPr>
        <p:blipFill rotWithShape="1">
          <a:blip r:embed="rId2">
            <a:extLst>
              <a:ext uri="{28A0092B-C50C-407E-A947-70E740481C1C}">
                <a14:useLocalDpi xmlns:a14="http://schemas.microsoft.com/office/drawing/2010/main" val="0"/>
              </a:ext>
            </a:extLst>
          </a:blip>
          <a:srcRect l="27753" t="9121" r="25898" b="5693"/>
          <a:stretch/>
        </p:blipFill>
        <p:spPr>
          <a:xfrm>
            <a:off x="1475656" y="109181"/>
            <a:ext cx="5832648" cy="6712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41396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225" y="1557338"/>
            <a:ext cx="4117975" cy="1470025"/>
          </a:xfrm>
        </p:spPr>
        <p:txBody>
          <a:bodyPr/>
          <a:lstStyle/>
          <a:p>
            <a:r>
              <a:rPr lang="en-GB" altLang="zh-CN" sz="8000" dirty="0">
                <a:latin typeface="Tahoma" panose="020B0604030504040204" pitchFamily="34" charset="0"/>
                <a:ea typeface="Tahoma" panose="020B0604030504040204" pitchFamily="34" charset="0"/>
                <a:cs typeface="Tahoma" panose="020B0604030504040204" pitchFamily="34" charset="0"/>
              </a:rPr>
              <a:t>Year 1</a:t>
            </a:r>
            <a:endParaRPr lang="zh-CN" altLang="en-US" sz="8000" dirty="0">
              <a:latin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34925" y="3284538"/>
            <a:ext cx="4105275" cy="1752600"/>
          </a:xfrm>
        </p:spPr>
        <p:txBody>
          <a:bodyPr>
            <a:noAutofit/>
          </a:bodyPr>
          <a:lstStyle/>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Living in the wider world</a:t>
            </a:r>
          </a:p>
          <a:p>
            <a:r>
              <a:rPr lang="en-GB" altLang="zh-CN" sz="4400" dirty="0">
                <a:solidFill>
                  <a:srgbClr val="898989"/>
                </a:solidFill>
                <a:latin typeface="Tahoma" panose="020B0604030504040204" pitchFamily="34" charset="0"/>
                <a:ea typeface="Tahoma" panose="020B0604030504040204" pitchFamily="34" charset="0"/>
                <a:cs typeface="Tahoma" panose="020B0604030504040204" pitchFamily="34" charset="0"/>
              </a:rPr>
              <a:t>Lesson 12</a:t>
            </a:r>
          </a:p>
        </p:txBody>
      </p:sp>
      <p:pic>
        <p:nvPicPr>
          <p:cNvPr id="1026" name="Picture 16" descr="Ealingm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28600"/>
            <a:ext cx="1407899" cy="824136"/>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5" descr="HS-Ealing-logo -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240115"/>
            <a:ext cx="1102990" cy="7636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4"/>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1428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2865438" algn="ctr"/>
                <a:tab pos="5730875" algn="r"/>
              </a:tabLst>
              <a:defRPr>
                <a:solidFill>
                  <a:schemeClr val="tx1"/>
                </a:solidFill>
                <a:latin typeface="Arial" pitchFamily="34" charset="0"/>
                <a:cs typeface="Arial" pitchFamily="34" charset="0"/>
              </a:defRPr>
            </a:lvl1pPr>
            <a:lvl2pPr>
              <a:tabLst>
                <a:tab pos="2865438" algn="ctr"/>
                <a:tab pos="5730875" algn="r"/>
              </a:tabLst>
              <a:defRPr>
                <a:solidFill>
                  <a:schemeClr val="tx1"/>
                </a:solidFill>
                <a:latin typeface="Arial" pitchFamily="34" charset="0"/>
                <a:cs typeface="Arial" pitchFamily="34" charset="0"/>
              </a:defRPr>
            </a:lvl2pPr>
            <a:lvl3pPr>
              <a:tabLst>
                <a:tab pos="2865438" algn="ctr"/>
                <a:tab pos="5730875" algn="r"/>
              </a:tabLst>
              <a:defRPr>
                <a:solidFill>
                  <a:schemeClr val="tx1"/>
                </a:solidFill>
                <a:latin typeface="Arial" pitchFamily="34" charset="0"/>
                <a:cs typeface="Arial" pitchFamily="34" charset="0"/>
              </a:defRPr>
            </a:lvl3pPr>
            <a:lvl4pPr>
              <a:tabLst>
                <a:tab pos="2865438" algn="ctr"/>
                <a:tab pos="5730875" algn="r"/>
              </a:tabLst>
              <a:defRPr>
                <a:solidFill>
                  <a:schemeClr val="tx1"/>
                </a:solidFill>
                <a:latin typeface="Arial" pitchFamily="34" charset="0"/>
                <a:cs typeface="Arial" pitchFamily="34" charset="0"/>
              </a:defRPr>
            </a:lvl4pPr>
            <a:lvl5pPr>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a:ln>
                  <a:noFill/>
                </a:ln>
                <a:solidFill>
                  <a:schemeClr val="tx1"/>
                </a:solidFill>
                <a:effectLst/>
                <a:latin typeface="Calibri" pitchFamily="34" charset="0"/>
                <a:ea typeface="Calibri" pitchFamily="34" charset="0"/>
                <a:cs typeface="Times New Roman" pitchFamily="18" charset="0"/>
              </a:rPr>
              <a:t>					</a:t>
            </a:r>
            <a:endParaRPr kumimoji="0" lang="en-GB"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545146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pPr eaLnBrk="1" hangingPunct="1">
              <a:defRPr/>
            </a:pPr>
            <a:r>
              <a:rPr lang="en-GB" altLang="en-US" sz="5400" b="1" dirty="0">
                <a:solidFill>
                  <a:schemeClr val="tx1"/>
                </a:solidFill>
                <a:latin typeface="Tahoma" panose="020B0604030504040204" pitchFamily="34" charset="0"/>
                <a:ea typeface="Tahoma" panose="020B0604030504040204" pitchFamily="34" charset="0"/>
                <a:cs typeface="Tahoma" panose="020B0604030504040204" pitchFamily="34" charset="0"/>
              </a:rPr>
              <a:t>PSHE</a:t>
            </a:r>
            <a:endParaRPr lang="en-GB" alt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75" name="Rectangle 3"/>
          <p:cNvSpPr>
            <a:spLocks noGrp="1" noRot="1" noChangeArrowheads="1"/>
          </p:cNvSpPr>
          <p:nvPr>
            <p:ph type="body" idx="1"/>
          </p:nvPr>
        </p:nvSpPr>
        <p:spPr/>
        <p:txBody>
          <a:bodyPr/>
          <a:lstStyle/>
          <a:p>
            <a:pPr marL="0" indent="0" eaLnBrk="1" hangingPunct="1">
              <a:buNone/>
              <a:defRPr/>
            </a:pPr>
            <a:r>
              <a:rPr lang="en-GB" altLang="en-US" sz="4000" u="sng" dirty="0">
                <a:latin typeface="Tahoma" panose="020B0604030504040204" pitchFamily="34" charset="0"/>
                <a:ea typeface="Tahoma" panose="020B0604030504040204" pitchFamily="34" charset="0"/>
                <a:cs typeface="Tahoma" panose="020B0604030504040204" pitchFamily="34" charset="0"/>
              </a:rPr>
              <a:t>What does PSHE stand for?</a:t>
            </a:r>
            <a:endParaRPr lang="en-GB" altLang="en-US" sz="4000" u="sng"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Personal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Social</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Health</a:t>
            </a:r>
          </a:p>
          <a:p>
            <a:pPr eaLnBrk="1" hangingPunct="1">
              <a:lnSpc>
                <a:spcPct val="150000"/>
              </a:lnSpc>
              <a:defRPr/>
            </a:pPr>
            <a:r>
              <a:rPr lang="en-GB" altLang="en-US" sz="4000" dirty="0">
                <a:latin typeface="Tahoma" panose="020B0604030504040204" pitchFamily="34" charset="0"/>
                <a:ea typeface="Tahoma" panose="020B0604030504040204" pitchFamily="34" charset="0"/>
                <a:cs typeface="Tahoma" panose="020B0604030504040204" pitchFamily="34" charset="0"/>
              </a:rPr>
              <a:t>Economic </a:t>
            </a:r>
          </a:p>
        </p:txBody>
      </p:sp>
      <p:pic>
        <p:nvPicPr>
          <p:cNvPr id="4098" name="Picture 2" descr="Related imag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231" l="0" r="98696"/>
                    </a14:imgEffect>
                  </a14:imgLayer>
                </a14:imgProps>
              </a:ext>
              <a:ext uri="{28A0092B-C50C-407E-A947-70E740481C1C}">
                <a14:useLocalDpi xmlns:a14="http://schemas.microsoft.com/office/drawing/2010/main" val="0"/>
              </a:ext>
            </a:extLst>
          </a:blip>
          <a:srcRect l="18903" r="20092"/>
          <a:stretch/>
        </p:blipFill>
        <p:spPr bwMode="auto">
          <a:xfrm>
            <a:off x="4716016" y="2204864"/>
            <a:ext cx="3665388" cy="38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9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Presentation8</Template>
  <TotalTime>671</TotalTime>
  <Words>642</Words>
  <Application>Microsoft Office PowerPoint</Application>
  <PresentationFormat>On-screen Show (4:3)</PresentationFormat>
  <Paragraphs>276</Paragraphs>
  <Slides>105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SimSun</vt:lpstr>
      <vt:lpstr>Arial</vt:lpstr>
      <vt:lpstr>Calibri</vt:lpstr>
      <vt:lpstr>Tahoma</vt:lpstr>
      <vt:lpstr>Times New Roman</vt:lpstr>
      <vt:lpstr>Presentation8</vt:lpstr>
      <vt:lpstr>Year 1</vt:lpstr>
      <vt:lpstr>PSHE</vt:lpstr>
      <vt:lpstr>PowerPoint Presentation</vt:lpstr>
      <vt:lpstr>PowerPoint Presentation</vt:lpstr>
      <vt:lpstr>PowerPoint Presentation</vt:lpstr>
      <vt:lpstr>Learning objective: </vt:lpstr>
      <vt:lpstr>PowerPoint Presentation</vt:lpstr>
      <vt:lpstr>PowerPoint Presentation</vt:lpstr>
      <vt:lpstr>PowerPoint Presentation</vt:lpstr>
      <vt:lpstr>Year 1</vt:lpstr>
      <vt:lpstr>PSHE</vt:lpstr>
      <vt:lpstr>PowerPoint Presentation</vt:lpstr>
      <vt:lpstr>PowerPoint Presentation</vt:lpstr>
      <vt:lpstr>PowerPoint Presentation</vt:lpstr>
      <vt:lpstr>Learning objective: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1</vt:lpstr>
      <vt:lpstr>PSHE</vt:lpstr>
      <vt:lpstr>PowerPoint Presentation</vt:lpstr>
      <vt:lpstr>PowerPoint Presentation</vt:lpstr>
      <vt:lpstr>PowerPoint Presentation</vt:lpstr>
      <vt:lpstr>Learning objective: </vt:lpstr>
      <vt:lpstr>PowerPoint Presentation</vt:lpstr>
      <vt:lpstr>PowerPoint Presentation</vt:lpstr>
      <vt:lpstr>PowerPoint Presentation</vt:lpstr>
      <vt:lpstr>Are girls and boys wants and needs the same or different?</vt:lpstr>
      <vt:lpstr>Year 1</vt:lpstr>
      <vt:lpstr>PSHE</vt:lpstr>
      <vt:lpstr>PowerPoint Presentation</vt:lpstr>
      <vt:lpstr>PowerPoint Presentation</vt:lpstr>
      <vt:lpstr>PowerPoint Presentation</vt:lpstr>
      <vt:lpstr>Learning objective: </vt:lpstr>
      <vt:lpstr>PowerPoint Presentation</vt:lpstr>
      <vt:lpstr>Year 1</vt:lpstr>
      <vt:lpstr>PSHE</vt:lpstr>
      <vt:lpstr>PowerPoint Presentation</vt:lpstr>
      <vt:lpstr>PowerPoint Presentation</vt:lpstr>
      <vt:lpstr>PowerPoint Presentation</vt:lpstr>
      <vt:lpstr>Learning objective: </vt:lpstr>
      <vt:lpstr>PowerPoint Presentation</vt:lpstr>
      <vt:lpstr>Year 1</vt:lpstr>
      <vt:lpstr>PSHE</vt:lpstr>
      <vt:lpstr>PowerPoint Presentation</vt:lpstr>
      <vt:lpstr>PowerPoint Presentation</vt:lpstr>
      <vt:lpstr>PowerPoint Presentation</vt:lpstr>
      <vt:lpstr>Learning objective: </vt:lpstr>
      <vt:lpstr>Year 1</vt:lpstr>
      <vt:lpstr>PSHE</vt:lpstr>
      <vt:lpstr>PowerPoint Presentation</vt:lpstr>
      <vt:lpstr>PowerPoint Presentation</vt:lpstr>
      <vt:lpstr>PowerPoint Presentation</vt:lpstr>
      <vt:lpstr>Learning objective: </vt:lpstr>
      <vt:lpstr>PowerPoint Presentation</vt:lpstr>
      <vt:lpstr>PowerPoint Presentation</vt:lpstr>
      <vt:lpstr>PowerPoint Presentation</vt:lpstr>
      <vt:lpstr>PowerPoint Presentation</vt:lpstr>
      <vt:lpstr>PowerPoint Presentation</vt:lpstr>
      <vt:lpstr>Year 1</vt:lpstr>
      <vt:lpstr>PSHE</vt:lpstr>
      <vt:lpstr>PowerPoint Presentation</vt:lpstr>
      <vt:lpstr>PowerPoint Presentation</vt:lpstr>
      <vt:lpstr>PowerPoint Presentation</vt:lpstr>
      <vt:lpstr>Learning objective: </vt:lpstr>
      <vt:lpstr>Year 1</vt:lpstr>
      <vt:lpstr>PSHE</vt:lpstr>
      <vt:lpstr>PowerPoint Presentation</vt:lpstr>
      <vt:lpstr>PowerPoint Presentation</vt:lpstr>
      <vt:lpstr>PowerPoint Presentation</vt:lpstr>
      <vt:lpstr>Learning objective: </vt:lpstr>
      <vt:lpstr>PowerPoint Presentation</vt:lpstr>
      <vt:lpstr>Places I feel safe in school. </vt:lpstr>
      <vt:lpstr>Adults who help me feel safe in school.</vt:lpstr>
      <vt:lpstr>Year 1</vt:lpstr>
      <vt:lpstr>PSHE</vt:lpstr>
      <vt:lpstr>PowerPoint Presentation</vt:lpstr>
      <vt:lpstr>PowerPoint Presentation</vt:lpstr>
      <vt:lpstr>PowerPoint Presentation</vt:lpstr>
      <vt:lpstr>Learning objective: </vt:lpstr>
      <vt:lpstr>PowerPoint Presentation</vt:lpstr>
      <vt:lpstr>PowerPoint Presentation</vt:lpstr>
      <vt:lpstr>PowerPoint Presentation</vt:lpstr>
      <vt:lpstr>Year 1</vt:lpstr>
      <vt:lpstr>PSHE</vt:lpstr>
      <vt:lpstr>PowerPoint Presentation</vt:lpstr>
      <vt:lpstr>PowerPoint Presentation</vt:lpstr>
      <vt:lpstr>PowerPoint Presentation</vt:lpstr>
      <vt:lpstr>Learning objective: </vt:lpstr>
      <vt:lpstr>PowerPoint Presentation</vt:lpstr>
      <vt:lpstr>Year 1</vt:lpstr>
      <vt:lpstr>PSHE</vt:lpstr>
      <vt:lpstr>PowerPoint Presentation</vt:lpstr>
      <vt:lpstr>PowerPoint Presentation</vt:lpstr>
      <vt:lpstr>PowerPoint Presentation</vt:lpstr>
      <vt:lpstr>Learning objective: </vt:lpstr>
      <vt:lpstr>PowerPoint Presentation</vt:lpstr>
      <vt:lpstr>Who to tell if you are worried about a secret.</vt:lpstr>
    </vt:vector>
  </TitlesOfParts>
  <Company>LBE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dc:title>
  <dc:subject>teachers, education</dc:subject>
  <dc:creator>London Borough of Ealing</dc:creator>
  <cp:keywords>powerpoint templates for teachers, free powerpoint templates for teachers, powerpoint templates teachers, powerpoints for teachers, powerpoint presentations for teachers, free, PowerPoint template, download, PPT template, PowerPoint templates, slideshow template, POT, POTX, Power Point template, slide show template</cp:keywords>
  <dc:description>Made by Moyea Software. To find more free PowerPoint templates, please visit http://www.dvd-ppt-slideshow.com/powerpoint-knowledge/powerpoint-templates.html</dc:description>
  <cp:lastModifiedBy>Claire Meade</cp:lastModifiedBy>
  <cp:revision>43</cp:revision>
  <dcterms:created xsi:type="dcterms:W3CDTF">2015-11-26T09:54:52Z</dcterms:created>
  <dcterms:modified xsi:type="dcterms:W3CDTF">2018-10-25T09:45:58Z</dcterms:modified>
  <cp:category>PowerPoint Templates, education</cp:category>
</cp:coreProperties>
</file>

<file path=docProps/custom.xml><?xml version="1.0" encoding="utf-8"?>
<Properties xmlns="http://schemas.openxmlformats.org/officeDocument/2006/custom-properties" xmlns:vt="http://schemas.openxmlformats.org/officeDocument/2006/docPropsVTypes">
  <property fmtid="{64440492-4C8B-11D1-8B70-080036B11A03}" pid="4">
    <vt:lpwstr>http://www.dvd-ppt-slideshow.com</vt:lpwstr>
  </property>
</Properties>
</file>