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27"/>
  </p:notesMasterIdLst>
  <p:sldIdLst>
    <p:sldId id="256" r:id="rId3"/>
    <p:sldId id="458" r:id="rId4"/>
    <p:sldId id="457" r:id="rId5"/>
    <p:sldId id="466" r:id="rId6"/>
    <p:sldId id="468" r:id="rId7"/>
    <p:sldId id="462" r:id="rId8"/>
    <p:sldId id="459" r:id="rId9"/>
    <p:sldId id="519" r:id="rId10"/>
    <p:sldId id="499" r:id="rId11"/>
    <p:sldId id="500" r:id="rId12"/>
    <p:sldId id="517" r:id="rId13"/>
    <p:sldId id="484" r:id="rId14"/>
    <p:sldId id="485" r:id="rId15"/>
    <p:sldId id="464" r:id="rId16"/>
    <p:sldId id="465" r:id="rId17"/>
    <p:sldId id="531" r:id="rId18"/>
    <p:sldId id="477" r:id="rId19"/>
    <p:sldId id="478" r:id="rId20"/>
    <p:sldId id="479" r:id="rId21"/>
    <p:sldId id="480" r:id="rId22"/>
    <p:sldId id="481" r:id="rId23"/>
    <p:sldId id="482" r:id="rId24"/>
    <p:sldId id="463" r:id="rId25"/>
    <p:sldId id="42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B1F"/>
    <a:srgbClr val="F2F2F2"/>
    <a:srgbClr val="FFFFFF"/>
    <a:srgbClr val="FB15A9"/>
    <a:srgbClr val="FD9E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05"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26734B-EB93-4C55-B3DA-2203280714CB}"/>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7F4B9F43-BBFB-4CE1-89EC-C39722DA8A7B}"/>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F79111BD-1045-4AAB-9A2F-41F7E149BC2B}" type="datetime1">
              <a:rPr lang="en-GB"/>
              <a:pPr lvl="0"/>
              <a:t>28/05/2020</a:t>
            </a:fld>
            <a:endParaRPr lang="en-GB"/>
          </a:p>
        </p:txBody>
      </p:sp>
      <p:sp>
        <p:nvSpPr>
          <p:cNvPr id="4" name="Slide Image Placeholder 3">
            <a:extLst>
              <a:ext uri="{FF2B5EF4-FFF2-40B4-BE49-F238E27FC236}">
                <a16:creationId xmlns:a16="http://schemas.microsoft.com/office/drawing/2014/main" id="{C3164521-7AED-4AD6-93CA-FFD16A679635}"/>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198ACDF9-F137-4F07-BC9A-9129E578C46B}"/>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A12D7FF-98A2-4602-814B-0D00E0D06D05}"/>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E908E064-7D5D-4D9A-8BFD-B765FDF0A3F8}"/>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9002E62B-DD57-489B-A7AD-1DF65BDE3FA1}" type="slidenum">
              <a:t>‹#›</a:t>
            </a:fld>
            <a:endParaRPr lang="en-GB"/>
          </a:p>
        </p:txBody>
      </p:sp>
    </p:spTree>
    <p:extLst>
      <p:ext uri="{BB962C8B-B14F-4D97-AF65-F5344CB8AC3E}">
        <p14:creationId xmlns:p14="http://schemas.microsoft.com/office/powerpoint/2010/main" val="357628094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580EAF-F200-44EE-BAD6-6C103FB6F993}"/>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A7B90DF6-5603-4856-ABBA-0C672F4C55ED}"/>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3DA69CAA-0222-4038-AA9B-FB42478E7E2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F9D043-B995-4367-BA20-486489A36C1B}" type="slidenum">
              <a:t>24</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8A53-5524-4AB4-9A64-F888B8B819C1}"/>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7176C983-FF8E-4C51-A606-F5BA5C5ACF24}"/>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3EC674A1-AD83-481D-9C61-6B9AD9A0683E}"/>
              </a:ext>
            </a:extLst>
          </p:cNvPr>
          <p:cNvSpPr txBox="1">
            <a:spLocks noGrp="1"/>
          </p:cNvSpPr>
          <p:nvPr>
            <p:ph type="dt" sz="half" idx="7"/>
          </p:nvPr>
        </p:nvSpPr>
        <p:spPr/>
        <p:txBody>
          <a:bodyPr/>
          <a:lstStyle>
            <a:lvl1pPr>
              <a:defRPr/>
            </a:lvl1pPr>
          </a:lstStyle>
          <a:p>
            <a:pPr lvl="0"/>
            <a:fld id="{192888FD-BD10-4559-8F86-5AD651D33854}" type="datetime1">
              <a:rPr lang="en-GB"/>
              <a:pPr lvl="0"/>
              <a:t>28/05/2020</a:t>
            </a:fld>
            <a:endParaRPr lang="en-GB"/>
          </a:p>
        </p:txBody>
      </p:sp>
      <p:sp>
        <p:nvSpPr>
          <p:cNvPr id="5" name="Footer Placeholder 4">
            <a:extLst>
              <a:ext uri="{FF2B5EF4-FFF2-40B4-BE49-F238E27FC236}">
                <a16:creationId xmlns:a16="http://schemas.microsoft.com/office/drawing/2014/main" id="{FC7E0598-B4FB-4D7C-971D-8C0D87F1009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855F8F1-4BAB-4919-A659-D816C0BC1AAA}"/>
              </a:ext>
            </a:extLst>
          </p:cNvPr>
          <p:cNvSpPr txBox="1">
            <a:spLocks noGrp="1"/>
          </p:cNvSpPr>
          <p:nvPr>
            <p:ph type="sldNum" sz="quarter" idx="8"/>
          </p:nvPr>
        </p:nvSpPr>
        <p:spPr/>
        <p:txBody>
          <a:bodyPr/>
          <a:lstStyle>
            <a:lvl1pPr>
              <a:defRPr/>
            </a:lvl1pPr>
          </a:lstStyle>
          <a:p>
            <a:pPr lvl="0"/>
            <a:fld id="{080AB62D-EFD9-4450-BD25-9CA6929EB153}" type="slidenum">
              <a:t>‹#›</a:t>
            </a:fld>
            <a:endParaRPr lang="en-GB"/>
          </a:p>
        </p:txBody>
      </p:sp>
    </p:spTree>
    <p:extLst>
      <p:ext uri="{BB962C8B-B14F-4D97-AF65-F5344CB8AC3E}">
        <p14:creationId xmlns:p14="http://schemas.microsoft.com/office/powerpoint/2010/main" val="8268919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1818C-4919-4135-B3E0-4DEBB8BF6C17}"/>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079819D1-0013-4934-8E0E-E13FA678165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B2A795-360D-46E9-897B-409E2AE5C094}"/>
              </a:ext>
            </a:extLst>
          </p:cNvPr>
          <p:cNvSpPr txBox="1">
            <a:spLocks noGrp="1"/>
          </p:cNvSpPr>
          <p:nvPr>
            <p:ph type="dt" sz="half" idx="7"/>
          </p:nvPr>
        </p:nvSpPr>
        <p:spPr/>
        <p:txBody>
          <a:bodyPr/>
          <a:lstStyle>
            <a:lvl1pPr>
              <a:defRPr/>
            </a:lvl1pPr>
          </a:lstStyle>
          <a:p>
            <a:pPr lvl="0"/>
            <a:fld id="{704243DD-F307-423C-974B-0C08332D35BD}" type="datetime1">
              <a:rPr lang="en-GB"/>
              <a:pPr lvl="0"/>
              <a:t>28/05/2020</a:t>
            </a:fld>
            <a:endParaRPr lang="en-GB"/>
          </a:p>
        </p:txBody>
      </p:sp>
      <p:sp>
        <p:nvSpPr>
          <p:cNvPr id="5" name="Footer Placeholder 4">
            <a:extLst>
              <a:ext uri="{FF2B5EF4-FFF2-40B4-BE49-F238E27FC236}">
                <a16:creationId xmlns:a16="http://schemas.microsoft.com/office/drawing/2014/main" id="{907D756D-B033-4E76-A649-9AA85D487A9E}"/>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C587F0B-4364-4271-A733-0ECFD2DBD612}"/>
              </a:ext>
            </a:extLst>
          </p:cNvPr>
          <p:cNvSpPr txBox="1">
            <a:spLocks noGrp="1"/>
          </p:cNvSpPr>
          <p:nvPr>
            <p:ph type="sldNum" sz="quarter" idx="8"/>
          </p:nvPr>
        </p:nvSpPr>
        <p:spPr/>
        <p:txBody>
          <a:bodyPr/>
          <a:lstStyle>
            <a:lvl1pPr>
              <a:defRPr/>
            </a:lvl1pPr>
          </a:lstStyle>
          <a:p>
            <a:pPr lvl="0"/>
            <a:fld id="{500B5E02-4AB0-4A6E-9D32-8C2D9C8EE300}" type="slidenum">
              <a:t>‹#›</a:t>
            </a:fld>
            <a:endParaRPr lang="en-GB"/>
          </a:p>
        </p:txBody>
      </p:sp>
    </p:spTree>
    <p:extLst>
      <p:ext uri="{BB962C8B-B14F-4D97-AF65-F5344CB8AC3E}">
        <p14:creationId xmlns:p14="http://schemas.microsoft.com/office/powerpoint/2010/main" val="178895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AB153C-96E6-471B-868A-11F978805664}"/>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2FF868A7-1DF3-4ACC-85FA-CA912E41C5F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9EFB3A-D7A2-4E63-ACEA-668B86FE2DF2}"/>
              </a:ext>
            </a:extLst>
          </p:cNvPr>
          <p:cNvSpPr txBox="1">
            <a:spLocks noGrp="1"/>
          </p:cNvSpPr>
          <p:nvPr>
            <p:ph type="dt" sz="half" idx="7"/>
          </p:nvPr>
        </p:nvSpPr>
        <p:spPr/>
        <p:txBody>
          <a:bodyPr/>
          <a:lstStyle>
            <a:lvl1pPr>
              <a:defRPr/>
            </a:lvl1pPr>
          </a:lstStyle>
          <a:p>
            <a:pPr lvl="0"/>
            <a:fld id="{6A7A8817-FFB9-41E5-8577-2D79AEFAF504}" type="datetime1">
              <a:rPr lang="en-GB"/>
              <a:pPr lvl="0"/>
              <a:t>28/05/2020</a:t>
            </a:fld>
            <a:endParaRPr lang="en-GB"/>
          </a:p>
        </p:txBody>
      </p:sp>
      <p:sp>
        <p:nvSpPr>
          <p:cNvPr id="5" name="Footer Placeholder 4">
            <a:extLst>
              <a:ext uri="{FF2B5EF4-FFF2-40B4-BE49-F238E27FC236}">
                <a16:creationId xmlns:a16="http://schemas.microsoft.com/office/drawing/2014/main" id="{031EAE5C-695D-46B6-BD8C-ABCBA120BAB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3DFF083-C843-42D5-81C7-269E36162CD2}"/>
              </a:ext>
            </a:extLst>
          </p:cNvPr>
          <p:cNvSpPr txBox="1">
            <a:spLocks noGrp="1"/>
          </p:cNvSpPr>
          <p:nvPr>
            <p:ph type="sldNum" sz="quarter" idx="8"/>
          </p:nvPr>
        </p:nvSpPr>
        <p:spPr/>
        <p:txBody>
          <a:bodyPr/>
          <a:lstStyle>
            <a:lvl1pPr>
              <a:defRPr/>
            </a:lvl1pPr>
          </a:lstStyle>
          <a:p>
            <a:pPr lvl="0"/>
            <a:fld id="{821A3D8B-1A9E-42AE-B5D1-395625073935}" type="slidenum">
              <a:t>‹#›</a:t>
            </a:fld>
            <a:endParaRPr lang="en-GB"/>
          </a:p>
        </p:txBody>
      </p:sp>
    </p:spTree>
    <p:extLst>
      <p:ext uri="{BB962C8B-B14F-4D97-AF65-F5344CB8AC3E}">
        <p14:creationId xmlns:p14="http://schemas.microsoft.com/office/powerpoint/2010/main" val="3099173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6F2E-7477-4D4B-BAAF-E8DBF27483AE}"/>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8">
            <a:extLst>
              <a:ext uri="{FF2B5EF4-FFF2-40B4-BE49-F238E27FC236}">
                <a16:creationId xmlns:a16="http://schemas.microsoft.com/office/drawing/2014/main" id="{F9369929-820F-486B-9D3A-B6B6CEFB07C0}"/>
              </a:ext>
            </a:extLst>
          </p:cNvPr>
          <p:cNvSpPr txBox="1">
            <a:spLocks noGrp="1"/>
          </p:cNvSpPr>
          <p:nvPr>
            <p:ph idx="1"/>
          </p:nvPr>
        </p:nvSpPr>
        <p:spPr>
          <a:xfrm>
            <a:off x="812801" y="1803407"/>
            <a:ext cx="5181603" cy="435816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0">
            <a:extLst>
              <a:ext uri="{FF2B5EF4-FFF2-40B4-BE49-F238E27FC236}">
                <a16:creationId xmlns:a16="http://schemas.microsoft.com/office/drawing/2014/main" id="{1BF9FB5B-3AC7-4481-B3B8-E5E30FFA75F5}"/>
              </a:ext>
            </a:extLst>
          </p:cNvPr>
          <p:cNvSpPr txBox="1">
            <a:spLocks noGrp="1"/>
          </p:cNvSpPr>
          <p:nvPr>
            <p:ph idx="2"/>
          </p:nvPr>
        </p:nvSpPr>
        <p:spPr>
          <a:xfrm>
            <a:off x="6459870" y="1803407"/>
            <a:ext cx="5181603" cy="435816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38161A4F-D73E-48EF-8EFC-2B7B217369F6}"/>
              </a:ext>
            </a:extLst>
          </p:cNvPr>
          <p:cNvSpPr txBox="1">
            <a:spLocks noGrp="1"/>
          </p:cNvSpPr>
          <p:nvPr>
            <p:ph type="dt" sz="half" idx="7"/>
          </p:nvPr>
        </p:nvSpPr>
        <p:spPr/>
        <p:txBody>
          <a:bodyPr/>
          <a:lstStyle>
            <a:lvl1pPr>
              <a:defRPr lang="en-US">
                <a:solidFill>
                  <a:srgbClr val="464646"/>
                </a:solidFill>
              </a:defRPr>
            </a:lvl1pPr>
          </a:lstStyle>
          <a:p>
            <a:pPr lvl="0"/>
            <a:fld id="{84299491-22CA-4E09-8053-51E80F2BCCB9}" type="datetime1">
              <a:rPr lang="en-US"/>
              <a:pPr lvl="0"/>
              <a:t>5/28/2020</a:t>
            </a:fld>
            <a:endParaRPr lang="en-US"/>
          </a:p>
        </p:txBody>
      </p:sp>
      <p:sp>
        <p:nvSpPr>
          <p:cNvPr id="6" name="Slide Number Placeholder 9">
            <a:extLst>
              <a:ext uri="{FF2B5EF4-FFF2-40B4-BE49-F238E27FC236}">
                <a16:creationId xmlns:a16="http://schemas.microsoft.com/office/drawing/2014/main" id="{AD49E14E-0C99-4F5B-89CF-E58EDBF8E03F}"/>
              </a:ext>
            </a:extLst>
          </p:cNvPr>
          <p:cNvSpPr txBox="1">
            <a:spLocks noGrp="1"/>
          </p:cNvSpPr>
          <p:nvPr>
            <p:ph type="sldNum" sz="quarter" idx="8"/>
          </p:nvPr>
        </p:nvSpPr>
        <p:spPr/>
        <p:txBody>
          <a:bodyPr/>
          <a:lstStyle>
            <a:lvl1pPr>
              <a:defRPr lang="en-US"/>
            </a:lvl1pPr>
          </a:lstStyle>
          <a:p>
            <a:pPr lvl="0"/>
            <a:fld id="{773F2426-6EDF-4E1C-BF85-549CFC19921C}" type="slidenum">
              <a:t>‹#›</a:t>
            </a:fld>
            <a:endParaRPr lang="en-US"/>
          </a:p>
        </p:txBody>
      </p:sp>
      <p:sp>
        <p:nvSpPr>
          <p:cNvPr id="7" name="Footer Placeholder 11">
            <a:extLst>
              <a:ext uri="{FF2B5EF4-FFF2-40B4-BE49-F238E27FC236}">
                <a16:creationId xmlns:a16="http://schemas.microsoft.com/office/drawing/2014/main" id="{0E5562DE-E686-4BC4-9696-890DC6F9811A}"/>
              </a:ext>
            </a:extLst>
          </p:cNvPr>
          <p:cNvSpPr txBox="1">
            <a:spLocks noGrp="1"/>
          </p:cNvSpPr>
          <p:nvPr>
            <p:ph type="ftr" sz="quarter" idx="9"/>
          </p:nvPr>
        </p:nvSpPr>
        <p:spPr/>
        <p:txBody>
          <a:bodyPr/>
          <a:lstStyle>
            <a:lvl1pPr>
              <a:defRPr lang="en-US">
                <a:solidFill>
                  <a:srgbClr val="464646"/>
                </a:solidFill>
              </a:defRPr>
            </a:lvl1pPr>
          </a:lstStyle>
          <a:p>
            <a:pPr lvl="0"/>
            <a:endParaRPr lang="en-US"/>
          </a:p>
        </p:txBody>
      </p:sp>
    </p:spTree>
    <p:extLst>
      <p:ext uri="{BB962C8B-B14F-4D97-AF65-F5344CB8AC3E}">
        <p14:creationId xmlns:p14="http://schemas.microsoft.com/office/powerpoint/2010/main" val="122499756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812800" y="1803403"/>
            <a:ext cx="5181600" cy="4358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459868" y="1803401"/>
            <a:ext cx="5181600" cy="4358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rtlCol="0"/>
          <a:lstStyle/>
          <a:p>
            <a:fld id="{E4606EA6-EFEA-4C30-9264-4F9291A5780D}" type="datetime1">
              <a:rPr lang="en-US" smtClean="0">
                <a:solidFill>
                  <a:srgbClr val="464646"/>
                </a:solidFill>
              </a:rPr>
              <a:pPr/>
              <a:t>5/28/2020</a:t>
            </a:fld>
            <a:endParaRPr lang="en-US">
              <a:solidFill>
                <a:srgbClr val="464646"/>
              </a:solidFill>
            </a:endParaRPr>
          </a:p>
        </p:txBody>
      </p:sp>
      <p:sp>
        <p:nvSpPr>
          <p:cNvPr id="10" name="Slide Number Placeholder 9"/>
          <p:cNvSpPr>
            <a:spLocks noGrp="1"/>
          </p:cNvSpPr>
          <p:nvPr>
            <p:ph type="sldNum" sz="quarter" idx="16"/>
          </p:nvPr>
        </p:nvSpPr>
        <p:spPr/>
        <p:txBody>
          <a:bodyPr rtlCol="0"/>
          <a:lstStyle/>
          <a:p>
            <a:fld id="{8F82E0A0-C266-4798-8C8F-B9F91E9DA37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64646"/>
              </a:solidFill>
            </a:endParaRPr>
          </a:p>
        </p:txBody>
      </p:sp>
    </p:spTree>
    <p:extLst>
      <p:ext uri="{BB962C8B-B14F-4D97-AF65-F5344CB8AC3E}">
        <p14:creationId xmlns:p14="http://schemas.microsoft.com/office/powerpoint/2010/main" val="1911873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DDCE-D593-48EB-A276-D20110401DC6}"/>
              </a:ext>
            </a:extLst>
          </p:cNvPr>
          <p:cNvSpPr txBox="1">
            <a:spLocks noGrp="1"/>
          </p:cNvSpPr>
          <p:nvPr>
            <p:ph type="ctrTitle"/>
          </p:nvPr>
        </p:nvSpPr>
        <p:spPr>
          <a:xfrm>
            <a:off x="914400" y="2130433"/>
            <a:ext cx="10363196" cy="1470026"/>
          </a:xfrm>
        </p:spPr>
        <p:txBody>
          <a:bodyPr/>
          <a:lstStyle>
            <a:lvl1pPr>
              <a:defRPr/>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7F69E32B-B494-4221-9BB5-B1CD891F135D}"/>
              </a:ext>
            </a:extLst>
          </p:cNvPr>
          <p:cNvSpPr txBox="1">
            <a:spLocks noGrp="1"/>
          </p:cNvSpPr>
          <p:nvPr>
            <p:ph type="subTitle" idx="1"/>
          </p:nvPr>
        </p:nvSpPr>
        <p:spPr>
          <a:xfrm>
            <a:off x="1828800" y="3886200"/>
            <a:ext cx="8534396"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C4255AC8-8CDB-465F-A251-4F0901A958EE}"/>
              </a:ext>
            </a:extLst>
          </p:cNvPr>
          <p:cNvSpPr txBox="1">
            <a:spLocks noGrp="1"/>
          </p:cNvSpPr>
          <p:nvPr>
            <p:ph type="dt" sz="half" idx="7"/>
          </p:nvPr>
        </p:nvSpPr>
        <p:spPr/>
        <p:txBody>
          <a:bodyPr/>
          <a:lstStyle>
            <a:lvl1pPr>
              <a:defRPr>
                <a:latin typeface="Calibri"/>
              </a:defRPr>
            </a:lvl1pPr>
          </a:lstStyle>
          <a:p>
            <a:pPr lvl="0"/>
            <a:fld id="{45B55BEC-C3A8-4F57-8B21-2B28A50E06CF}" type="datetime1">
              <a:rPr lang="en-GB"/>
              <a:pPr lvl="0"/>
              <a:t>28/05/2020</a:t>
            </a:fld>
            <a:endParaRPr lang="en-GB"/>
          </a:p>
        </p:txBody>
      </p:sp>
      <p:sp>
        <p:nvSpPr>
          <p:cNvPr id="5" name="Footer Placeholder 4">
            <a:extLst>
              <a:ext uri="{FF2B5EF4-FFF2-40B4-BE49-F238E27FC236}">
                <a16:creationId xmlns:a16="http://schemas.microsoft.com/office/drawing/2014/main" id="{9433BCFC-B760-421B-82FF-BF9D3F8F048C}"/>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6" name="Slide Number Placeholder 5">
            <a:extLst>
              <a:ext uri="{FF2B5EF4-FFF2-40B4-BE49-F238E27FC236}">
                <a16:creationId xmlns:a16="http://schemas.microsoft.com/office/drawing/2014/main" id="{35471A73-5AB9-4766-9872-9E6B595EAB2E}"/>
              </a:ext>
            </a:extLst>
          </p:cNvPr>
          <p:cNvSpPr txBox="1">
            <a:spLocks noGrp="1"/>
          </p:cNvSpPr>
          <p:nvPr>
            <p:ph type="sldNum" sz="quarter" idx="8"/>
          </p:nvPr>
        </p:nvSpPr>
        <p:spPr/>
        <p:txBody>
          <a:bodyPr/>
          <a:lstStyle>
            <a:lvl1pPr>
              <a:defRPr>
                <a:latin typeface="Calibri"/>
              </a:defRPr>
            </a:lvl1pPr>
          </a:lstStyle>
          <a:p>
            <a:pPr lvl="0"/>
            <a:fld id="{87FE7D8B-FCD7-4D42-9FBC-9F21E4E439E9}" type="slidenum">
              <a:t>‹#›</a:t>
            </a:fld>
            <a:endParaRPr lang="en-GB"/>
          </a:p>
        </p:txBody>
      </p:sp>
    </p:spTree>
    <p:extLst>
      <p:ext uri="{BB962C8B-B14F-4D97-AF65-F5344CB8AC3E}">
        <p14:creationId xmlns:p14="http://schemas.microsoft.com/office/powerpoint/2010/main" val="41836468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4422-F494-4376-AC64-74C6F71BEF08}"/>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032A2222-1273-49AF-AA69-A01E7CE4D9E4}"/>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BE2E66-2EE1-4A56-8F1F-C13BC184A058}"/>
              </a:ext>
            </a:extLst>
          </p:cNvPr>
          <p:cNvSpPr txBox="1">
            <a:spLocks noGrp="1"/>
          </p:cNvSpPr>
          <p:nvPr>
            <p:ph type="dt" sz="half" idx="7"/>
          </p:nvPr>
        </p:nvSpPr>
        <p:spPr/>
        <p:txBody>
          <a:bodyPr/>
          <a:lstStyle>
            <a:lvl1pPr>
              <a:defRPr>
                <a:latin typeface="Calibri"/>
              </a:defRPr>
            </a:lvl1pPr>
          </a:lstStyle>
          <a:p>
            <a:pPr lvl="0"/>
            <a:fld id="{2A79FDC3-F718-4E26-A6A5-30F0C285BD73}" type="datetime1">
              <a:rPr lang="en-GB"/>
              <a:pPr lvl="0"/>
              <a:t>28/05/2020</a:t>
            </a:fld>
            <a:endParaRPr lang="en-GB"/>
          </a:p>
        </p:txBody>
      </p:sp>
      <p:sp>
        <p:nvSpPr>
          <p:cNvPr id="5" name="Footer Placeholder 4">
            <a:extLst>
              <a:ext uri="{FF2B5EF4-FFF2-40B4-BE49-F238E27FC236}">
                <a16:creationId xmlns:a16="http://schemas.microsoft.com/office/drawing/2014/main" id="{DD444B13-DD2F-456B-A3DA-92F605121D25}"/>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6" name="Slide Number Placeholder 5">
            <a:extLst>
              <a:ext uri="{FF2B5EF4-FFF2-40B4-BE49-F238E27FC236}">
                <a16:creationId xmlns:a16="http://schemas.microsoft.com/office/drawing/2014/main" id="{D2CCE043-8DF8-440A-ADE6-FD59913EB02D}"/>
              </a:ext>
            </a:extLst>
          </p:cNvPr>
          <p:cNvSpPr txBox="1">
            <a:spLocks noGrp="1"/>
          </p:cNvSpPr>
          <p:nvPr>
            <p:ph type="sldNum" sz="quarter" idx="8"/>
          </p:nvPr>
        </p:nvSpPr>
        <p:spPr/>
        <p:txBody>
          <a:bodyPr/>
          <a:lstStyle>
            <a:lvl1pPr>
              <a:defRPr>
                <a:latin typeface="Calibri"/>
              </a:defRPr>
            </a:lvl1pPr>
          </a:lstStyle>
          <a:p>
            <a:pPr lvl="0"/>
            <a:fld id="{2AF58502-2FDF-47F4-B30E-9247E910763B}" type="slidenum">
              <a:t>‹#›</a:t>
            </a:fld>
            <a:endParaRPr lang="en-GB"/>
          </a:p>
        </p:txBody>
      </p:sp>
    </p:spTree>
    <p:extLst>
      <p:ext uri="{BB962C8B-B14F-4D97-AF65-F5344CB8AC3E}">
        <p14:creationId xmlns:p14="http://schemas.microsoft.com/office/powerpoint/2010/main" val="2018257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B2F4-450B-4C34-838A-FB514B8FA4CA}"/>
              </a:ext>
            </a:extLst>
          </p:cNvPr>
          <p:cNvSpPr txBox="1">
            <a:spLocks noGrp="1"/>
          </p:cNvSpPr>
          <p:nvPr>
            <p:ph type="title"/>
          </p:nvPr>
        </p:nvSpPr>
        <p:spPr>
          <a:xfrm>
            <a:off x="963082" y="4406905"/>
            <a:ext cx="10363196" cy="1362071"/>
          </a:xfrm>
        </p:spPr>
        <p:txBody>
          <a:bodyPr anchor="t" anchorCtr="0"/>
          <a:lstStyle>
            <a:lvl1pPr algn="l">
              <a:defRPr sz="5333" b="1" cap="all"/>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D951A259-B414-415C-8D64-DE6A75D3557F}"/>
              </a:ext>
            </a:extLst>
          </p:cNvPr>
          <p:cNvSpPr txBox="1">
            <a:spLocks noGrp="1"/>
          </p:cNvSpPr>
          <p:nvPr>
            <p:ph type="body" idx="1"/>
          </p:nvPr>
        </p:nvSpPr>
        <p:spPr>
          <a:xfrm>
            <a:off x="963082" y="2906713"/>
            <a:ext cx="10363196" cy="1500182"/>
          </a:xfrm>
        </p:spPr>
        <p:txBody>
          <a:bodyPr anchor="b"/>
          <a:lstStyle>
            <a:lvl1pPr marL="0" indent="0">
              <a:spcBef>
                <a:spcPts val="600"/>
              </a:spcBef>
              <a:buNone/>
              <a:defRPr sz="2667">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CD4E58A-60B0-48C6-B4FF-754DECD735AB}"/>
              </a:ext>
            </a:extLst>
          </p:cNvPr>
          <p:cNvSpPr txBox="1">
            <a:spLocks noGrp="1"/>
          </p:cNvSpPr>
          <p:nvPr>
            <p:ph type="dt" sz="half" idx="7"/>
          </p:nvPr>
        </p:nvSpPr>
        <p:spPr/>
        <p:txBody>
          <a:bodyPr/>
          <a:lstStyle>
            <a:lvl1pPr>
              <a:defRPr>
                <a:latin typeface="Calibri"/>
              </a:defRPr>
            </a:lvl1pPr>
          </a:lstStyle>
          <a:p>
            <a:pPr lvl="0"/>
            <a:fld id="{1CEF79F1-3158-427A-A80A-CE9385477BA0}" type="datetime1">
              <a:rPr lang="en-GB"/>
              <a:pPr lvl="0"/>
              <a:t>28/05/2020</a:t>
            </a:fld>
            <a:endParaRPr lang="en-GB"/>
          </a:p>
        </p:txBody>
      </p:sp>
      <p:sp>
        <p:nvSpPr>
          <p:cNvPr id="5" name="Footer Placeholder 4">
            <a:extLst>
              <a:ext uri="{FF2B5EF4-FFF2-40B4-BE49-F238E27FC236}">
                <a16:creationId xmlns:a16="http://schemas.microsoft.com/office/drawing/2014/main" id="{EDFC3836-A5FC-4C26-BCF4-C6778E8D73F9}"/>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6" name="Slide Number Placeholder 5">
            <a:extLst>
              <a:ext uri="{FF2B5EF4-FFF2-40B4-BE49-F238E27FC236}">
                <a16:creationId xmlns:a16="http://schemas.microsoft.com/office/drawing/2014/main" id="{A67C7286-C754-4BDB-BD4E-A7581B02BABC}"/>
              </a:ext>
            </a:extLst>
          </p:cNvPr>
          <p:cNvSpPr txBox="1">
            <a:spLocks noGrp="1"/>
          </p:cNvSpPr>
          <p:nvPr>
            <p:ph type="sldNum" sz="quarter" idx="8"/>
          </p:nvPr>
        </p:nvSpPr>
        <p:spPr/>
        <p:txBody>
          <a:bodyPr/>
          <a:lstStyle>
            <a:lvl1pPr>
              <a:defRPr>
                <a:latin typeface="Calibri"/>
              </a:defRPr>
            </a:lvl1pPr>
          </a:lstStyle>
          <a:p>
            <a:pPr lvl="0"/>
            <a:fld id="{4F5E0A8E-ED16-4B4A-B5E3-CBB4E4169688}" type="slidenum">
              <a:t>‹#›</a:t>
            </a:fld>
            <a:endParaRPr lang="en-GB"/>
          </a:p>
        </p:txBody>
      </p:sp>
    </p:spTree>
    <p:extLst>
      <p:ext uri="{BB962C8B-B14F-4D97-AF65-F5344CB8AC3E}">
        <p14:creationId xmlns:p14="http://schemas.microsoft.com/office/powerpoint/2010/main" val="1898025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7F46E-06AE-496C-A362-684F3D86056C}"/>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D77E408D-011B-4666-9161-E3C0B25E0C86}"/>
              </a:ext>
            </a:extLst>
          </p:cNvPr>
          <p:cNvSpPr txBox="1">
            <a:spLocks noGrp="1"/>
          </p:cNvSpPr>
          <p:nvPr>
            <p:ph idx="1"/>
          </p:nvPr>
        </p:nvSpPr>
        <p:spPr>
          <a:xfrm>
            <a:off x="609603" y="1600200"/>
            <a:ext cx="5384801" cy="4525959"/>
          </a:xfrm>
        </p:spPr>
        <p:txBody>
          <a:bodyPr/>
          <a:lstStyle>
            <a:lvl1pPr>
              <a:spcBef>
                <a:spcPts val="900"/>
              </a:spcBef>
              <a:defRPr sz="3733"/>
            </a:lvl1pPr>
            <a:lvl2pPr>
              <a:spcBef>
                <a:spcPts val="800"/>
              </a:spcBef>
              <a:defRPr sz="3200"/>
            </a:lvl2pPr>
            <a:lvl3pPr>
              <a:spcBef>
                <a:spcPts val="600"/>
              </a:spcBef>
              <a:defRPr sz="2667"/>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119B81-126C-4BE8-91BC-92D398C41C28}"/>
              </a:ext>
            </a:extLst>
          </p:cNvPr>
          <p:cNvSpPr txBox="1">
            <a:spLocks noGrp="1"/>
          </p:cNvSpPr>
          <p:nvPr>
            <p:ph idx="2"/>
          </p:nvPr>
        </p:nvSpPr>
        <p:spPr>
          <a:xfrm>
            <a:off x="6197602" y="1600200"/>
            <a:ext cx="5384801" cy="4525959"/>
          </a:xfrm>
        </p:spPr>
        <p:txBody>
          <a:bodyPr/>
          <a:lstStyle>
            <a:lvl1pPr>
              <a:spcBef>
                <a:spcPts val="900"/>
              </a:spcBef>
              <a:defRPr sz="3733"/>
            </a:lvl1pPr>
            <a:lvl2pPr>
              <a:spcBef>
                <a:spcPts val="800"/>
              </a:spcBef>
              <a:defRPr sz="3200"/>
            </a:lvl2pPr>
            <a:lvl3pPr>
              <a:spcBef>
                <a:spcPts val="600"/>
              </a:spcBef>
              <a:defRPr sz="2667"/>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356D7D-BA4A-41E3-8F02-C90E9B8230A2}"/>
              </a:ext>
            </a:extLst>
          </p:cNvPr>
          <p:cNvSpPr txBox="1">
            <a:spLocks noGrp="1"/>
          </p:cNvSpPr>
          <p:nvPr>
            <p:ph type="dt" sz="half" idx="7"/>
          </p:nvPr>
        </p:nvSpPr>
        <p:spPr/>
        <p:txBody>
          <a:bodyPr/>
          <a:lstStyle>
            <a:lvl1pPr>
              <a:defRPr>
                <a:latin typeface="Calibri"/>
              </a:defRPr>
            </a:lvl1pPr>
          </a:lstStyle>
          <a:p>
            <a:pPr lvl="0"/>
            <a:fld id="{1B8B81BC-D94E-4487-B201-F2C6B9E3BD5C}" type="datetime1">
              <a:rPr lang="en-GB"/>
              <a:pPr lvl="0"/>
              <a:t>28/05/2020</a:t>
            </a:fld>
            <a:endParaRPr lang="en-GB"/>
          </a:p>
        </p:txBody>
      </p:sp>
      <p:sp>
        <p:nvSpPr>
          <p:cNvPr id="6" name="Footer Placeholder 5">
            <a:extLst>
              <a:ext uri="{FF2B5EF4-FFF2-40B4-BE49-F238E27FC236}">
                <a16:creationId xmlns:a16="http://schemas.microsoft.com/office/drawing/2014/main" id="{B5E61474-99F8-4730-8AE4-D56E5FEA0E52}"/>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7" name="Slide Number Placeholder 6">
            <a:extLst>
              <a:ext uri="{FF2B5EF4-FFF2-40B4-BE49-F238E27FC236}">
                <a16:creationId xmlns:a16="http://schemas.microsoft.com/office/drawing/2014/main" id="{686DF1E7-A5D7-49F2-A104-C7A70C1CCDB7}"/>
              </a:ext>
            </a:extLst>
          </p:cNvPr>
          <p:cNvSpPr txBox="1">
            <a:spLocks noGrp="1"/>
          </p:cNvSpPr>
          <p:nvPr>
            <p:ph type="sldNum" sz="quarter" idx="8"/>
          </p:nvPr>
        </p:nvSpPr>
        <p:spPr/>
        <p:txBody>
          <a:bodyPr/>
          <a:lstStyle>
            <a:lvl1pPr>
              <a:defRPr>
                <a:latin typeface="Calibri"/>
              </a:defRPr>
            </a:lvl1pPr>
          </a:lstStyle>
          <a:p>
            <a:pPr lvl="0"/>
            <a:fld id="{3F50A4C0-A572-4280-A66A-6372747B1195}" type="slidenum">
              <a:t>‹#›</a:t>
            </a:fld>
            <a:endParaRPr lang="en-GB"/>
          </a:p>
        </p:txBody>
      </p:sp>
    </p:spTree>
    <p:extLst>
      <p:ext uri="{BB962C8B-B14F-4D97-AF65-F5344CB8AC3E}">
        <p14:creationId xmlns:p14="http://schemas.microsoft.com/office/powerpoint/2010/main" val="1137999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B2439-1333-48CB-AE92-327AAD706BF4}"/>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D914566-472C-4FBE-B20E-C217916D70C4}"/>
              </a:ext>
            </a:extLst>
          </p:cNvPr>
          <p:cNvSpPr txBox="1">
            <a:spLocks noGrp="1"/>
          </p:cNvSpPr>
          <p:nvPr>
            <p:ph type="body" idx="1"/>
          </p:nvPr>
        </p:nvSpPr>
        <p:spPr>
          <a:xfrm>
            <a:off x="609603" y="1535113"/>
            <a:ext cx="5386913" cy="639759"/>
          </a:xfrm>
        </p:spPr>
        <p:txBody>
          <a:bodyPr anchor="b"/>
          <a:lstStyle>
            <a:lvl1pPr marL="0" indent="0">
              <a:spcBef>
                <a:spcPts val="800"/>
              </a:spcBef>
              <a:buNone/>
              <a:defRPr sz="3200" b="1"/>
            </a:lvl1pPr>
          </a:lstStyle>
          <a:p>
            <a:pPr lvl="0"/>
            <a:r>
              <a:rPr lang="en-US"/>
              <a:t>Click to edit Master text styles</a:t>
            </a:r>
          </a:p>
        </p:txBody>
      </p:sp>
      <p:sp>
        <p:nvSpPr>
          <p:cNvPr id="4" name="Content Placeholder 3">
            <a:extLst>
              <a:ext uri="{FF2B5EF4-FFF2-40B4-BE49-F238E27FC236}">
                <a16:creationId xmlns:a16="http://schemas.microsoft.com/office/drawing/2014/main" id="{1A8B310F-646C-4BE6-9968-6B332A8BFA2B}"/>
              </a:ext>
            </a:extLst>
          </p:cNvPr>
          <p:cNvSpPr txBox="1">
            <a:spLocks noGrp="1"/>
          </p:cNvSpPr>
          <p:nvPr>
            <p:ph idx="2"/>
          </p:nvPr>
        </p:nvSpPr>
        <p:spPr>
          <a:xfrm>
            <a:off x="609603" y="2174872"/>
            <a:ext cx="5386913" cy="3951286"/>
          </a:xfrm>
        </p:spPr>
        <p:txBody>
          <a:bodyPr/>
          <a:lstStyle>
            <a:lvl1pPr>
              <a:spcBef>
                <a:spcPts val="800"/>
              </a:spcBef>
              <a:defRPr sz="3200"/>
            </a:lvl1pPr>
            <a:lvl2pPr>
              <a:spcBef>
                <a:spcPts val="600"/>
              </a:spcBef>
              <a:defRPr sz="2667"/>
            </a:lvl2pPr>
            <a:lvl3pPr>
              <a:spcBef>
                <a:spcPts val="600"/>
              </a:spcBef>
              <a:defRPr sz="2400"/>
            </a:lvl3pPr>
            <a:lvl4pPr>
              <a:spcBef>
                <a:spcPts val="500"/>
              </a:spcBef>
              <a:defRPr sz="2133"/>
            </a:lvl4pPr>
            <a:lvl5pPr>
              <a:spcBef>
                <a:spcPts val="500"/>
              </a:spcBef>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C5DA24-E62B-4B2D-BB53-8E64CF1042AC}"/>
              </a:ext>
            </a:extLst>
          </p:cNvPr>
          <p:cNvSpPr txBox="1">
            <a:spLocks noGrp="1"/>
          </p:cNvSpPr>
          <p:nvPr>
            <p:ph type="body" idx="3"/>
          </p:nvPr>
        </p:nvSpPr>
        <p:spPr>
          <a:xfrm>
            <a:off x="6193377" y="1535113"/>
            <a:ext cx="5389034" cy="639759"/>
          </a:xfrm>
        </p:spPr>
        <p:txBody>
          <a:bodyPr anchor="b"/>
          <a:lstStyle>
            <a:lvl1pPr marL="0" indent="0">
              <a:spcBef>
                <a:spcPts val="800"/>
              </a:spcBef>
              <a:buNone/>
              <a:defRPr sz="3200" b="1"/>
            </a:lvl1pPr>
          </a:lstStyle>
          <a:p>
            <a:pPr lvl="0"/>
            <a:r>
              <a:rPr lang="en-US"/>
              <a:t>Click to edit Master text styles</a:t>
            </a:r>
          </a:p>
        </p:txBody>
      </p:sp>
      <p:sp>
        <p:nvSpPr>
          <p:cNvPr id="6" name="Content Placeholder 5">
            <a:extLst>
              <a:ext uri="{FF2B5EF4-FFF2-40B4-BE49-F238E27FC236}">
                <a16:creationId xmlns:a16="http://schemas.microsoft.com/office/drawing/2014/main" id="{E78857FB-496F-46D9-9A04-EC0A9D46E027}"/>
              </a:ext>
            </a:extLst>
          </p:cNvPr>
          <p:cNvSpPr txBox="1">
            <a:spLocks noGrp="1"/>
          </p:cNvSpPr>
          <p:nvPr>
            <p:ph idx="4"/>
          </p:nvPr>
        </p:nvSpPr>
        <p:spPr>
          <a:xfrm>
            <a:off x="6193377" y="2174872"/>
            <a:ext cx="5389034" cy="3951286"/>
          </a:xfrm>
        </p:spPr>
        <p:txBody>
          <a:bodyPr/>
          <a:lstStyle>
            <a:lvl1pPr>
              <a:spcBef>
                <a:spcPts val="800"/>
              </a:spcBef>
              <a:defRPr sz="3200"/>
            </a:lvl1pPr>
            <a:lvl2pPr>
              <a:spcBef>
                <a:spcPts val="600"/>
              </a:spcBef>
              <a:defRPr sz="2667"/>
            </a:lvl2pPr>
            <a:lvl3pPr>
              <a:spcBef>
                <a:spcPts val="600"/>
              </a:spcBef>
              <a:defRPr sz="2400"/>
            </a:lvl3pPr>
            <a:lvl4pPr>
              <a:spcBef>
                <a:spcPts val="500"/>
              </a:spcBef>
              <a:defRPr sz="2133"/>
            </a:lvl4pPr>
            <a:lvl5pPr>
              <a:spcBef>
                <a:spcPts val="500"/>
              </a:spcBef>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058BC5-82C0-46D5-BC7E-99F64A6A5B78}"/>
              </a:ext>
            </a:extLst>
          </p:cNvPr>
          <p:cNvSpPr txBox="1">
            <a:spLocks noGrp="1"/>
          </p:cNvSpPr>
          <p:nvPr>
            <p:ph type="dt" sz="half" idx="7"/>
          </p:nvPr>
        </p:nvSpPr>
        <p:spPr/>
        <p:txBody>
          <a:bodyPr/>
          <a:lstStyle>
            <a:lvl1pPr>
              <a:defRPr>
                <a:latin typeface="Calibri"/>
              </a:defRPr>
            </a:lvl1pPr>
          </a:lstStyle>
          <a:p>
            <a:pPr lvl="0"/>
            <a:fld id="{7F890FCE-EC8B-40B7-97BD-9B678997B293}" type="datetime1">
              <a:rPr lang="en-GB"/>
              <a:pPr lvl="0"/>
              <a:t>28/05/2020</a:t>
            </a:fld>
            <a:endParaRPr lang="en-GB"/>
          </a:p>
        </p:txBody>
      </p:sp>
      <p:sp>
        <p:nvSpPr>
          <p:cNvPr id="8" name="Footer Placeholder 7">
            <a:extLst>
              <a:ext uri="{FF2B5EF4-FFF2-40B4-BE49-F238E27FC236}">
                <a16:creationId xmlns:a16="http://schemas.microsoft.com/office/drawing/2014/main" id="{38AB558A-8FDA-4C50-88D4-14C99AD21434}"/>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9" name="Slide Number Placeholder 8">
            <a:extLst>
              <a:ext uri="{FF2B5EF4-FFF2-40B4-BE49-F238E27FC236}">
                <a16:creationId xmlns:a16="http://schemas.microsoft.com/office/drawing/2014/main" id="{089847A1-784A-42A9-BDBC-B41D29B79119}"/>
              </a:ext>
            </a:extLst>
          </p:cNvPr>
          <p:cNvSpPr txBox="1">
            <a:spLocks noGrp="1"/>
          </p:cNvSpPr>
          <p:nvPr>
            <p:ph type="sldNum" sz="quarter" idx="8"/>
          </p:nvPr>
        </p:nvSpPr>
        <p:spPr/>
        <p:txBody>
          <a:bodyPr/>
          <a:lstStyle>
            <a:lvl1pPr>
              <a:defRPr>
                <a:latin typeface="Calibri"/>
              </a:defRPr>
            </a:lvl1pPr>
          </a:lstStyle>
          <a:p>
            <a:pPr lvl="0"/>
            <a:fld id="{F5DECB68-5B93-4AD8-AECB-DD0DCB7C4D18}" type="slidenum">
              <a:t>‹#›</a:t>
            </a:fld>
            <a:endParaRPr lang="en-GB"/>
          </a:p>
        </p:txBody>
      </p:sp>
    </p:spTree>
    <p:extLst>
      <p:ext uri="{BB962C8B-B14F-4D97-AF65-F5344CB8AC3E}">
        <p14:creationId xmlns:p14="http://schemas.microsoft.com/office/powerpoint/2010/main" val="3603477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22A9-4960-4F1C-936F-A3A847E6C81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E3388E8E-A56A-4880-A1B2-DEDB1FD873D9}"/>
              </a:ext>
            </a:extLst>
          </p:cNvPr>
          <p:cNvSpPr txBox="1">
            <a:spLocks noGrp="1"/>
          </p:cNvSpPr>
          <p:nvPr>
            <p:ph type="dt" sz="half" idx="7"/>
          </p:nvPr>
        </p:nvSpPr>
        <p:spPr/>
        <p:txBody>
          <a:bodyPr/>
          <a:lstStyle>
            <a:lvl1pPr>
              <a:defRPr>
                <a:latin typeface="Calibri"/>
              </a:defRPr>
            </a:lvl1pPr>
          </a:lstStyle>
          <a:p>
            <a:pPr lvl="0"/>
            <a:fld id="{5A5F95B4-783F-4FC3-83A3-855455232F06}" type="datetime1">
              <a:rPr lang="en-GB"/>
              <a:pPr lvl="0"/>
              <a:t>28/05/2020</a:t>
            </a:fld>
            <a:endParaRPr lang="en-GB"/>
          </a:p>
        </p:txBody>
      </p:sp>
      <p:sp>
        <p:nvSpPr>
          <p:cNvPr id="4" name="Footer Placeholder 3">
            <a:extLst>
              <a:ext uri="{FF2B5EF4-FFF2-40B4-BE49-F238E27FC236}">
                <a16:creationId xmlns:a16="http://schemas.microsoft.com/office/drawing/2014/main" id="{B10890E8-C71F-4EB9-99B4-CDF855C44E3C}"/>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5" name="Slide Number Placeholder 4">
            <a:extLst>
              <a:ext uri="{FF2B5EF4-FFF2-40B4-BE49-F238E27FC236}">
                <a16:creationId xmlns:a16="http://schemas.microsoft.com/office/drawing/2014/main" id="{AF448027-027E-4B3B-BBBC-92F2C4E307B0}"/>
              </a:ext>
            </a:extLst>
          </p:cNvPr>
          <p:cNvSpPr txBox="1">
            <a:spLocks noGrp="1"/>
          </p:cNvSpPr>
          <p:nvPr>
            <p:ph type="sldNum" sz="quarter" idx="8"/>
          </p:nvPr>
        </p:nvSpPr>
        <p:spPr/>
        <p:txBody>
          <a:bodyPr/>
          <a:lstStyle>
            <a:lvl1pPr>
              <a:defRPr>
                <a:latin typeface="Calibri"/>
              </a:defRPr>
            </a:lvl1pPr>
          </a:lstStyle>
          <a:p>
            <a:pPr lvl="0"/>
            <a:fld id="{2534995E-C2D2-45D5-9C4F-1D03B892EEB9}" type="slidenum">
              <a:t>‹#›</a:t>
            </a:fld>
            <a:endParaRPr lang="en-GB"/>
          </a:p>
        </p:txBody>
      </p:sp>
    </p:spTree>
    <p:extLst>
      <p:ext uri="{BB962C8B-B14F-4D97-AF65-F5344CB8AC3E}">
        <p14:creationId xmlns:p14="http://schemas.microsoft.com/office/powerpoint/2010/main" val="40283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1427-6FC0-4870-B5D3-584857D3740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BA73C219-3840-439A-A79D-62896C0FBE37}"/>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0DB92A-6E8A-4050-8CB1-9E112B271625}"/>
              </a:ext>
            </a:extLst>
          </p:cNvPr>
          <p:cNvSpPr txBox="1">
            <a:spLocks noGrp="1"/>
          </p:cNvSpPr>
          <p:nvPr>
            <p:ph type="dt" sz="half" idx="7"/>
          </p:nvPr>
        </p:nvSpPr>
        <p:spPr/>
        <p:txBody>
          <a:bodyPr/>
          <a:lstStyle>
            <a:lvl1pPr>
              <a:defRPr/>
            </a:lvl1pPr>
          </a:lstStyle>
          <a:p>
            <a:pPr lvl="0"/>
            <a:fld id="{174CE742-E779-4B9B-8AB5-E3A945CF0EAD}" type="datetime1">
              <a:rPr lang="en-GB"/>
              <a:pPr lvl="0"/>
              <a:t>28/05/2020</a:t>
            </a:fld>
            <a:endParaRPr lang="en-GB"/>
          </a:p>
        </p:txBody>
      </p:sp>
      <p:sp>
        <p:nvSpPr>
          <p:cNvPr id="5" name="Footer Placeholder 4">
            <a:extLst>
              <a:ext uri="{FF2B5EF4-FFF2-40B4-BE49-F238E27FC236}">
                <a16:creationId xmlns:a16="http://schemas.microsoft.com/office/drawing/2014/main" id="{6F16EDC8-2B0F-49AC-AA48-FB60089F9AF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48CC99A-E16C-4BEA-8297-67061E159879}"/>
              </a:ext>
            </a:extLst>
          </p:cNvPr>
          <p:cNvSpPr txBox="1">
            <a:spLocks noGrp="1"/>
          </p:cNvSpPr>
          <p:nvPr>
            <p:ph type="sldNum" sz="quarter" idx="8"/>
          </p:nvPr>
        </p:nvSpPr>
        <p:spPr/>
        <p:txBody>
          <a:bodyPr/>
          <a:lstStyle>
            <a:lvl1pPr>
              <a:defRPr/>
            </a:lvl1pPr>
          </a:lstStyle>
          <a:p>
            <a:pPr lvl="0"/>
            <a:fld id="{D60C0B37-F268-4C67-8249-2911173F1BBA}" type="slidenum">
              <a:t>‹#›</a:t>
            </a:fld>
            <a:endParaRPr lang="en-GB"/>
          </a:p>
        </p:txBody>
      </p:sp>
    </p:spTree>
    <p:extLst>
      <p:ext uri="{BB962C8B-B14F-4D97-AF65-F5344CB8AC3E}">
        <p14:creationId xmlns:p14="http://schemas.microsoft.com/office/powerpoint/2010/main" val="296929635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D514B-F49C-4618-BC40-FD90A1C01916}"/>
              </a:ext>
            </a:extLst>
          </p:cNvPr>
          <p:cNvSpPr txBox="1">
            <a:spLocks noGrp="1"/>
          </p:cNvSpPr>
          <p:nvPr>
            <p:ph type="dt" sz="half" idx="7"/>
          </p:nvPr>
        </p:nvSpPr>
        <p:spPr/>
        <p:txBody>
          <a:bodyPr/>
          <a:lstStyle>
            <a:lvl1pPr>
              <a:defRPr>
                <a:latin typeface="Calibri"/>
              </a:defRPr>
            </a:lvl1pPr>
          </a:lstStyle>
          <a:p>
            <a:pPr lvl="0"/>
            <a:fld id="{FCF05738-BA4A-44FC-A888-00714CDA0FE0}" type="datetime1">
              <a:rPr lang="en-GB"/>
              <a:pPr lvl="0"/>
              <a:t>28/05/2020</a:t>
            </a:fld>
            <a:endParaRPr lang="en-GB"/>
          </a:p>
        </p:txBody>
      </p:sp>
      <p:sp>
        <p:nvSpPr>
          <p:cNvPr id="3" name="Footer Placeholder 2">
            <a:extLst>
              <a:ext uri="{FF2B5EF4-FFF2-40B4-BE49-F238E27FC236}">
                <a16:creationId xmlns:a16="http://schemas.microsoft.com/office/drawing/2014/main" id="{8BE85A82-1EB9-4F54-90B4-08275466EC40}"/>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4" name="Slide Number Placeholder 3">
            <a:extLst>
              <a:ext uri="{FF2B5EF4-FFF2-40B4-BE49-F238E27FC236}">
                <a16:creationId xmlns:a16="http://schemas.microsoft.com/office/drawing/2014/main" id="{639E8329-AF2C-41EA-BAEE-A200EE6C7ECF}"/>
              </a:ext>
            </a:extLst>
          </p:cNvPr>
          <p:cNvSpPr txBox="1">
            <a:spLocks noGrp="1"/>
          </p:cNvSpPr>
          <p:nvPr>
            <p:ph type="sldNum" sz="quarter" idx="8"/>
          </p:nvPr>
        </p:nvSpPr>
        <p:spPr/>
        <p:txBody>
          <a:bodyPr/>
          <a:lstStyle>
            <a:lvl1pPr>
              <a:defRPr>
                <a:latin typeface="Calibri"/>
              </a:defRPr>
            </a:lvl1pPr>
          </a:lstStyle>
          <a:p>
            <a:pPr lvl="0"/>
            <a:fld id="{C2AFE4A5-568D-4FA7-A18C-808794F0859E}" type="slidenum">
              <a:t>‹#›</a:t>
            </a:fld>
            <a:endParaRPr lang="en-GB"/>
          </a:p>
        </p:txBody>
      </p:sp>
    </p:spTree>
    <p:extLst>
      <p:ext uri="{BB962C8B-B14F-4D97-AF65-F5344CB8AC3E}">
        <p14:creationId xmlns:p14="http://schemas.microsoft.com/office/powerpoint/2010/main" val="4259461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A3594-711D-48EC-91D0-1E4EBE0E1278}"/>
              </a:ext>
            </a:extLst>
          </p:cNvPr>
          <p:cNvSpPr txBox="1">
            <a:spLocks noGrp="1"/>
          </p:cNvSpPr>
          <p:nvPr>
            <p:ph type="title"/>
          </p:nvPr>
        </p:nvSpPr>
        <p:spPr>
          <a:xfrm>
            <a:off x="609603" y="273048"/>
            <a:ext cx="4011079" cy="1162046"/>
          </a:xfrm>
        </p:spPr>
        <p:txBody>
          <a:bodyPr anchor="b" anchorCtr="0"/>
          <a:lstStyle>
            <a:lvl1pPr algn="l">
              <a:defRPr sz="2667" b="1"/>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39EC2A3B-A392-4C80-8068-B37A947B162F}"/>
              </a:ext>
            </a:extLst>
          </p:cNvPr>
          <p:cNvSpPr txBox="1">
            <a:spLocks noGrp="1"/>
          </p:cNvSpPr>
          <p:nvPr>
            <p:ph idx="1"/>
          </p:nvPr>
        </p:nvSpPr>
        <p:spPr>
          <a:xfrm>
            <a:off x="4766730" y="273058"/>
            <a:ext cx="6815663"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3F7A89-F800-427F-AFCE-0B8657E2B9BD}"/>
              </a:ext>
            </a:extLst>
          </p:cNvPr>
          <p:cNvSpPr txBox="1">
            <a:spLocks noGrp="1"/>
          </p:cNvSpPr>
          <p:nvPr>
            <p:ph type="body" idx="2"/>
          </p:nvPr>
        </p:nvSpPr>
        <p:spPr>
          <a:xfrm>
            <a:off x="609603" y="1435105"/>
            <a:ext cx="4011079" cy="4691064"/>
          </a:xfrm>
        </p:spPr>
        <p:txBody>
          <a:bodyPr/>
          <a:lstStyle>
            <a:lvl1pPr marL="0" indent="0">
              <a:spcBef>
                <a:spcPts val="400"/>
              </a:spcBef>
              <a:buNone/>
              <a:defRPr sz="1867"/>
            </a:lvl1pPr>
          </a:lstStyle>
          <a:p>
            <a:pPr lvl="0"/>
            <a:r>
              <a:rPr lang="en-US"/>
              <a:t>Click to edit Master text styles</a:t>
            </a:r>
          </a:p>
        </p:txBody>
      </p:sp>
      <p:sp>
        <p:nvSpPr>
          <p:cNvPr id="5" name="Date Placeholder 4">
            <a:extLst>
              <a:ext uri="{FF2B5EF4-FFF2-40B4-BE49-F238E27FC236}">
                <a16:creationId xmlns:a16="http://schemas.microsoft.com/office/drawing/2014/main" id="{62C105CE-59C9-421C-B89B-49D23C083214}"/>
              </a:ext>
            </a:extLst>
          </p:cNvPr>
          <p:cNvSpPr txBox="1">
            <a:spLocks noGrp="1"/>
          </p:cNvSpPr>
          <p:nvPr>
            <p:ph type="dt" sz="half" idx="7"/>
          </p:nvPr>
        </p:nvSpPr>
        <p:spPr/>
        <p:txBody>
          <a:bodyPr/>
          <a:lstStyle>
            <a:lvl1pPr>
              <a:defRPr>
                <a:latin typeface="Calibri"/>
              </a:defRPr>
            </a:lvl1pPr>
          </a:lstStyle>
          <a:p>
            <a:pPr lvl="0"/>
            <a:fld id="{BF5A58AD-0B1B-42D9-BAD0-AD899BF5DABD}" type="datetime1">
              <a:rPr lang="en-GB"/>
              <a:pPr lvl="0"/>
              <a:t>28/05/2020</a:t>
            </a:fld>
            <a:endParaRPr lang="en-GB"/>
          </a:p>
        </p:txBody>
      </p:sp>
      <p:sp>
        <p:nvSpPr>
          <p:cNvPr id="6" name="Footer Placeholder 5">
            <a:extLst>
              <a:ext uri="{FF2B5EF4-FFF2-40B4-BE49-F238E27FC236}">
                <a16:creationId xmlns:a16="http://schemas.microsoft.com/office/drawing/2014/main" id="{7A6C0F7A-9415-40AF-A41F-DAFFA7821A10}"/>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7" name="Slide Number Placeholder 6">
            <a:extLst>
              <a:ext uri="{FF2B5EF4-FFF2-40B4-BE49-F238E27FC236}">
                <a16:creationId xmlns:a16="http://schemas.microsoft.com/office/drawing/2014/main" id="{F0ECB855-C3C3-4FB0-A7B6-B6EF1A8AADA8}"/>
              </a:ext>
            </a:extLst>
          </p:cNvPr>
          <p:cNvSpPr txBox="1">
            <a:spLocks noGrp="1"/>
          </p:cNvSpPr>
          <p:nvPr>
            <p:ph type="sldNum" sz="quarter" idx="8"/>
          </p:nvPr>
        </p:nvSpPr>
        <p:spPr/>
        <p:txBody>
          <a:bodyPr/>
          <a:lstStyle>
            <a:lvl1pPr>
              <a:defRPr>
                <a:latin typeface="Calibri"/>
              </a:defRPr>
            </a:lvl1pPr>
          </a:lstStyle>
          <a:p>
            <a:pPr lvl="0"/>
            <a:fld id="{5EC44F34-C2F0-4A3C-9D8D-97492B8B1642}" type="slidenum">
              <a:t>‹#›</a:t>
            </a:fld>
            <a:endParaRPr lang="en-GB"/>
          </a:p>
        </p:txBody>
      </p:sp>
    </p:spTree>
    <p:extLst>
      <p:ext uri="{BB962C8B-B14F-4D97-AF65-F5344CB8AC3E}">
        <p14:creationId xmlns:p14="http://schemas.microsoft.com/office/powerpoint/2010/main" val="1223058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E622C-773E-4469-BB52-4646C44D065C}"/>
              </a:ext>
            </a:extLst>
          </p:cNvPr>
          <p:cNvSpPr txBox="1">
            <a:spLocks noGrp="1"/>
          </p:cNvSpPr>
          <p:nvPr>
            <p:ph type="title"/>
          </p:nvPr>
        </p:nvSpPr>
        <p:spPr>
          <a:xfrm>
            <a:off x="2389720" y="4800600"/>
            <a:ext cx="7315200" cy="566735"/>
          </a:xfrm>
        </p:spPr>
        <p:txBody>
          <a:bodyPr anchor="b" anchorCtr="0"/>
          <a:lstStyle>
            <a:lvl1pPr algn="l">
              <a:defRPr sz="2667" b="1"/>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7C13432C-C705-4D7C-BA1F-8CF695EEF41F}"/>
              </a:ext>
            </a:extLst>
          </p:cNvPr>
          <p:cNvSpPr txBox="1">
            <a:spLocks noGrp="1"/>
          </p:cNvSpPr>
          <p:nvPr>
            <p:ph type="pic" idx="1"/>
          </p:nvPr>
        </p:nvSpPr>
        <p:spPr>
          <a:xfrm>
            <a:off x="2389720" y="612776"/>
            <a:ext cx="7315200" cy="4114800"/>
          </a:xfrm>
        </p:spPr>
        <p:txBody>
          <a:bodyPr/>
          <a:lstStyle>
            <a:lvl1pPr marL="0" indent="0">
              <a:buNone/>
              <a:defRPr lang="en-GB"/>
            </a:lvl1pPr>
          </a:lstStyle>
          <a:p>
            <a:pPr lvl="0"/>
            <a:endParaRPr lang="en-GB"/>
          </a:p>
        </p:txBody>
      </p:sp>
      <p:sp>
        <p:nvSpPr>
          <p:cNvPr id="4" name="Text Placeholder 3">
            <a:extLst>
              <a:ext uri="{FF2B5EF4-FFF2-40B4-BE49-F238E27FC236}">
                <a16:creationId xmlns:a16="http://schemas.microsoft.com/office/drawing/2014/main" id="{0AF2DE7D-004E-4C9E-BFF2-FFAA78FBBC40}"/>
              </a:ext>
            </a:extLst>
          </p:cNvPr>
          <p:cNvSpPr txBox="1">
            <a:spLocks noGrp="1"/>
          </p:cNvSpPr>
          <p:nvPr>
            <p:ph type="body" idx="2"/>
          </p:nvPr>
        </p:nvSpPr>
        <p:spPr>
          <a:xfrm>
            <a:off x="2389720" y="5367345"/>
            <a:ext cx="7315200" cy="804864"/>
          </a:xfrm>
        </p:spPr>
        <p:txBody>
          <a:bodyPr/>
          <a:lstStyle>
            <a:lvl1pPr marL="0" indent="0">
              <a:spcBef>
                <a:spcPts val="400"/>
              </a:spcBef>
              <a:buNone/>
              <a:defRPr sz="1867"/>
            </a:lvl1pPr>
          </a:lstStyle>
          <a:p>
            <a:pPr lvl="0"/>
            <a:r>
              <a:rPr lang="en-US"/>
              <a:t>Click to edit Master text styles</a:t>
            </a:r>
          </a:p>
        </p:txBody>
      </p:sp>
      <p:sp>
        <p:nvSpPr>
          <p:cNvPr id="5" name="Date Placeholder 4">
            <a:extLst>
              <a:ext uri="{FF2B5EF4-FFF2-40B4-BE49-F238E27FC236}">
                <a16:creationId xmlns:a16="http://schemas.microsoft.com/office/drawing/2014/main" id="{21780D4B-6794-4580-A3C0-7883E151208A}"/>
              </a:ext>
            </a:extLst>
          </p:cNvPr>
          <p:cNvSpPr txBox="1">
            <a:spLocks noGrp="1"/>
          </p:cNvSpPr>
          <p:nvPr>
            <p:ph type="dt" sz="half" idx="7"/>
          </p:nvPr>
        </p:nvSpPr>
        <p:spPr/>
        <p:txBody>
          <a:bodyPr/>
          <a:lstStyle>
            <a:lvl1pPr>
              <a:defRPr>
                <a:latin typeface="Calibri"/>
              </a:defRPr>
            </a:lvl1pPr>
          </a:lstStyle>
          <a:p>
            <a:pPr lvl="0"/>
            <a:fld id="{0B25A3B7-986B-45F0-B0C0-977DD5569CE7}" type="datetime1">
              <a:rPr lang="en-GB"/>
              <a:pPr lvl="0"/>
              <a:t>28/05/2020</a:t>
            </a:fld>
            <a:endParaRPr lang="en-GB"/>
          </a:p>
        </p:txBody>
      </p:sp>
      <p:sp>
        <p:nvSpPr>
          <p:cNvPr id="6" name="Footer Placeholder 5">
            <a:extLst>
              <a:ext uri="{FF2B5EF4-FFF2-40B4-BE49-F238E27FC236}">
                <a16:creationId xmlns:a16="http://schemas.microsoft.com/office/drawing/2014/main" id="{0A6CABBA-5C01-44F9-AF15-459585973CCD}"/>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7" name="Slide Number Placeholder 6">
            <a:extLst>
              <a:ext uri="{FF2B5EF4-FFF2-40B4-BE49-F238E27FC236}">
                <a16:creationId xmlns:a16="http://schemas.microsoft.com/office/drawing/2014/main" id="{4DD22713-3440-4D06-9843-66FF96A22B63}"/>
              </a:ext>
            </a:extLst>
          </p:cNvPr>
          <p:cNvSpPr txBox="1">
            <a:spLocks noGrp="1"/>
          </p:cNvSpPr>
          <p:nvPr>
            <p:ph type="sldNum" sz="quarter" idx="8"/>
          </p:nvPr>
        </p:nvSpPr>
        <p:spPr/>
        <p:txBody>
          <a:bodyPr/>
          <a:lstStyle>
            <a:lvl1pPr>
              <a:defRPr>
                <a:latin typeface="Calibri"/>
              </a:defRPr>
            </a:lvl1pPr>
          </a:lstStyle>
          <a:p>
            <a:pPr lvl="0"/>
            <a:fld id="{2E3D083E-F179-4293-94B1-D4C16F5A4CA2}" type="slidenum">
              <a:t>‹#›</a:t>
            </a:fld>
            <a:endParaRPr lang="en-GB"/>
          </a:p>
        </p:txBody>
      </p:sp>
    </p:spTree>
    <p:extLst>
      <p:ext uri="{BB962C8B-B14F-4D97-AF65-F5344CB8AC3E}">
        <p14:creationId xmlns:p14="http://schemas.microsoft.com/office/powerpoint/2010/main" val="2683042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7415-A168-4C42-8974-7F811B6AE31D}"/>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355DBAA0-CA34-429D-9E63-CC7A1868554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2060E5-1293-47AA-9834-8311D4CEBC5F}"/>
              </a:ext>
            </a:extLst>
          </p:cNvPr>
          <p:cNvSpPr txBox="1">
            <a:spLocks noGrp="1"/>
          </p:cNvSpPr>
          <p:nvPr>
            <p:ph type="dt" sz="half" idx="7"/>
          </p:nvPr>
        </p:nvSpPr>
        <p:spPr/>
        <p:txBody>
          <a:bodyPr/>
          <a:lstStyle>
            <a:lvl1pPr>
              <a:defRPr>
                <a:latin typeface="Calibri"/>
              </a:defRPr>
            </a:lvl1pPr>
          </a:lstStyle>
          <a:p>
            <a:pPr lvl="0"/>
            <a:fld id="{D51C5355-4F5B-405C-8EA9-8CEE0373A187}" type="datetime1">
              <a:rPr lang="en-GB"/>
              <a:pPr lvl="0"/>
              <a:t>28/05/2020</a:t>
            </a:fld>
            <a:endParaRPr lang="en-GB"/>
          </a:p>
        </p:txBody>
      </p:sp>
      <p:sp>
        <p:nvSpPr>
          <p:cNvPr id="5" name="Footer Placeholder 4">
            <a:extLst>
              <a:ext uri="{FF2B5EF4-FFF2-40B4-BE49-F238E27FC236}">
                <a16:creationId xmlns:a16="http://schemas.microsoft.com/office/drawing/2014/main" id="{AA5BB0E9-111A-45C0-B9A3-673AC61FAE6C}"/>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6" name="Slide Number Placeholder 5">
            <a:extLst>
              <a:ext uri="{FF2B5EF4-FFF2-40B4-BE49-F238E27FC236}">
                <a16:creationId xmlns:a16="http://schemas.microsoft.com/office/drawing/2014/main" id="{DD724702-FEAF-4677-B725-75DA126592B9}"/>
              </a:ext>
            </a:extLst>
          </p:cNvPr>
          <p:cNvSpPr txBox="1">
            <a:spLocks noGrp="1"/>
          </p:cNvSpPr>
          <p:nvPr>
            <p:ph type="sldNum" sz="quarter" idx="8"/>
          </p:nvPr>
        </p:nvSpPr>
        <p:spPr/>
        <p:txBody>
          <a:bodyPr/>
          <a:lstStyle>
            <a:lvl1pPr>
              <a:defRPr>
                <a:latin typeface="Calibri"/>
              </a:defRPr>
            </a:lvl1pPr>
          </a:lstStyle>
          <a:p>
            <a:pPr lvl="0"/>
            <a:fld id="{A150C47B-AB5F-4445-9974-C0E3E5D15030}" type="slidenum">
              <a:t>‹#›</a:t>
            </a:fld>
            <a:endParaRPr lang="en-GB"/>
          </a:p>
        </p:txBody>
      </p:sp>
    </p:spTree>
    <p:extLst>
      <p:ext uri="{BB962C8B-B14F-4D97-AF65-F5344CB8AC3E}">
        <p14:creationId xmlns:p14="http://schemas.microsoft.com/office/powerpoint/2010/main" val="3402647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995028-224F-406A-876F-79049145F801}"/>
              </a:ext>
            </a:extLst>
          </p:cNvPr>
          <p:cNvSpPr txBox="1">
            <a:spLocks noGrp="1"/>
          </p:cNvSpPr>
          <p:nvPr>
            <p:ph type="title" orient="vert"/>
          </p:nvPr>
        </p:nvSpPr>
        <p:spPr>
          <a:xfrm>
            <a:off x="8839203" y="274640"/>
            <a:ext cx="2743200" cy="5851529"/>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62CD1CAD-7F5F-43A6-B3D0-9C50DEC267B6}"/>
              </a:ext>
            </a:extLst>
          </p:cNvPr>
          <p:cNvSpPr txBox="1">
            <a:spLocks noGrp="1"/>
          </p:cNvSpPr>
          <p:nvPr>
            <p:ph type="body" orient="vert" idx="1"/>
          </p:nvPr>
        </p:nvSpPr>
        <p:spPr>
          <a:xfrm>
            <a:off x="609603" y="274640"/>
            <a:ext cx="8026402"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3824A5-70B0-46CB-8D47-48046AFCDA32}"/>
              </a:ext>
            </a:extLst>
          </p:cNvPr>
          <p:cNvSpPr txBox="1">
            <a:spLocks noGrp="1"/>
          </p:cNvSpPr>
          <p:nvPr>
            <p:ph type="dt" sz="half" idx="7"/>
          </p:nvPr>
        </p:nvSpPr>
        <p:spPr/>
        <p:txBody>
          <a:bodyPr/>
          <a:lstStyle>
            <a:lvl1pPr>
              <a:defRPr>
                <a:latin typeface="Calibri"/>
              </a:defRPr>
            </a:lvl1pPr>
          </a:lstStyle>
          <a:p>
            <a:pPr lvl="0"/>
            <a:fld id="{18ED0B03-F6C6-4694-A065-E32E9202C4AF}" type="datetime1">
              <a:rPr lang="en-GB"/>
              <a:pPr lvl="0"/>
              <a:t>28/05/2020</a:t>
            </a:fld>
            <a:endParaRPr lang="en-GB"/>
          </a:p>
        </p:txBody>
      </p:sp>
      <p:sp>
        <p:nvSpPr>
          <p:cNvPr id="5" name="Footer Placeholder 4">
            <a:extLst>
              <a:ext uri="{FF2B5EF4-FFF2-40B4-BE49-F238E27FC236}">
                <a16:creationId xmlns:a16="http://schemas.microsoft.com/office/drawing/2014/main" id="{73037FB9-3461-4A8A-BB02-7B5379261FD2}"/>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6" name="Slide Number Placeholder 5">
            <a:extLst>
              <a:ext uri="{FF2B5EF4-FFF2-40B4-BE49-F238E27FC236}">
                <a16:creationId xmlns:a16="http://schemas.microsoft.com/office/drawing/2014/main" id="{F470EDA1-E9EA-4A21-865C-DA71245363E2}"/>
              </a:ext>
            </a:extLst>
          </p:cNvPr>
          <p:cNvSpPr txBox="1">
            <a:spLocks noGrp="1"/>
          </p:cNvSpPr>
          <p:nvPr>
            <p:ph type="sldNum" sz="quarter" idx="8"/>
          </p:nvPr>
        </p:nvSpPr>
        <p:spPr/>
        <p:txBody>
          <a:bodyPr/>
          <a:lstStyle>
            <a:lvl1pPr>
              <a:defRPr>
                <a:latin typeface="Calibri"/>
              </a:defRPr>
            </a:lvl1pPr>
          </a:lstStyle>
          <a:p>
            <a:pPr lvl="0"/>
            <a:fld id="{454227A5-805B-4CD8-842C-BB3FFDA296C6}" type="slidenum">
              <a:t>‹#›</a:t>
            </a:fld>
            <a:endParaRPr lang="en-GB"/>
          </a:p>
        </p:txBody>
      </p:sp>
    </p:spTree>
    <p:extLst>
      <p:ext uri="{BB962C8B-B14F-4D97-AF65-F5344CB8AC3E}">
        <p14:creationId xmlns:p14="http://schemas.microsoft.com/office/powerpoint/2010/main" val="56152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16322-50C8-4523-A430-BB2ED940BD4D}"/>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AC14D5B2-B609-4AEE-9F9A-8D0C310B85AA}"/>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5BBA02FD-2861-43AC-97B0-8A4B22B96901}"/>
              </a:ext>
            </a:extLst>
          </p:cNvPr>
          <p:cNvSpPr txBox="1">
            <a:spLocks noGrp="1"/>
          </p:cNvSpPr>
          <p:nvPr>
            <p:ph type="dt" sz="half" idx="7"/>
          </p:nvPr>
        </p:nvSpPr>
        <p:spPr/>
        <p:txBody>
          <a:bodyPr/>
          <a:lstStyle>
            <a:lvl1pPr>
              <a:defRPr/>
            </a:lvl1pPr>
          </a:lstStyle>
          <a:p>
            <a:pPr lvl="0"/>
            <a:fld id="{DFFABD83-7EE2-4BA1-8F42-5235F28304C9}" type="datetime1">
              <a:rPr lang="en-GB"/>
              <a:pPr lvl="0"/>
              <a:t>28/05/2020</a:t>
            </a:fld>
            <a:endParaRPr lang="en-GB"/>
          </a:p>
        </p:txBody>
      </p:sp>
      <p:sp>
        <p:nvSpPr>
          <p:cNvPr id="5" name="Footer Placeholder 4">
            <a:extLst>
              <a:ext uri="{FF2B5EF4-FFF2-40B4-BE49-F238E27FC236}">
                <a16:creationId xmlns:a16="http://schemas.microsoft.com/office/drawing/2014/main" id="{5B301B22-818D-4832-A88A-4F59644F7AC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85E9C3A-2687-4D98-9545-91EBD56FE6D3}"/>
              </a:ext>
            </a:extLst>
          </p:cNvPr>
          <p:cNvSpPr txBox="1">
            <a:spLocks noGrp="1"/>
          </p:cNvSpPr>
          <p:nvPr>
            <p:ph type="sldNum" sz="quarter" idx="8"/>
          </p:nvPr>
        </p:nvSpPr>
        <p:spPr/>
        <p:txBody>
          <a:bodyPr/>
          <a:lstStyle>
            <a:lvl1pPr>
              <a:defRPr/>
            </a:lvl1pPr>
          </a:lstStyle>
          <a:p>
            <a:pPr lvl="0"/>
            <a:fld id="{6908FF67-F41F-4B4F-8AC3-6702889FF578}" type="slidenum">
              <a:t>‹#›</a:t>
            </a:fld>
            <a:endParaRPr lang="en-GB"/>
          </a:p>
        </p:txBody>
      </p:sp>
    </p:spTree>
    <p:extLst>
      <p:ext uri="{BB962C8B-B14F-4D97-AF65-F5344CB8AC3E}">
        <p14:creationId xmlns:p14="http://schemas.microsoft.com/office/powerpoint/2010/main" val="13605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3CE6-A241-4ADF-B206-3B3A468BB293}"/>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C6B8BB1E-179D-41BB-B307-24E0BE0B790C}"/>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2E9CCB-3421-47D2-A9D3-33A5460D0ABF}"/>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481B8F-402C-44D8-BB09-E3A59C8C9C3B}"/>
              </a:ext>
            </a:extLst>
          </p:cNvPr>
          <p:cNvSpPr txBox="1">
            <a:spLocks noGrp="1"/>
          </p:cNvSpPr>
          <p:nvPr>
            <p:ph type="dt" sz="half" idx="7"/>
          </p:nvPr>
        </p:nvSpPr>
        <p:spPr/>
        <p:txBody>
          <a:bodyPr/>
          <a:lstStyle>
            <a:lvl1pPr>
              <a:defRPr/>
            </a:lvl1pPr>
          </a:lstStyle>
          <a:p>
            <a:pPr lvl="0"/>
            <a:fld id="{87C144F0-C261-4A95-8285-9B57F1C72DF8}" type="datetime1">
              <a:rPr lang="en-GB"/>
              <a:pPr lvl="0"/>
              <a:t>28/05/2020</a:t>
            </a:fld>
            <a:endParaRPr lang="en-GB"/>
          </a:p>
        </p:txBody>
      </p:sp>
      <p:sp>
        <p:nvSpPr>
          <p:cNvPr id="6" name="Footer Placeholder 5">
            <a:extLst>
              <a:ext uri="{FF2B5EF4-FFF2-40B4-BE49-F238E27FC236}">
                <a16:creationId xmlns:a16="http://schemas.microsoft.com/office/drawing/2014/main" id="{82081CB3-20E3-4AE9-9B58-0C6BBA9B0286}"/>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94179779-5F14-441B-A9DF-C1424966FA8D}"/>
              </a:ext>
            </a:extLst>
          </p:cNvPr>
          <p:cNvSpPr txBox="1">
            <a:spLocks noGrp="1"/>
          </p:cNvSpPr>
          <p:nvPr>
            <p:ph type="sldNum" sz="quarter" idx="8"/>
          </p:nvPr>
        </p:nvSpPr>
        <p:spPr/>
        <p:txBody>
          <a:bodyPr/>
          <a:lstStyle>
            <a:lvl1pPr>
              <a:defRPr/>
            </a:lvl1pPr>
          </a:lstStyle>
          <a:p>
            <a:pPr lvl="0"/>
            <a:fld id="{DF954489-C9DF-4EF3-A838-DDE4820C3B87}" type="slidenum">
              <a:t>‹#›</a:t>
            </a:fld>
            <a:endParaRPr lang="en-GB"/>
          </a:p>
        </p:txBody>
      </p:sp>
    </p:spTree>
    <p:extLst>
      <p:ext uri="{BB962C8B-B14F-4D97-AF65-F5344CB8AC3E}">
        <p14:creationId xmlns:p14="http://schemas.microsoft.com/office/powerpoint/2010/main" val="139219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A61A-CEE4-49C8-993A-073A663064E1}"/>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BFDD0DFB-AE14-4D9C-B37C-833354E39449}"/>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B590C207-D184-419E-BB07-39E2EE78A00F}"/>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4B2A95-AA98-408A-9507-CF533DF1AFCD}"/>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52D35AB8-25C0-4E8A-8B40-C39FF81807C3}"/>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F287FA-E171-45E3-80F9-A1E1C4D3DAC8}"/>
              </a:ext>
            </a:extLst>
          </p:cNvPr>
          <p:cNvSpPr txBox="1">
            <a:spLocks noGrp="1"/>
          </p:cNvSpPr>
          <p:nvPr>
            <p:ph type="dt" sz="half" idx="7"/>
          </p:nvPr>
        </p:nvSpPr>
        <p:spPr/>
        <p:txBody>
          <a:bodyPr/>
          <a:lstStyle>
            <a:lvl1pPr>
              <a:defRPr/>
            </a:lvl1pPr>
          </a:lstStyle>
          <a:p>
            <a:pPr lvl="0"/>
            <a:fld id="{1090BA24-E231-4700-AE07-BF0438DF2105}" type="datetime1">
              <a:rPr lang="en-GB"/>
              <a:pPr lvl="0"/>
              <a:t>28/05/2020</a:t>
            </a:fld>
            <a:endParaRPr lang="en-GB"/>
          </a:p>
        </p:txBody>
      </p:sp>
      <p:sp>
        <p:nvSpPr>
          <p:cNvPr id="8" name="Footer Placeholder 7">
            <a:extLst>
              <a:ext uri="{FF2B5EF4-FFF2-40B4-BE49-F238E27FC236}">
                <a16:creationId xmlns:a16="http://schemas.microsoft.com/office/drawing/2014/main" id="{F14B5172-A9E5-4DDC-9D1B-91469473A1AC}"/>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382D16B7-10FF-444B-96F5-40CCF00E097F}"/>
              </a:ext>
            </a:extLst>
          </p:cNvPr>
          <p:cNvSpPr txBox="1">
            <a:spLocks noGrp="1"/>
          </p:cNvSpPr>
          <p:nvPr>
            <p:ph type="sldNum" sz="quarter" idx="8"/>
          </p:nvPr>
        </p:nvSpPr>
        <p:spPr/>
        <p:txBody>
          <a:bodyPr/>
          <a:lstStyle>
            <a:lvl1pPr>
              <a:defRPr/>
            </a:lvl1pPr>
          </a:lstStyle>
          <a:p>
            <a:pPr lvl="0"/>
            <a:fld id="{D375871F-8F6D-4D0B-B538-D9CA82108D28}" type="slidenum">
              <a:t>‹#›</a:t>
            </a:fld>
            <a:endParaRPr lang="en-GB"/>
          </a:p>
        </p:txBody>
      </p:sp>
    </p:spTree>
    <p:extLst>
      <p:ext uri="{BB962C8B-B14F-4D97-AF65-F5344CB8AC3E}">
        <p14:creationId xmlns:p14="http://schemas.microsoft.com/office/powerpoint/2010/main" val="172015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B084-A4DA-4B72-B7CB-39BC773F9F6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23934A8D-08DB-466F-A1D0-2E8718EF8FD4}"/>
              </a:ext>
            </a:extLst>
          </p:cNvPr>
          <p:cNvSpPr txBox="1">
            <a:spLocks noGrp="1"/>
          </p:cNvSpPr>
          <p:nvPr>
            <p:ph type="dt" sz="half" idx="7"/>
          </p:nvPr>
        </p:nvSpPr>
        <p:spPr/>
        <p:txBody>
          <a:bodyPr/>
          <a:lstStyle>
            <a:lvl1pPr>
              <a:defRPr/>
            </a:lvl1pPr>
          </a:lstStyle>
          <a:p>
            <a:pPr lvl="0"/>
            <a:fld id="{6F18446C-0831-4CF3-AD68-3405E0CD622D}" type="datetime1">
              <a:rPr lang="en-GB"/>
              <a:pPr lvl="0"/>
              <a:t>28/05/2020</a:t>
            </a:fld>
            <a:endParaRPr lang="en-GB"/>
          </a:p>
        </p:txBody>
      </p:sp>
      <p:sp>
        <p:nvSpPr>
          <p:cNvPr id="4" name="Footer Placeholder 3">
            <a:extLst>
              <a:ext uri="{FF2B5EF4-FFF2-40B4-BE49-F238E27FC236}">
                <a16:creationId xmlns:a16="http://schemas.microsoft.com/office/drawing/2014/main" id="{B038967F-06F3-426F-8AEF-3DF4C95232C3}"/>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3C335400-F04E-46FF-B21E-C2C55BC96879}"/>
              </a:ext>
            </a:extLst>
          </p:cNvPr>
          <p:cNvSpPr txBox="1">
            <a:spLocks noGrp="1"/>
          </p:cNvSpPr>
          <p:nvPr>
            <p:ph type="sldNum" sz="quarter" idx="8"/>
          </p:nvPr>
        </p:nvSpPr>
        <p:spPr/>
        <p:txBody>
          <a:bodyPr/>
          <a:lstStyle>
            <a:lvl1pPr>
              <a:defRPr/>
            </a:lvl1pPr>
          </a:lstStyle>
          <a:p>
            <a:pPr lvl="0"/>
            <a:fld id="{86CA2449-ECAB-455C-8507-1465DA598D68}" type="slidenum">
              <a:t>‹#›</a:t>
            </a:fld>
            <a:endParaRPr lang="en-GB"/>
          </a:p>
        </p:txBody>
      </p:sp>
    </p:spTree>
    <p:extLst>
      <p:ext uri="{BB962C8B-B14F-4D97-AF65-F5344CB8AC3E}">
        <p14:creationId xmlns:p14="http://schemas.microsoft.com/office/powerpoint/2010/main" val="376551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FE53BC-2B15-4571-9445-798648428F5B}"/>
              </a:ext>
            </a:extLst>
          </p:cNvPr>
          <p:cNvSpPr txBox="1">
            <a:spLocks noGrp="1"/>
          </p:cNvSpPr>
          <p:nvPr>
            <p:ph type="dt" sz="half" idx="7"/>
          </p:nvPr>
        </p:nvSpPr>
        <p:spPr/>
        <p:txBody>
          <a:bodyPr/>
          <a:lstStyle>
            <a:lvl1pPr>
              <a:defRPr/>
            </a:lvl1pPr>
          </a:lstStyle>
          <a:p>
            <a:pPr lvl="0"/>
            <a:fld id="{6A5BB76F-D915-4A9D-8E23-820606EE4E38}" type="datetime1">
              <a:rPr lang="en-GB"/>
              <a:pPr lvl="0"/>
              <a:t>28/05/2020</a:t>
            </a:fld>
            <a:endParaRPr lang="en-GB"/>
          </a:p>
        </p:txBody>
      </p:sp>
      <p:sp>
        <p:nvSpPr>
          <p:cNvPr id="3" name="Footer Placeholder 2">
            <a:extLst>
              <a:ext uri="{FF2B5EF4-FFF2-40B4-BE49-F238E27FC236}">
                <a16:creationId xmlns:a16="http://schemas.microsoft.com/office/drawing/2014/main" id="{D34B8753-8272-4FA9-A093-5661F6A5AC33}"/>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21837CC5-7D39-4350-9A43-683666624F70}"/>
              </a:ext>
            </a:extLst>
          </p:cNvPr>
          <p:cNvSpPr txBox="1">
            <a:spLocks noGrp="1"/>
          </p:cNvSpPr>
          <p:nvPr>
            <p:ph type="sldNum" sz="quarter" idx="8"/>
          </p:nvPr>
        </p:nvSpPr>
        <p:spPr/>
        <p:txBody>
          <a:bodyPr/>
          <a:lstStyle>
            <a:lvl1pPr>
              <a:defRPr/>
            </a:lvl1pPr>
          </a:lstStyle>
          <a:p>
            <a:pPr lvl="0"/>
            <a:fld id="{BF087AFF-79CB-4C54-AEF1-F9A2CFFBAE84}" type="slidenum">
              <a:t>‹#›</a:t>
            </a:fld>
            <a:endParaRPr lang="en-GB"/>
          </a:p>
        </p:txBody>
      </p:sp>
    </p:spTree>
    <p:extLst>
      <p:ext uri="{BB962C8B-B14F-4D97-AF65-F5344CB8AC3E}">
        <p14:creationId xmlns:p14="http://schemas.microsoft.com/office/powerpoint/2010/main" val="348491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17A3-FB01-49FB-A032-422025B0409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AE6000CC-C2D3-4AA2-810F-FC9361C2E30B}"/>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554937-9F69-401C-A32F-A202342C826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FEA9218C-A4AD-4AF4-B1C4-8D51A8226C22}"/>
              </a:ext>
            </a:extLst>
          </p:cNvPr>
          <p:cNvSpPr txBox="1">
            <a:spLocks noGrp="1"/>
          </p:cNvSpPr>
          <p:nvPr>
            <p:ph type="dt" sz="half" idx="7"/>
          </p:nvPr>
        </p:nvSpPr>
        <p:spPr/>
        <p:txBody>
          <a:bodyPr/>
          <a:lstStyle>
            <a:lvl1pPr>
              <a:defRPr/>
            </a:lvl1pPr>
          </a:lstStyle>
          <a:p>
            <a:pPr lvl="0"/>
            <a:fld id="{30C544BE-BA02-488B-A50D-712EE1C42613}" type="datetime1">
              <a:rPr lang="en-GB"/>
              <a:pPr lvl="0"/>
              <a:t>28/05/2020</a:t>
            </a:fld>
            <a:endParaRPr lang="en-GB"/>
          </a:p>
        </p:txBody>
      </p:sp>
      <p:sp>
        <p:nvSpPr>
          <p:cNvPr id="6" name="Footer Placeholder 5">
            <a:extLst>
              <a:ext uri="{FF2B5EF4-FFF2-40B4-BE49-F238E27FC236}">
                <a16:creationId xmlns:a16="http://schemas.microsoft.com/office/drawing/2014/main" id="{076494C4-2E70-47C3-9993-1BB4BFC72E2E}"/>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3F7BE3A1-1AD2-4983-9F5B-A326A307E84D}"/>
              </a:ext>
            </a:extLst>
          </p:cNvPr>
          <p:cNvSpPr txBox="1">
            <a:spLocks noGrp="1"/>
          </p:cNvSpPr>
          <p:nvPr>
            <p:ph type="sldNum" sz="quarter" idx="8"/>
          </p:nvPr>
        </p:nvSpPr>
        <p:spPr/>
        <p:txBody>
          <a:bodyPr/>
          <a:lstStyle>
            <a:lvl1pPr>
              <a:defRPr/>
            </a:lvl1pPr>
          </a:lstStyle>
          <a:p>
            <a:pPr lvl="0"/>
            <a:fld id="{62FAC8E0-F2C4-46FC-BD19-09E2DA4B9EC7}" type="slidenum">
              <a:t>‹#›</a:t>
            </a:fld>
            <a:endParaRPr lang="en-GB"/>
          </a:p>
        </p:txBody>
      </p:sp>
    </p:spTree>
    <p:extLst>
      <p:ext uri="{BB962C8B-B14F-4D97-AF65-F5344CB8AC3E}">
        <p14:creationId xmlns:p14="http://schemas.microsoft.com/office/powerpoint/2010/main" val="100685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96470-55D8-4603-A055-7A1900FB3295}"/>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48391F20-CEBE-4420-948C-F47771732EA9}"/>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146B5E87-AE6D-4064-BFBD-32DCEE47FD26}"/>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32624D24-80E3-458A-9EBB-A1A5D08A1D76}"/>
              </a:ext>
            </a:extLst>
          </p:cNvPr>
          <p:cNvSpPr txBox="1">
            <a:spLocks noGrp="1"/>
          </p:cNvSpPr>
          <p:nvPr>
            <p:ph type="dt" sz="half" idx="7"/>
          </p:nvPr>
        </p:nvSpPr>
        <p:spPr/>
        <p:txBody>
          <a:bodyPr/>
          <a:lstStyle>
            <a:lvl1pPr>
              <a:defRPr/>
            </a:lvl1pPr>
          </a:lstStyle>
          <a:p>
            <a:pPr lvl="0"/>
            <a:fld id="{40E462AE-C21C-42AD-A931-A66E66FD8B63}" type="datetime1">
              <a:rPr lang="en-GB"/>
              <a:pPr lvl="0"/>
              <a:t>28/05/2020</a:t>
            </a:fld>
            <a:endParaRPr lang="en-GB"/>
          </a:p>
        </p:txBody>
      </p:sp>
      <p:sp>
        <p:nvSpPr>
          <p:cNvPr id="6" name="Footer Placeholder 5">
            <a:extLst>
              <a:ext uri="{FF2B5EF4-FFF2-40B4-BE49-F238E27FC236}">
                <a16:creationId xmlns:a16="http://schemas.microsoft.com/office/drawing/2014/main" id="{4BE6D465-E3AD-47E5-95A5-97764F9751FC}"/>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3DCE2F1C-E324-415D-90BF-E6C2F8823B32}"/>
              </a:ext>
            </a:extLst>
          </p:cNvPr>
          <p:cNvSpPr txBox="1">
            <a:spLocks noGrp="1"/>
          </p:cNvSpPr>
          <p:nvPr>
            <p:ph type="sldNum" sz="quarter" idx="8"/>
          </p:nvPr>
        </p:nvSpPr>
        <p:spPr/>
        <p:txBody>
          <a:bodyPr/>
          <a:lstStyle>
            <a:lvl1pPr>
              <a:defRPr/>
            </a:lvl1pPr>
          </a:lstStyle>
          <a:p>
            <a:pPr lvl="0"/>
            <a:fld id="{0C31C648-579A-4F50-B597-B0EB9B5B5157}" type="slidenum">
              <a:t>‹#›</a:t>
            </a:fld>
            <a:endParaRPr lang="en-GB"/>
          </a:p>
        </p:txBody>
      </p:sp>
    </p:spTree>
    <p:extLst>
      <p:ext uri="{BB962C8B-B14F-4D97-AF65-F5344CB8AC3E}">
        <p14:creationId xmlns:p14="http://schemas.microsoft.com/office/powerpoint/2010/main" val="283584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24C63C-E19F-4262-A081-42823161BC7A}"/>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E36AECC-64FA-4D81-A5CF-408F0586FFE0}"/>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DF25AA-5C27-42D8-8A26-379FB95AAA69}"/>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4421A40E-7167-4846-912F-ACEA474102BD}" type="datetime1">
              <a:rPr lang="en-GB"/>
              <a:pPr lvl="0"/>
              <a:t>28/05/2020</a:t>
            </a:fld>
            <a:endParaRPr lang="en-GB"/>
          </a:p>
        </p:txBody>
      </p:sp>
      <p:sp>
        <p:nvSpPr>
          <p:cNvPr id="5" name="Footer Placeholder 4">
            <a:extLst>
              <a:ext uri="{FF2B5EF4-FFF2-40B4-BE49-F238E27FC236}">
                <a16:creationId xmlns:a16="http://schemas.microsoft.com/office/drawing/2014/main" id="{A4EE8A6E-3AC4-4ECB-941D-3236F064BA7B}"/>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C2198F55-86F1-4EE7-930C-717341CE3BA0}"/>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7467835B-579E-43BC-995F-D4418B2EEF38}"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3" r:id="rId13"/>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81A8-F53A-4A1B-820E-FED196A47CAC}"/>
              </a:ext>
            </a:extLst>
          </p:cNvPr>
          <p:cNvSpPr txBox="1">
            <a:spLocks noGrp="1"/>
          </p:cNvSpPr>
          <p:nvPr>
            <p:ph type="title"/>
          </p:nvPr>
        </p:nvSpPr>
        <p:spPr>
          <a:xfrm>
            <a:off x="609603" y="274640"/>
            <a:ext cx="10972800" cy="1143000"/>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2A1B6E9-F6B2-4CCF-9205-1EB4035E1C28}"/>
              </a:ext>
            </a:extLst>
          </p:cNvPr>
          <p:cNvSpPr txBox="1">
            <a:spLocks noGrp="1"/>
          </p:cNvSpPr>
          <p:nvPr>
            <p:ph type="body" idx="1"/>
          </p:nvPr>
        </p:nvSpPr>
        <p:spPr>
          <a:xfrm>
            <a:off x="609603" y="1600200"/>
            <a:ext cx="10972800" cy="4525959"/>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E765E2-3913-49E0-A451-D78125FE3403}"/>
              </a:ext>
            </a:extLst>
          </p:cNvPr>
          <p:cNvSpPr txBox="1">
            <a:spLocks noGrp="1"/>
          </p:cNvSpPr>
          <p:nvPr>
            <p:ph type="dt" sz="half" idx="2"/>
          </p:nvPr>
        </p:nvSpPr>
        <p:spPr>
          <a:xfrm>
            <a:off x="609603" y="6356351"/>
            <a:ext cx="2844798"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600" b="0" i="0" u="none" strike="noStrike" kern="1200" cap="none" spc="0" baseline="0">
                <a:solidFill>
                  <a:srgbClr val="898989"/>
                </a:solidFill>
                <a:uFillTx/>
                <a:latin typeface="Arial"/>
                <a:cs typeface="Arial"/>
              </a:defRPr>
            </a:lvl1pPr>
          </a:lstStyle>
          <a:p>
            <a:pPr lvl="0"/>
            <a:fld id="{0172DD0B-C61D-42F3-BFED-F25636132526}" type="datetime1">
              <a:rPr lang="en-GB"/>
              <a:pPr lvl="0"/>
              <a:t>28/05/2020</a:t>
            </a:fld>
            <a:endParaRPr lang="en-GB"/>
          </a:p>
        </p:txBody>
      </p:sp>
      <p:sp>
        <p:nvSpPr>
          <p:cNvPr id="5" name="Footer Placeholder 4">
            <a:extLst>
              <a:ext uri="{FF2B5EF4-FFF2-40B4-BE49-F238E27FC236}">
                <a16:creationId xmlns:a16="http://schemas.microsoft.com/office/drawing/2014/main" id="{6D9FDA75-1628-49B3-826E-CAB0D084804D}"/>
              </a:ext>
            </a:extLst>
          </p:cNvPr>
          <p:cNvSpPr txBox="1">
            <a:spLocks noGrp="1"/>
          </p:cNvSpPr>
          <p:nvPr>
            <p:ph type="ftr" sz="quarter" idx="3"/>
          </p:nvPr>
        </p:nvSpPr>
        <p:spPr>
          <a:xfrm>
            <a:off x="4165604" y="6356351"/>
            <a:ext cx="3860797"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600" b="0" i="0" u="none" strike="noStrike" kern="1200" cap="none" spc="0" baseline="0">
                <a:solidFill>
                  <a:srgbClr val="898989"/>
                </a:solidFill>
                <a:uFillTx/>
                <a:latin typeface="Arial"/>
                <a:cs typeface="Arial"/>
              </a:defRPr>
            </a:lvl1pPr>
          </a:lstStyle>
          <a:p>
            <a:pPr lvl="0"/>
            <a:r>
              <a:rPr lang="en-GB"/>
              <a:t>www.pshe-association.org.uk</a:t>
            </a:r>
          </a:p>
        </p:txBody>
      </p:sp>
      <p:sp>
        <p:nvSpPr>
          <p:cNvPr id="6" name="Slide Number Placeholder 5">
            <a:extLst>
              <a:ext uri="{FF2B5EF4-FFF2-40B4-BE49-F238E27FC236}">
                <a16:creationId xmlns:a16="http://schemas.microsoft.com/office/drawing/2014/main" id="{508362CB-9B76-4F53-9B32-AA6ACFC7994C}"/>
              </a:ext>
            </a:extLst>
          </p:cNvPr>
          <p:cNvSpPr txBox="1">
            <a:spLocks noGrp="1"/>
          </p:cNvSpPr>
          <p:nvPr>
            <p:ph type="sldNum" sz="quarter" idx="4"/>
          </p:nvPr>
        </p:nvSpPr>
        <p:spPr>
          <a:xfrm>
            <a:off x="8737604" y="6356351"/>
            <a:ext cx="2844798"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600" b="0" i="0" u="none" strike="noStrike" kern="1200" cap="none" spc="0" baseline="0">
                <a:solidFill>
                  <a:srgbClr val="898989"/>
                </a:solidFill>
                <a:uFillTx/>
                <a:latin typeface="Arial"/>
                <a:cs typeface="Arial"/>
              </a:defRPr>
            </a:lvl1pPr>
          </a:lstStyle>
          <a:p>
            <a:pPr lvl="0"/>
            <a:fld id="{1892437E-14E3-4743-9A97-DF70123AEE4F}" type="slidenum">
              <a:t>‹#›</a:t>
            </a:fld>
            <a:endParaRPr lang="en-GB"/>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marL="0" marR="0" lvl="0" indent="0" algn="ctr" defTabSz="1219169" rtl="0" fontAlgn="auto" hangingPunct="1">
        <a:lnSpc>
          <a:spcPct val="100000"/>
        </a:lnSpc>
        <a:spcBef>
          <a:spcPts val="0"/>
        </a:spcBef>
        <a:spcAft>
          <a:spcPts val="0"/>
        </a:spcAft>
        <a:buNone/>
        <a:tabLst/>
        <a:defRPr lang="en-US" sz="5867" b="0" i="0" u="none" strike="noStrike" kern="1200" cap="none" spc="0" baseline="0">
          <a:solidFill>
            <a:srgbClr val="000000"/>
          </a:solidFill>
          <a:uFillTx/>
          <a:latin typeface="Calibri"/>
        </a:defRPr>
      </a:lvl1pPr>
    </p:titleStyle>
    <p:bodyStyle>
      <a:lvl1pPr marL="457190" marR="0" lvl="0" indent="-457190" algn="l" defTabSz="1219169" rtl="0" fontAlgn="auto" hangingPunct="1">
        <a:lnSpc>
          <a:spcPct val="100000"/>
        </a:lnSpc>
        <a:spcBef>
          <a:spcPts val="1000"/>
        </a:spcBef>
        <a:spcAft>
          <a:spcPts val="0"/>
        </a:spcAft>
        <a:buSzPct val="100000"/>
        <a:buFont typeface="Arial" pitchFamily="34"/>
        <a:buChar char="•"/>
        <a:tabLst/>
        <a:defRPr lang="en-US" sz="4267" b="0" i="0" u="none" strike="noStrike" kern="1200" cap="none" spc="0" baseline="0">
          <a:solidFill>
            <a:srgbClr val="000000"/>
          </a:solidFill>
          <a:uFillTx/>
          <a:latin typeface="Calibri"/>
        </a:defRPr>
      </a:lvl1pPr>
      <a:lvl2pPr marL="990578" marR="0" lvl="1" indent="-380993" algn="l" defTabSz="1219169" rtl="0" fontAlgn="auto" hangingPunct="1">
        <a:lnSpc>
          <a:spcPct val="100000"/>
        </a:lnSpc>
        <a:spcBef>
          <a:spcPts val="900"/>
        </a:spcBef>
        <a:spcAft>
          <a:spcPts val="0"/>
        </a:spcAft>
        <a:buSzPct val="100000"/>
        <a:buFont typeface="Arial" pitchFamily="34"/>
        <a:buChar char="–"/>
        <a:tabLst/>
        <a:defRPr lang="en-US" sz="3733" b="0" i="0" u="none" strike="noStrike" kern="1200" cap="none" spc="0" baseline="0">
          <a:solidFill>
            <a:srgbClr val="000000"/>
          </a:solidFill>
          <a:uFillTx/>
          <a:latin typeface="Calibri"/>
        </a:defRPr>
      </a:lvl2pPr>
      <a:lvl3pPr marL="1523966" marR="0" lvl="2" indent="-304787" algn="l" defTabSz="1219169"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3pPr>
      <a:lvl4pPr marL="2133551" marR="0" lvl="3" indent="-304787" algn="l" defTabSz="1219169" rtl="0" fontAlgn="auto" hangingPunct="1">
        <a:lnSpc>
          <a:spcPct val="100000"/>
        </a:lnSpc>
        <a:spcBef>
          <a:spcPts val="600"/>
        </a:spcBef>
        <a:spcAft>
          <a:spcPts val="0"/>
        </a:spcAft>
        <a:buSzPct val="100000"/>
        <a:buFont typeface="Arial" pitchFamily="34"/>
        <a:buChar char="–"/>
        <a:tabLst/>
        <a:defRPr lang="en-US" sz="2667" b="0" i="0" u="none" strike="noStrike" kern="1200" cap="none" spc="0" baseline="0">
          <a:solidFill>
            <a:srgbClr val="000000"/>
          </a:solidFill>
          <a:uFillTx/>
          <a:latin typeface="Calibri"/>
        </a:defRPr>
      </a:lvl4pPr>
      <a:lvl5pPr marL="2743126" marR="0" lvl="4" indent="-304787" algn="l" defTabSz="1219169" rtl="0" fontAlgn="auto" hangingPunct="1">
        <a:lnSpc>
          <a:spcPct val="100000"/>
        </a:lnSpc>
        <a:spcBef>
          <a:spcPts val="600"/>
        </a:spcBef>
        <a:spcAft>
          <a:spcPts val="0"/>
        </a:spcAft>
        <a:buSzPct val="100000"/>
        <a:buFont typeface="Arial" pitchFamily="34"/>
        <a:buChar char="»"/>
        <a:tabLst/>
        <a:defRPr lang="en-US" sz="2667"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google.com/url?sa=i&amp;rct=j&amp;q=&amp;esrc=s&amp;source=images&amp;cd=&amp;cad=rja&amp;uact=8&amp;ved=2ahUKEwjbmMSpmpTkAhWKzIUKHZAeBSoQjRx6BAgBEAQ&amp;url=/url?sa%3Di%26rct%3Dj%26q%3D%26esrc%3Ds%26source%3Dimages%26cd%3D%26ved%3D%26url%3Dhttps://www.vectorstock.com/royalty-free-vector/photographer-taking-photo-vector-20483893%26psig%3DAOvVaw0EvDvaQUXcaExB5GkgUS5o%26ust%3D1566485186813521&amp;psig=AOvVaw0EvDvaQUXcaExB5GkgUS5o&amp;ust=1566485186813521"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1.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2ahUKEwiMws2bh5bkAhUBaBoKHQvOBqYQjRx6BAgBEAQ&amp;url=/url?sa%3Di%26rct%3Dj%26q%3D%26esrc%3Ds%26source%3Dimages%26cd%3D%26ved%3D%26url%3Dhttp://www.weteachwelearn.org/2016/05/lets-talk-about-it-facilitating-whole-class-discussions/%26psig%3DAOvVaw0ydwrUrCXymKqjCQ67F-4F%26ust%3D1566548711787429&amp;psig=AOvVaw0ydwrUrCXymKqjCQ67F-4F&amp;ust=1566548711787429" TargetMode="External"/><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Picture 91" descr="https://www.footfiles.com/sites/mfen/files/styles/620x413/public/images/how_to_safeguard_your_kids_from_spring_and_summer_foot_injuries.png">
            <a:extLst>
              <a:ext uri="{FF2B5EF4-FFF2-40B4-BE49-F238E27FC236}">
                <a16:creationId xmlns:a16="http://schemas.microsoft.com/office/drawing/2014/main" id="{E24ACD15-73EA-449D-9328-6203B777EEEB}"/>
              </a:ext>
            </a:extLst>
          </p:cNvPr>
          <p:cNvPicPr>
            <a:picLocks noChangeAspect="1"/>
          </p:cNvPicPr>
          <p:nvPr/>
        </p:nvPicPr>
        <p:blipFill>
          <a:blip r:embed="rId2"/>
          <a:srcRect t="39347" b="9952"/>
          <a:stretch>
            <a:fillRect/>
          </a:stretch>
        </p:blipFill>
        <p:spPr>
          <a:xfrm>
            <a:off x="-1005" y="2743200"/>
            <a:ext cx="12183557" cy="4114800"/>
          </a:xfrm>
          <a:prstGeom prst="rect">
            <a:avLst/>
          </a:prstGeom>
          <a:noFill/>
          <a:ln cap="flat">
            <a:noFill/>
          </a:ln>
        </p:spPr>
      </p:pic>
      <p:pic>
        <p:nvPicPr>
          <p:cNvPr id="3" name="Picture 3" descr="EC8302 ELP Logo white shape_v2">
            <a:extLst>
              <a:ext uri="{FF2B5EF4-FFF2-40B4-BE49-F238E27FC236}">
                <a16:creationId xmlns:a16="http://schemas.microsoft.com/office/drawing/2014/main" id="{AF018824-2C98-4EDF-9123-A1995D90C033}"/>
              </a:ext>
            </a:extLst>
          </p:cNvPr>
          <p:cNvPicPr>
            <a:picLocks noChangeAspect="1"/>
          </p:cNvPicPr>
          <p:nvPr/>
        </p:nvPicPr>
        <p:blipFill>
          <a:blip r:embed="rId3"/>
          <a:srcRect/>
          <a:stretch>
            <a:fillRect/>
          </a:stretch>
        </p:blipFill>
        <p:spPr>
          <a:xfrm>
            <a:off x="8269358" y="5752161"/>
            <a:ext cx="3913183" cy="1127126"/>
          </a:xfrm>
          <a:prstGeom prst="rect">
            <a:avLst/>
          </a:prstGeom>
          <a:noFill/>
          <a:ln cap="flat">
            <a:noFill/>
          </a:ln>
        </p:spPr>
      </p:pic>
      <p:sp>
        <p:nvSpPr>
          <p:cNvPr id="4" name="Title 1">
            <a:extLst>
              <a:ext uri="{FF2B5EF4-FFF2-40B4-BE49-F238E27FC236}">
                <a16:creationId xmlns:a16="http://schemas.microsoft.com/office/drawing/2014/main" id="{3943E17B-FA6E-4C36-844F-E996B530B49C}"/>
              </a:ext>
            </a:extLst>
          </p:cNvPr>
          <p:cNvSpPr txBox="1"/>
          <p:nvPr/>
        </p:nvSpPr>
        <p:spPr>
          <a:xfrm>
            <a:off x="178130" y="270670"/>
            <a:ext cx="12004411" cy="2472530"/>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6000" b="1" dirty="0">
                <a:solidFill>
                  <a:srgbClr val="2E3092"/>
                </a:solidFill>
                <a:latin typeface="Calibri" pitchFamily="34"/>
                <a:cs typeface="Calibri" pitchFamily="34"/>
              </a:rPr>
              <a:t>Relationships Education</a:t>
            </a:r>
          </a:p>
          <a:p>
            <a:pPr lvl="0">
              <a:lnSpc>
                <a:spcPct val="90000"/>
              </a:lnSpc>
              <a:defRPr sz="1800" b="0" i="0" u="none" strike="noStrike" kern="0" cap="none" spc="0" baseline="0">
                <a:solidFill>
                  <a:srgbClr val="000000"/>
                </a:solidFill>
                <a:uFillTx/>
              </a:defRPr>
            </a:pPr>
            <a:endParaRPr lang="en-GB" sz="6000" b="1" i="0" u="none" strike="noStrike" kern="1200" cap="none" spc="0" baseline="0" dirty="0">
              <a:solidFill>
                <a:srgbClr val="2E3092"/>
              </a:solidFill>
              <a:uFillTx/>
              <a:latin typeface="Calibri" pitchFamily="34"/>
              <a:cs typeface="Calibri" pitchFamily="34"/>
            </a:endParaRP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6000" b="1" dirty="0">
                <a:solidFill>
                  <a:srgbClr val="2E3092"/>
                </a:solidFill>
                <a:latin typeface="Calibri"/>
                <a:cs typeface="Calibri" pitchFamily="34"/>
              </a:rPr>
              <a:t>Parent workshop 1</a:t>
            </a:r>
            <a:endParaRPr lang="en-GB" sz="6000" b="1" dirty="0">
              <a:solidFill>
                <a:srgbClr val="2E3092"/>
              </a:solidFill>
              <a:latin typeface="Calibri" pitchFamily="34"/>
              <a:cs typeface="Calibri" pitchFamily="3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1040735" y="473499"/>
            <a:ext cx="9182689" cy="98302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5400" b="1" i="0" u="none" strike="noStrike" kern="1200" cap="none" spc="0" baseline="0" dirty="0">
                <a:solidFill>
                  <a:srgbClr val="002060"/>
                </a:solidFill>
                <a:uFillTx/>
                <a:latin typeface="Calibri" pitchFamily="34"/>
                <a:cs typeface="Calibri" pitchFamily="34"/>
              </a:rPr>
              <a:t>Health Education </a:t>
            </a:r>
            <a:endParaRPr lang="en-GB" sz="5400" b="1" i="0" u="none" strike="noStrike" kern="1200" cap="none" spc="0" baseline="0" dirty="0">
              <a:solidFill>
                <a:srgbClr val="002060"/>
              </a:solidFill>
              <a:uFillTx/>
              <a:latin typeface="Calibri"/>
              <a:cs typeface="Calibri" pitchFamily="34"/>
            </a:endParaRP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Content Placeholder 7">
            <a:extLst>
              <a:ext uri="{FF2B5EF4-FFF2-40B4-BE49-F238E27FC236}">
                <a16:creationId xmlns:a16="http://schemas.microsoft.com/office/drawing/2014/main" id="{2413179C-6C06-4299-8697-B3CC7FE4BA75}"/>
              </a:ext>
            </a:extLst>
          </p:cNvPr>
          <p:cNvSpPr>
            <a:spLocks noGrp="1"/>
          </p:cNvSpPr>
          <p:nvPr>
            <p:ph idx="1"/>
          </p:nvPr>
        </p:nvSpPr>
        <p:spPr>
          <a:xfrm>
            <a:off x="790041" y="1618630"/>
            <a:ext cx="10515600" cy="5239370"/>
          </a:xfrm>
        </p:spPr>
        <p:txBody>
          <a:bodyPr>
            <a:normAutofit fontScale="55000" lnSpcReduction="20000"/>
          </a:bodyPr>
          <a:lstStyle/>
          <a:p>
            <a:pPr>
              <a:lnSpc>
                <a:spcPct val="150000"/>
              </a:lnSpc>
            </a:pPr>
            <a:r>
              <a:rPr lang="en-GB" sz="4400" dirty="0">
                <a:solidFill>
                  <a:srgbClr val="002060"/>
                </a:solidFill>
                <a:latin typeface="Calibri" pitchFamily="34"/>
                <a:ea typeface="+mn-ea"/>
                <a:cs typeface="Calibri" pitchFamily="34"/>
              </a:rPr>
              <a:t>Mental wellbeing </a:t>
            </a:r>
          </a:p>
          <a:p>
            <a:pPr>
              <a:lnSpc>
                <a:spcPct val="150000"/>
              </a:lnSpc>
            </a:pPr>
            <a:r>
              <a:rPr lang="en-GB" sz="4400" dirty="0">
                <a:solidFill>
                  <a:srgbClr val="002060"/>
                </a:solidFill>
                <a:latin typeface="Calibri" pitchFamily="34"/>
                <a:ea typeface="+mn-ea"/>
                <a:cs typeface="Calibri" pitchFamily="34"/>
              </a:rPr>
              <a:t>Internet safety and harms</a:t>
            </a:r>
          </a:p>
          <a:p>
            <a:pPr>
              <a:lnSpc>
                <a:spcPct val="150000"/>
              </a:lnSpc>
            </a:pPr>
            <a:r>
              <a:rPr lang="en-GB" sz="4400" dirty="0">
                <a:solidFill>
                  <a:srgbClr val="002060"/>
                </a:solidFill>
                <a:latin typeface="Calibri" pitchFamily="34"/>
                <a:ea typeface="+mn-ea"/>
                <a:cs typeface="Calibri" pitchFamily="34"/>
              </a:rPr>
              <a:t>Physical health and fitness</a:t>
            </a:r>
          </a:p>
          <a:p>
            <a:pPr>
              <a:lnSpc>
                <a:spcPct val="150000"/>
              </a:lnSpc>
            </a:pPr>
            <a:r>
              <a:rPr lang="en-GB" sz="4400" dirty="0">
                <a:solidFill>
                  <a:srgbClr val="002060"/>
                </a:solidFill>
                <a:latin typeface="Calibri" pitchFamily="34"/>
                <a:ea typeface="+mn-ea"/>
                <a:cs typeface="Calibri" pitchFamily="34"/>
              </a:rPr>
              <a:t>Healthy eating</a:t>
            </a:r>
          </a:p>
          <a:p>
            <a:pPr>
              <a:lnSpc>
                <a:spcPct val="150000"/>
              </a:lnSpc>
            </a:pPr>
            <a:r>
              <a:rPr lang="en-GB" sz="4400" dirty="0">
                <a:solidFill>
                  <a:srgbClr val="002060"/>
                </a:solidFill>
                <a:latin typeface="Calibri" pitchFamily="34"/>
                <a:ea typeface="+mn-ea"/>
                <a:cs typeface="Calibri" pitchFamily="34"/>
              </a:rPr>
              <a:t>Drugs, alcohol and tobacco</a:t>
            </a:r>
          </a:p>
          <a:p>
            <a:pPr>
              <a:lnSpc>
                <a:spcPct val="150000"/>
              </a:lnSpc>
            </a:pPr>
            <a:r>
              <a:rPr lang="en-GB" sz="4400" dirty="0">
                <a:solidFill>
                  <a:srgbClr val="002060"/>
                </a:solidFill>
                <a:latin typeface="Calibri" pitchFamily="34"/>
                <a:ea typeface="+mn-ea"/>
                <a:cs typeface="Calibri" pitchFamily="34"/>
              </a:rPr>
              <a:t>Health and prevention</a:t>
            </a:r>
          </a:p>
          <a:p>
            <a:pPr>
              <a:lnSpc>
                <a:spcPct val="150000"/>
              </a:lnSpc>
            </a:pPr>
            <a:r>
              <a:rPr lang="en-GB" sz="4400" dirty="0">
                <a:solidFill>
                  <a:srgbClr val="002060"/>
                </a:solidFill>
                <a:latin typeface="Calibri" pitchFamily="34"/>
                <a:ea typeface="+mn-ea"/>
                <a:cs typeface="Calibri" pitchFamily="34"/>
              </a:rPr>
              <a:t>Basic first aid</a:t>
            </a:r>
          </a:p>
          <a:p>
            <a:pPr>
              <a:lnSpc>
                <a:spcPct val="150000"/>
              </a:lnSpc>
            </a:pPr>
            <a:r>
              <a:rPr lang="en-GB" sz="4400" dirty="0">
                <a:solidFill>
                  <a:srgbClr val="002060"/>
                </a:solidFill>
                <a:latin typeface="Calibri" pitchFamily="34"/>
                <a:ea typeface="+mn-ea"/>
                <a:cs typeface="Calibri" pitchFamily="34"/>
              </a:rPr>
              <a:t>Changing adolescent body</a:t>
            </a:r>
          </a:p>
          <a:p>
            <a:pPr marL="0" indent="0">
              <a:buNone/>
            </a:pPr>
            <a:endParaRPr lang="en-GB" dirty="0"/>
          </a:p>
        </p:txBody>
      </p:sp>
    </p:spTree>
    <p:extLst>
      <p:ext uri="{BB962C8B-B14F-4D97-AF65-F5344CB8AC3E}">
        <p14:creationId xmlns:p14="http://schemas.microsoft.com/office/powerpoint/2010/main" val="143261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8"/>
            <a:ext cx="1697099"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1"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algn="ctr" defTabSz="457189">
              <a:defRPr sz="1800" b="0" i="0" u="none" strike="noStrike" kern="0" cap="none" spc="0" baseline="0">
                <a:solidFill>
                  <a:srgbClr val="000000"/>
                </a:solidFill>
                <a:uFillTx/>
              </a:defRPr>
            </a:pPr>
            <a:endParaRPr lang="en-GB" dirty="0">
              <a:solidFill>
                <a:srgbClr val="FFFFFF"/>
              </a:solidFill>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1" y="-28346"/>
            <a:ext cx="1717875"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6" y="585637"/>
            <a:ext cx="9182689" cy="983025"/>
          </a:xfrm>
          <a:prstGeom prst="rect">
            <a:avLst/>
          </a:prstGeom>
          <a:noFill/>
          <a:ln cap="flat">
            <a:noFill/>
          </a:ln>
        </p:spPr>
        <p:txBody>
          <a:bodyPr vert="horz" wrap="square" lIns="91440" tIns="45720" rIns="91440" bIns="45720" anchor="t" anchorCtr="0" compatLnSpc="1">
            <a:noAutofit/>
          </a:bodyPr>
          <a:lstStyle/>
          <a:p>
            <a:pPr defTabSz="914377">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Sex education in </a:t>
            </a:r>
            <a:r>
              <a:rPr lang="en-GB" sz="4400" b="1" kern="0" dirty="0">
                <a:solidFill>
                  <a:srgbClr val="002060"/>
                </a:solidFill>
                <a:latin typeface="Calibri" pitchFamily="34"/>
                <a:cs typeface="Calibri" pitchFamily="34"/>
              </a:rPr>
              <a:t>p</a:t>
            </a:r>
            <a:r>
              <a:rPr lang="en-GB" sz="4400" b="1" dirty="0">
                <a:solidFill>
                  <a:srgbClr val="002060"/>
                </a:solidFill>
                <a:latin typeface="Calibri" pitchFamily="34"/>
                <a:cs typeface="Calibri" pitchFamily="34"/>
              </a:rPr>
              <a:t>rimary </a:t>
            </a:r>
            <a:r>
              <a:rPr lang="en-GB" sz="4400" b="1" kern="0" dirty="0">
                <a:solidFill>
                  <a:srgbClr val="002060"/>
                </a:solidFill>
                <a:latin typeface="Calibri" pitchFamily="34"/>
                <a:cs typeface="Calibri" pitchFamily="34"/>
              </a:rPr>
              <a:t>s</a:t>
            </a:r>
            <a:r>
              <a:rPr lang="en-GB" sz="4400" b="1" dirty="0">
                <a:solidFill>
                  <a:srgbClr val="002060"/>
                </a:solidFill>
                <a:latin typeface="Calibri" pitchFamily="34"/>
                <a:cs typeface="Calibri" pitchFamily="34"/>
              </a:rPr>
              <a:t>chools</a:t>
            </a:r>
            <a:endParaRPr lang="en-GB" sz="4400" b="1" dirty="0">
              <a:solidFill>
                <a:srgbClr val="002060"/>
              </a:solidFill>
              <a:latin typeface="Calibri"/>
              <a:cs typeface="Calibri" pitchFamily="34"/>
            </a:endParaRP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3" y="5874463"/>
            <a:ext cx="1697099" cy="733229"/>
          </a:xfrm>
          <a:prstGeom prst="rect">
            <a:avLst/>
          </a:prstGeom>
          <a:noFill/>
          <a:ln cap="flat">
            <a:noFill/>
          </a:ln>
        </p:spPr>
      </p:pic>
      <p:sp>
        <p:nvSpPr>
          <p:cNvPr id="8" name="Content Placeholder 7">
            <a:extLst>
              <a:ext uri="{FF2B5EF4-FFF2-40B4-BE49-F238E27FC236}">
                <a16:creationId xmlns:a16="http://schemas.microsoft.com/office/drawing/2014/main" id="{2413179C-6C06-4299-8697-B3CC7FE4BA75}"/>
              </a:ext>
            </a:extLst>
          </p:cNvPr>
          <p:cNvSpPr>
            <a:spLocks noGrp="1"/>
          </p:cNvSpPr>
          <p:nvPr>
            <p:ph idx="1"/>
          </p:nvPr>
        </p:nvSpPr>
        <p:spPr>
          <a:xfrm>
            <a:off x="838203" y="1825627"/>
            <a:ext cx="10515600" cy="4602115"/>
          </a:xfrm>
        </p:spPr>
        <p:txBody>
          <a:bodyPr>
            <a:normAutofit fontScale="77500" lnSpcReduction="20000"/>
          </a:bodyPr>
          <a:lstStyle/>
          <a:p>
            <a:pPr>
              <a:lnSpc>
                <a:spcPct val="150000"/>
              </a:lnSpc>
            </a:pPr>
            <a:r>
              <a:rPr lang="en-GB" sz="4400" dirty="0">
                <a:solidFill>
                  <a:srgbClr val="002060"/>
                </a:solidFill>
                <a:latin typeface="Calibri" pitchFamily="34"/>
                <a:ea typeface="+mn-ea"/>
                <a:cs typeface="Calibri" pitchFamily="34"/>
              </a:rPr>
              <a:t>There is no statutory requirement to teach sex education in primary schools.</a:t>
            </a:r>
          </a:p>
          <a:p>
            <a:pPr>
              <a:lnSpc>
                <a:spcPct val="150000"/>
              </a:lnSpc>
            </a:pPr>
            <a:r>
              <a:rPr lang="en-GB" sz="4400" dirty="0">
                <a:solidFill>
                  <a:srgbClr val="002060"/>
                </a:solidFill>
                <a:latin typeface="Calibri" pitchFamily="34"/>
                <a:ea typeface="+mn-ea"/>
                <a:cs typeface="Calibri" pitchFamily="34"/>
              </a:rPr>
              <a:t>Many schools do deliver lessons on </a:t>
            </a:r>
            <a:r>
              <a:rPr lang="en-GB" sz="4400" dirty="0">
                <a:solidFill>
                  <a:srgbClr val="002060"/>
                </a:solidFill>
                <a:latin typeface="Calibri" pitchFamily="34"/>
                <a:cs typeface="Calibri" pitchFamily="34"/>
              </a:rPr>
              <a:t>sex education in year </a:t>
            </a:r>
            <a:r>
              <a:rPr lang="en-GB" sz="4400" dirty="0">
                <a:solidFill>
                  <a:srgbClr val="002060"/>
                </a:solidFill>
                <a:latin typeface="Calibri" pitchFamily="34"/>
                <a:ea typeface="+mn-ea"/>
                <a:cs typeface="Calibri" pitchFamily="34"/>
              </a:rPr>
              <a:t>6, and will continue to do so after September 2020.</a:t>
            </a:r>
          </a:p>
          <a:p>
            <a:pPr>
              <a:lnSpc>
                <a:spcPct val="150000"/>
              </a:lnSpc>
            </a:pPr>
            <a:r>
              <a:rPr lang="en-GB" sz="4400" dirty="0">
                <a:solidFill>
                  <a:srgbClr val="002060"/>
                </a:solidFill>
                <a:latin typeface="Calibri" pitchFamily="34"/>
                <a:ea typeface="+mn-ea"/>
                <a:cs typeface="Calibri" pitchFamily="34"/>
              </a:rPr>
              <a:t>However parents will have the right to withdraw their children from </a:t>
            </a:r>
            <a:r>
              <a:rPr lang="en-GB" sz="4400" dirty="0">
                <a:solidFill>
                  <a:srgbClr val="002060"/>
                </a:solidFill>
                <a:latin typeface="Calibri" pitchFamily="34"/>
                <a:cs typeface="Calibri" pitchFamily="34"/>
              </a:rPr>
              <a:t>sex education </a:t>
            </a:r>
            <a:r>
              <a:rPr lang="en-GB" sz="4400" dirty="0">
                <a:solidFill>
                  <a:srgbClr val="002060"/>
                </a:solidFill>
                <a:latin typeface="Calibri" pitchFamily="34"/>
                <a:ea typeface="+mn-ea"/>
                <a:cs typeface="Calibri" pitchFamily="34"/>
              </a:rPr>
              <a:t>lessons if they so wish. </a:t>
            </a:r>
          </a:p>
          <a:p>
            <a:pPr marL="0" indent="0">
              <a:buNone/>
            </a:pPr>
            <a:endParaRPr lang="en-GB" dirty="0"/>
          </a:p>
        </p:txBody>
      </p:sp>
    </p:spTree>
    <p:extLst>
      <p:ext uri="{BB962C8B-B14F-4D97-AF65-F5344CB8AC3E}">
        <p14:creationId xmlns:p14="http://schemas.microsoft.com/office/powerpoint/2010/main" val="184726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1040735" y="473499"/>
            <a:ext cx="918268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5400" b="1" i="0" u="none" strike="noStrike" kern="1200" cap="none" spc="0" baseline="0" dirty="0">
                <a:solidFill>
                  <a:srgbClr val="002060"/>
                </a:solidFill>
                <a:uFillTx/>
                <a:latin typeface="Calibri" pitchFamily="34"/>
                <a:cs typeface="Calibri" pitchFamily="34"/>
              </a:rPr>
              <a:t>Why is </a:t>
            </a:r>
            <a:r>
              <a:rPr lang="en-GB" sz="5400" b="1" dirty="0">
                <a:solidFill>
                  <a:srgbClr val="002060"/>
                </a:solidFill>
                <a:latin typeface="Calibri" pitchFamily="34"/>
                <a:cs typeface="Calibri" pitchFamily="34"/>
              </a:rPr>
              <a:t>Relationships Education </a:t>
            </a:r>
            <a:r>
              <a:rPr lang="en-GB" sz="5400" b="1" i="0" u="none" strike="noStrike" kern="1200" cap="none" spc="0" baseline="0" dirty="0">
                <a:solidFill>
                  <a:srgbClr val="002060"/>
                </a:solidFill>
                <a:uFillTx/>
                <a:latin typeface="Calibri" pitchFamily="34"/>
                <a:cs typeface="Calibri" pitchFamily="34"/>
              </a:rPr>
              <a:t>important?</a:t>
            </a:r>
            <a:endParaRPr lang="en-GB" sz="5400" b="1" i="0" u="none" strike="noStrike" kern="1200" cap="none" spc="0" baseline="0" dirty="0">
              <a:solidFill>
                <a:srgbClr val="002060"/>
              </a:solidFill>
              <a:uFillTx/>
              <a:latin typeface="Calibri"/>
              <a:cs typeface="Calibri" pitchFamily="34"/>
            </a:endParaRP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Content Placeholder 7">
            <a:extLst>
              <a:ext uri="{FF2B5EF4-FFF2-40B4-BE49-F238E27FC236}">
                <a16:creationId xmlns:a16="http://schemas.microsoft.com/office/drawing/2014/main" id="{2413179C-6C06-4299-8697-B3CC7FE4BA75}"/>
              </a:ext>
            </a:extLst>
          </p:cNvPr>
          <p:cNvSpPr>
            <a:spLocks noGrp="1"/>
          </p:cNvSpPr>
          <p:nvPr>
            <p:ph idx="1"/>
          </p:nvPr>
        </p:nvSpPr>
        <p:spPr>
          <a:xfrm>
            <a:off x="790041" y="1618630"/>
            <a:ext cx="10515600" cy="5239370"/>
          </a:xfrm>
        </p:spPr>
        <p:txBody>
          <a:bodyPr>
            <a:normAutofit fontScale="77500" lnSpcReduction="20000"/>
          </a:bodyPr>
          <a:lstStyle/>
          <a:p>
            <a:pPr>
              <a:lnSpc>
                <a:spcPct val="150000"/>
              </a:lnSpc>
            </a:pPr>
            <a:r>
              <a:rPr lang="en-GB" sz="4400" dirty="0">
                <a:solidFill>
                  <a:srgbClr val="002060"/>
                </a:solidFill>
                <a:latin typeface="Calibri" pitchFamily="34"/>
                <a:ea typeface="+mn-ea"/>
                <a:cs typeface="Calibri" pitchFamily="34"/>
              </a:rPr>
              <a:t>Develop confidence in talking, listening and thinking about feelings and relationships.</a:t>
            </a:r>
          </a:p>
          <a:p>
            <a:pPr>
              <a:lnSpc>
                <a:spcPct val="150000"/>
              </a:lnSpc>
            </a:pPr>
            <a:r>
              <a:rPr lang="en-GB" sz="4400" dirty="0">
                <a:solidFill>
                  <a:srgbClr val="002060"/>
                </a:solidFill>
                <a:latin typeface="Calibri" pitchFamily="34"/>
                <a:ea typeface="+mn-ea"/>
                <a:cs typeface="Calibri" pitchFamily="34"/>
              </a:rPr>
              <a:t>Are able to name parts of the body and describe how the body works.</a:t>
            </a:r>
          </a:p>
          <a:p>
            <a:pPr>
              <a:lnSpc>
                <a:spcPct val="150000"/>
              </a:lnSpc>
            </a:pPr>
            <a:r>
              <a:rPr lang="en-GB" sz="4400" dirty="0">
                <a:solidFill>
                  <a:srgbClr val="002060"/>
                </a:solidFill>
                <a:latin typeface="Calibri" pitchFamily="34"/>
                <a:ea typeface="+mn-ea"/>
                <a:cs typeface="Calibri" pitchFamily="34"/>
              </a:rPr>
              <a:t>Have the skills, language and confidence to protect themselves.</a:t>
            </a:r>
          </a:p>
          <a:p>
            <a:pPr>
              <a:lnSpc>
                <a:spcPct val="150000"/>
              </a:lnSpc>
            </a:pPr>
            <a:r>
              <a:rPr lang="en-GB" sz="4400" dirty="0">
                <a:solidFill>
                  <a:srgbClr val="002060"/>
                </a:solidFill>
                <a:latin typeface="Calibri" pitchFamily="34"/>
                <a:ea typeface="+mn-ea"/>
                <a:cs typeface="Calibri" pitchFamily="34"/>
              </a:rPr>
              <a:t>Are prepared for puberty.</a:t>
            </a:r>
          </a:p>
          <a:p>
            <a:pPr>
              <a:lnSpc>
                <a:spcPct val="150000"/>
              </a:lnSpc>
            </a:pPr>
            <a:endParaRPr lang="en-GB" sz="4400" dirty="0">
              <a:solidFill>
                <a:srgbClr val="BED712"/>
              </a:solidFill>
              <a:latin typeface="Calibri" pitchFamily="34"/>
              <a:ea typeface="+mn-ea"/>
              <a:cs typeface="Calibri" pitchFamily="34"/>
            </a:endParaRPr>
          </a:p>
          <a:p>
            <a:pPr>
              <a:lnSpc>
                <a:spcPct val="150000"/>
              </a:lnSpc>
            </a:pPr>
            <a:endParaRPr lang="en-GB" sz="4400" dirty="0">
              <a:solidFill>
                <a:srgbClr val="BED712"/>
              </a:solidFill>
              <a:latin typeface="Calibri" pitchFamily="34"/>
              <a:ea typeface="+mn-ea"/>
              <a:cs typeface="Calibri" pitchFamily="34"/>
            </a:endParaRPr>
          </a:p>
          <a:p>
            <a:pPr marL="0" indent="0">
              <a:buNone/>
            </a:pPr>
            <a:endParaRPr lang="en-GB" dirty="0"/>
          </a:p>
        </p:txBody>
      </p:sp>
    </p:spTree>
    <p:extLst>
      <p:ext uri="{BB962C8B-B14F-4D97-AF65-F5344CB8AC3E}">
        <p14:creationId xmlns:p14="http://schemas.microsoft.com/office/powerpoint/2010/main" val="4203096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918268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Relationships Education </a:t>
            </a:r>
            <a:r>
              <a:rPr lang="en-GB" sz="4400" b="1" i="0" u="none" strike="noStrike" kern="1200" cap="none" spc="0" baseline="0" dirty="0">
                <a:solidFill>
                  <a:srgbClr val="002060"/>
                </a:solidFill>
                <a:uFillTx/>
                <a:latin typeface="Calibri" pitchFamily="34"/>
                <a:cs typeface="Calibri" pitchFamily="34"/>
              </a:rPr>
              <a:t>and safeguarding</a:t>
            </a:r>
            <a:endParaRPr lang="en-GB" sz="4400" b="1" i="0" u="none" strike="noStrike" kern="1200" cap="none" spc="0" baseline="0" dirty="0">
              <a:solidFill>
                <a:srgbClr val="002060"/>
              </a:solidFill>
              <a:uFillTx/>
              <a:latin typeface="Calibri"/>
              <a:cs typeface="Calibri" pitchFamily="34"/>
            </a:endParaRP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10" name="Rounded Rectangle 2">
            <a:extLst>
              <a:ext uri="{FF2B5EF4-FFF2-40B4-BE49-F238E27FC236}">
                <a16:creationId xmlns:a16="http://schemas.microsoft.com/office/drawing/2014/main" id="{8F644264-FFCC-4E84-A5C6-17BD162B71C5}"/>
              </a:ext>
            </a:extLst>
          </p:cNvPr>
          <p:cNvSpPr/>
          <p:nvPr/>
        </p:nvSpPr>
        <p:spPr>
          <a:xfrm>
            <a:off x="395020" y="2312668"/>
            <a:ext cx="2360055" cy="2544335"/>
          </a:xfrm>
          <a:prstGeom prst="roundRect">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Calibri" panose="020F0502020204030204" pitchFamily="34" charset="0"/>
              </a:rPr>
              <a:t>Universal language spoken by all</a:t>
            </a:r>
          </a:p>
        </p:txBody>
      </p:sp>
      <p:sp>
        <p:nvSpPr>
          <p:cNvPr id="11" name="Rounded Rectangle 13">
            <a:extLst>
              <a:ext uri="{FF2B5EF4-FFF2-40B4-BE49-F238E27FC236}">
                <a16:creationId xmlns:a16="http://schemas.microsoft.com/office/drawing/2014/main" id="{E6B20CC9-CED7-4563-98A6-4F598FA5956E}"/>
              </a:ext>
            </a:extLst>
          </p:cNvPr>
          <p:cNvSpPr/>
          <p:nvPr/>
        </p:nvSpPr>
        <p:spPr>
          <a:xfrm>
            <a:off x="6248543" y="2312671"/>
            <a:ext cx="2416765" cy="2544333"/>
          </a:xfrm>
          <a:prstGeom prst="roundRect">
            <a:avLst/>
          </a:prstGeom>
          <a:solidFill>
            <a:srgbClr val="9CC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Calibri" panose="020F0502020204030204" pitchFamily="34" charset="0"/>
              </a:rPr>
              <a:t>Appropriate and inappropriate touch</a:t>
            </a:r>
          </a:p>
        </p:txBody>
      </p:sp>
      <p:sp>
        <p:nvSpPr>
          <p:cNvPr id="12" name="Rounded Rectangle 16">
            <a:extLst>
              <a:ext uri="{FF2B5EF4-FFF2-40B4-BE49-F238E27FC236}">
                <a16:creationId xmlns:a16="http://schemas.microsoft.com/office/drawing/2014/main" id="{C5177445-11D2-411E-BF53-AFE627762175}"/>
              </a:ext>
            </a:extLst>
          </p:cNvPr>
          <p:cNvSpPr/>
          <p:nvPr/>
        </p:nvSpPr>
        <p:spPr>
          <a:xfrm>
            <a:off x="3321132" y="2312669"/>
            <a:ext cx="2416765" cy="2544335"/>
          </a:xfrm>
          <a:prstGeom prst="roundRect">
            <a:avLst/>
          </a:prstGeom>
          <a:solidFill>
            <a:srgbClr val="F9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CSE and grooming – links to online safety</a:t>
            </a:r>
          </a:p>
        </p:txBody>
      </p:sp>
      <p:sp>
        <p:nvSpPr>
          <p:cNvPr id="13" name="Rounded Rectangle 17">
            <a:extLst>
              <a:ext uri="{FF2B5EF4-FFF2-40B4-BE49-F238E27FC236}">
                <a16:creationId xmlns:a16="http://schemas.microsoft.com/office/drawing/2014/main" id="{F6E89B79-829B-4A2F-BABE-1A87C582A46E}"/>
              </a:ext>
            </a:extLst>
          </p:cNvPr>
          <p:cNvSpPr/>
          <p:nvPr/>
        </p:nvSpPr>
        <p:spPr>
          <a:xfrm>
            <a:off x="9429150" y="2312668"/>
            <a:ext cx="2434622" cy="2544334"/>
          </a:xfrm>
          <a:prstGeom prst="roundRect">
            <a:avLst/>
          </a:prstGeom>
          <a:solidFill>
            <a:srgbClr val="E13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latin typeface="Calibri" panose="020F0502020204030204" pitchFamily="34" charset="0"/>
              </a:rPr>
              <a:t>Promotes healthy relationships</a:t>
            </a:r>
          </a:p>
        </p:txBody>
      </p:sp>
    </p:spTree>
    <p:extLst>
      <p:ext uri="{BB962C8B-B14F-4D97-AF65-F5344CB8AC3E}">
        <p14:creationId xmlns:p14="http://schemas.microsoft.com/office/powerpoint/2010/main" val="1472941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9182689" cy="98302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dirty="0">
                <a:solidFill>
                  <a:srgbClr val="002060"/>
                </a:solidFill>
                <a:uFillTx/>
                <a:latin typeface="Calibri" pitchFamily="34"/>
                <a:cs typeface="Calibri" pitchFamily="34"/>
              </a:rPr>
              <a:t>Four main topics</a:t>
            </a:r>
            <a:endParaRPr lang="en-GB" sz="4400" b="1" i="0" u="none" strike="noStrike" kern="1200" cap="none" spc="0" baseline="0" dirty="0">
              <a:solidFill>
                <a:srgbClr val="002060"/>
              </a:solidFill>
              <a:uFillTx/>
              <a:latin typeface="Calibri"/>
              <a:cs typeface="Calibri" pitchFamily="34"/>
            </a:endParaRP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10" name="Oval 9">
            <a:extLst>
              <a:ext uri="{FF2B5EF4-FFF2-40B4-BE49-F238E27FC236}">
                <a16:creationId xmlns:a16="http://schemas.microsoft.com/office/drawing/2014/main" id="{FE86CA33-8EE7-43E4-81AC-F605BE6C76B6}"/>
              </a:ext>
            </a:extLst>
          </p:cNvPr>
          <p:cNvSpPr/>
          <p:nvPr/>
        </p:nvSpPr>
        <p:spPr>
          <a:xfrm>
            <a:off x="12161" y="2234414"/>
            <a:ext cx="2886664" cy="2943228"/>
          </a:xfrm>
          <a:prstGeom prst="ellipse">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Calibri" panose="020F0502020204030204" pitchFamily="34" charset="0"/>
              </a:rPr>
              <a:t>Growing up</a:t>
            </a:r>
          </a:p>
        </p:txBody>
      </p:sp>
      <p:sp>
        <p:nvSpPr>
          <p:cNvPr id="11" name="Oval 10">
            <a:extLst>
              <a:ext uri="{FF2B5EF4-FFF2-40B4-BE49-F238E27FC236}">
                <a16:creationId xmlns:a16="http://schemas.microsoft.com/office/drawing/2014/main" id="{62DED34C-9B73-47AC-9DE9-24EE231589C3}"/>
              </a:ext>
            </a:extLst>
          </p:cNvPr>
          <p:cNvSpPr/>
          <p:nvPr/>
        </p:nvSpPr>
        <p:spPr>
          <a:xfrm>
            <a:off x="3111092" y="2217976"/>
            <a:ext cx="2886664" cy="2959666"/>
          </a:xfrm>
          <a:prstGeom prst="ellipse">
            <a:avLst/>
          </a:prstGeom>
          <a:solidFill>
            <a:srgbClr val="BCD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Calibri" panose="020F0502020204030204" pitchFamily="34" charset="0"/>
              </a:rPr>
              <a:t>Our bodies</a:t>
            </a:r>
          </a:p>
        </p:txBody>
      </p:sp>
      <p:sp>
        <p:nvSpPr>
          <p:cNvPr id="12" name="Oval 11">
            <a:extLst>
              <a:ext uri="{FF2B5EF4-FFF2-40B4-BE49-F238E27FC236}">
                <a16:creationId xmlns:a16="http://schemas.microsoft.com/office/drawing/2014/main" id="{5F45920E-4C13-486A-9491-709ED88DA310}"/>
              </a:ext>
            </a:extLst>
          </p:cNvPr>
          <p:cNvSpPr/>
          <p:nvPr/>
        </p:nvSpPr>
        <p:spPr>
          <a:xfrm>
            <a:off x="6210023" y="2234414"/>
            <a:ext cx="2886663" cy="2943228"/>
          </a:xfrm>
          <a:prstGeom prst="ellipse">
            <a:avLst/>
          </a:prstGeom>
          <a:solidFill>
            <a:srgbClr val="F9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Calibri" panose="020F0502020204030204" pitchFamily="34" charset="0"/>
              </a:rPr>
              <a:t>Keeping safe</a:t>
            </a:r>
          </a:p>
        </p:txBody>
      </p:sp>
      <p:sp>
        <p:nvSpPr>
          <p:cNvPr id="13" name="Oval 12">
            <a:extLst>
              <a:ext uri="{FF2B5EF4-FFF2-40B4-BE49-F238E27FC236}">
                <a16:creationId xmlns:a16="http://schemas.microsoft.com/office/drawing/2014/main" id="{02CB2414-A03D-4726-B150-7FF69CF60F32}"/>
              </a:ext>
            </a:extLst>
          </p:cNvPr>
          <p:cNvSpPr/>
          <p:nvPr/>
        </p:nvSpPr>
        <p:spPr>
          <a:xfrm>
            <a:off x="9245619" y="2217976"/>
            <a:ext cx="2886663" cy="2943228"/>
          </a:xfrm>
          <a:prstGeom prst="ellipse">
            <a:avLst/>
          </a:prstGeom>
          <a:solidFill>
            <a:srgbClr val="E13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Calibri" panose="020F0502020204030204" pitchFamily="34" charset="0"/>
              </a:rPr>
              <a:t>Relation-ships and family life</a:t>
            </a:r>
          </a:p>
        </p:txBody>
      </p:sp>
    </p:spTree>
    <p:extLst>
      <p:ext uri="{BB962C8B-B14F-4D97-AF65-F5344CB8AC3E}">
        <p14:creationId xmlns:p14="http://schemas.microsoft.com/office/powerpoint/2010/main" val="586581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9182689" cy="98302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dirty="0">
                <a:solidFill>
                  <a:srgbClr val="002060"/>
                </a:solidFill>
                <a:uFillTx/>
                <a:latin typeface="Calibri" pitchFamily="34"/>
                <a:cs typeface="Calibri" pitchFamily="34"/>
              </a:rPr>
              <a:t>Relationships Education themes </a:t>
            </a:r>
            <a:endParaRPr lang="en-GB" sz="4400" b="1" i="0" u="none" strike="noStrike" kern="1200" cap="none" spc="0" baseline="0" dirty="0">
              <a:solidFill>
                <a:srgbClr val="002060"/>
              </a:solidFill>
              <a:uFillTx/>
              <a:latin typeface="Calibri"/>
              <a:cs typeface="Calibri" pitchFamily="34"/>
            </a:endParaRP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Content Placeholder 7">
            <a:extLst>
              <a:ext uri="{FF2B5EF4-FFF2-40B4-BE49-F238E27FC236}">
                <a16:creationId xmlns:a16="http://schemas.microsoft.com/office/drawing/2014/main" id="{2413179C-6C06-4299-8697-B3CC7FE4BA75}"/>
              </a:ext>
            </a:extLst>
          </p:cNvPr>
          <p:cNvSpPr>
            <a:spLocks noGrp="1"/>
          </p:cNvSpPr>
          <p:nvPr>
            <p:ph idx="1"/>
          </p:nvPr>
        </p:nvSpPr>
        <p:spPr>
          <a:xfrm>
            <a:off x="983985" y="1330771"/>
            <a:ext cx="11341636" cy="5276919"/>
          </a:xfrm>
        </p:spPr>
        <p:txBody>
          <a:bodyPr>
            <a:noAutofit/>
          </a:bodyPr>
          <a:lstStyle/>
          <a:p>
            <a:pPr marL="0" indent="0">
              <a:lnSpc>
                <a:spcPct val="150000"/>
              </a:lnSpc>
              <a:buNone/>
            </a:pPr>
            <a:r>
              <a:rPr lang="en-GB" sz="3600" dirty="0">
                <a:solidFill>
                  <a:srgbClr val="002060"/>
                </a:solidFill>
                <a:latin typeface="Calibri" panose="020F0502020204030204" pitchFamily="34" charset="0"/>
                <a:ea typeface="+mn-ea"/>
                <a:cs typeface="+mn-cs"/>
              </a:rPr>
              <a:t>Respect 			Emotions   		Friendships     </a:t>
            </a:r>
          </a:p>
          <a:p>
            <a:pPr marL="0" indent="0">
              <a:lnSpc>
                <a:spcPct val="150000"/>
              </a:lnSpc>
              <a:buNone/>
            </a:pPr>
            <a:r>
              <a:rPr lang="en-GB" sz="3600" dirty="0">
                <a:solidFill>
                  <a:srgbClr val="002060"/>
                </a:solidFill>
                <a:latin typeface="Calibri" panose="020F0502020204030204" pitchFamily="34" charset="0"/>
                <a:ea typeface="+mn-ea"/>
                <a:cs typeface="+mn-cs"/>
              </a:rPr>
              <a:t>Saying No			Good and bad touch	</a:t>
            </a:r>
          </a:p>
          <a:p>
            <a:pPr marL="0" indent="0">
              <a:lnSpc>
                <a:spcPct val="150000"/>
              </a:lnSpc>
              <a:buNone/>
            </a:pPr>
            <a:r>
              <a:rPr lang="en-GB" sz="3600" dirty="0">
                <a:solidFill>
                  <a:srgbClr val="002060"/>
                </a:solidFill>
                <a:latin typeface="Calibri" panose="020F0502020204030204" pitchFamily="34" charset="0"/>
                <a:ea typeface="+mn-ea"/>
                <a:cs typeface="+mn-cs"/>
              </a:rPr>
              <a:t>Differences  		Families and people who care for me</a:t>
            </a:r>
          </a:p>
          <a:p>
            <a:pPr marL="0" indent="0">
              <a:lnSpc>
                <a:spcPct val="150000"/>
              </a:lnSpc>
              <a:buNone/>
            </a:pPr>
            <a:r>
              <a:rPr lang="en-GB" sz="3600" dirty="0">
                <a:solidFill>
                  <a:srgbClr val="002060"/>
                </a:solidFill>
                <a:latin typeface="Calibri" panose="020F0502020204030204" pitchFamily="34" charset="0"/>
                <a:ea typeface="+mn-ea"/>
                <a:cs typeface="+mn-cs"/>
              </a:rPr>
              <a:t>Puberty 	 		Empathy	           	Keeping safe</a:t>
            </a:r>
          </a:p>
          <a:p>
            <a:pPr marL="0" indent="0">
              <a:lnSpc>
                <a:spcPct val="150000"/>
              </a:lnSpc>
              <a:buNone/>
            </a:pPr>
            <a:r>
              <a:rPr lang="en-GB" sz="3600" dirty="0">
                <a:solidFill>
                  <a:srgbClr val="002060"/>
                </a:solidFill>
                <a:latin typeface="Calibri" panose="020F0502020204030204" pitchFamily="34" charset="0"/>
                <a:ea typeface="+mn-ea"/>
                <a:cs typeface="+mn-cs"/>
              </a:rPr>
              <a:t>Communicating	 Building self-esteem         </a:t>
            </a:r>
          </a:p>
          <a:p>
            <a:pPr marL="0" indent="0">
              <a:lnSpc>
                <a:spcPct val="150000"/>
              </a:lnSpc>
              <a:buNone/>
            </a:pPr>
            <a:r>
              <a:rPr lang="en-GB" sz="3600" dirty="0">
                <a:solidFill>
                  <a:srgbClr val="FF0000"/>
                </a:solidFill>
                <a:latin typeface="Calibri" panose="020F0502020204030204" pitchFamily="34" charset="0"/>
                <a:ea typeface="+mn-ea"/>
                <a:cs typeface="+mn-cs"/>
              </a:rPr>
              <a:t>Sex</a:t>
            </a:r>
            <a:r>
              <a:rPr lang="en-GB" sz="3600" dirty="0">
                <a:solidFill>
                  <a:srgbClr val="002060"/>
                </a:solidFill>
                <a:latin typeface="Calibri" panose="020F0502020204030204" pitchFamily="34" charset="0"/>
                <a:ea typeface="+mn-ea"/>
                <a:cs typeface="+mn-cs"/>
              </a:rPr>
              <a:t> 				Solving problems	</a:t>
            </a:r>
          </a:p>
        </p:txBody>
      </p:sp>
    </p:spTree>
    <p:extLst>
      <p:ext uri="{BB962C8B-B14F-4D97-AF65-F5344CB8AC3E}">
        <p14:creationId xmlns:p14="http://schemas.microsoft.com/office/powerpoint/2010/main" val="218175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9182689" cy="98302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dirty="0">
                <a:solidFill>
                  <a:srgbClr val="002060"/>
                </a:solidFill>
                <a:uFillTx/>
                <a:latin typeface="Calibri" pitchFamily="34"/>
                <a:cs typeface="Calibri" pitchFamily="34"/>
              </a:rPr>
              <a:t>Where do children learn about </a:t>
            </a:r>
            <a:r>
              <a:rPr lang="en-GB" sz="4400" b="1" dirty="0">
                <a:solidFill>
                  <a:srgbClr val="002060"/>
                </a:solidFill>
                <a:latin typeface="Calibri" pitchFamily="34"/>
                <a:cs typeface="Calibri" pitchFamily="34"/>
              </a:rPr>
              <a:t>Relationships Education</a:t>
            </a:r>
            <a:r>
              <a:rPr lang="en-GB" sz="4400" b="1" i="0" u="none" strike="noStrike" kern="1200" cap="none" spc="0" baseline="0" dirty="0">
                <a:solidFill>
                  <a:srgbClr val="002060"/>
                </a:solidFill>
                <a:uFillTx/>
                <a:latin typeface="Calibri" pitchFamily="34"/>
                <a:cs typeface="Calibri" pitchFamily="34"/>
              </a:rPr>
              <a:t> topics?</a:t>
            </a:r>
            <a:endParaRPr lang="en-GB" sz="4400" b="1" i="0" u="none" strike="noStrike" kern="1200" cap="none" spc="0" baseline="0" dirty="0">
              <a:solidFill>
                <a:srgbClr val="002060"/>
              </a:solidFill>
              <a:uFillTx/>
              <a:latin typeface="Calibri"/>
              <a:cs typeface="Calibri" pitchFamily="34"/>
            </a:endParaRP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Content Placeholder 7">
            <a:extLst>
              <a:ext uri="{FF2B5EF4-FFF2-40B4-BE49-F238E27FC236}">
                <a16:creationId xmlns:a16="http://schemas.microsoft.com/office/drawing/2014/main" id="{2413179C-6C06-4299-8697-B3CC7FE4BA75}"/>
              </a:ext>
            </a:extLst>
          </p:cNvPr>
          <p:cNvSpPr>
            <a:spLocks noGrp="1"/>
          </p:cNvSpPr>
          <p:nvPr>
            <p:ph idx="1"/>
          </p:nvPr>
        </p:nvSpPr>
        <p:spPr>
          <a:xfrm>
            <a:off x="838203" y="2121940"/>
            <a:ext cx="10515600" cy="4736059"/>
          </a:xfrm>
        </p:spPr>
        <p:txBody>
          <a:bodyPr>
            <a:normAutofit fontScale="55000" lnSpcReduction="20000"/>
          </a:bodyPr>
          <a:lstStyle/>
          <a:p>
            <a:pPr>
              <a:lnSpc>
                <a:spcPct val="150000"/>
              </a:lnSpc>
            </a:pPr>
            <a:r>
              <a:rPr lang="en-GB" sz="4400" dirty="0">
                <a:solidFill>
                  <a:srgbClr val="002060"/>
                </a:solidFill>
                <a:latin typeface="Calibri" pitchFamily="34"/>
                <a:ea typeface="+mn-ea"/>
                <a:cs typeface="Calibri" pitchFamily="34"/>
              </a:rPr>
              <a:t>Keeping safe</a:t>
            </a:r>
          </a:p>
          <a:p>
            <a:pPr>
              <a:lnSpc>
                <a:spcPct val="150000"/>
              </a:lnSpc>
            </a:pPr>
            <a:r>
              <a:rPr lang="en-GB" sz="4400" dirty="0">
                <a:solidFill>
                  <a:srgbClr val="002060"/>
                </a:solidFill>
                <a:latin typeface="Calibri" pitchFamily="34"/>
                <a:ea typeface="+mn-ea"/>
                <a:cs typeface="Calibri" pitchFamily="34"/>
              </a:rPr>
              <a:t>Healthy friendships</a:t>
            </a:r>
          </a:p>
          <a:p>
            <a:pPr>
              <a:lnSpc>
                <a:spcPct val="150000"/>
              </a:lnSpc>
            </a:pPr>
            <a:r>
              <a:rPr lang="en-GB" sz="4400" dirty="0">
                <a:solidFill>
                  <a:srgbClr val="002060"/>
                </a:solidFill>
                <a:latin typeface="Calibri" pitchFamily="34"/>
                <a:ea typeface="+mn-ea"/>
                <a:cs typeface="Calibri" pitchFamily="34"/>
              </a:rPr>
              <a:t>Families</a:t>
            </a:r>
          </a:p>
          <a:p>
            <a:pPr>
              <a:lnSpc>
                <a:spcPct val="150000"/>
              </a:lnSpc>
            </a:pPr>
            <a:r>
              <a:rPr lang="en-GB" sz="4400" dirty="0">
                <a:solidFill>
                  <a:srgbClr val="002060"/>
                </a:solidFill>
                <a:latin typeface="Calibri" pitchFamily="34"/>
                <a:ea typeface="+mn-ea"/>
                <a:cs typeface="Calibri" pitchFamily="34"/>
              </a:rPr>
              <a:t>Stereotypes</a:t>
            </a:r>
          </a:p>
          <a:p>
            <a:pPr>
              <a:lnSpc>
                <a:spcPct val="150000"/>
              </a:lnSpc>
            </a:pPr>
            <a:r>
              <a:rPr lang="en-GB" sz="4400" dirty="0">
                <a:solidFill>
                  <a:srgbClr val="002060"/>
                </a:solidFill>
                <a:latin typeface="Calibri" pitchFamily="34"/>
                <a:ea typeface="+mn-ea"/>
                <a:cs typeface="Calibri" pitchFamily="34"/>
              </a:rPr>
              <a:t>Body changes</a:t>
            </a:r>
          </a:p>
          <a:p>
            <a:pPr>
              <a:lnSpc>
                <a:spcPct val="150000"/>
              </a:lnSpc>
            </a:pPr>
            <a:r>
              <a:rPr lang="en-GB" sz="4400" dirty="0">
                <a:solidFill>
                  <a:srgbClr val="002060"/>
                </a:solidFill>
                <a:latin typeface="Calibri" pitchFamily="34"/>
                <a:ea typeface="+mn-ea"/>
                <a:cs typeface="Calibri" pitchFamily="34"/>
              </a:rPr>
              <a:t>Healthy body image</a:t>
            </a:r>
          </a:p>
          <a:p>
            <a:pPr>
              <a:lnSpc>
                <a:spcPct val="150000"/>
              </a:lnSpc>
            </a:pPr>
            <a:r>
              <a:rPr lang="en-GB" sz="4400" dirty="0">
                <a:solidFill>
                  <a:srgbClr val="002060"/>
                </a:solidFill>
                <a:latin typeface="Calibri" pitchFamily="34"/>
                <a:ea typeface="+mn-ea"/>
                <a:cs typeface="Calibri" pitchFamily="34"/>
              </a:rPr>
              <a:t>Saying no </a:t>
            </a:r>
          </a:p>
          <a:p>
            <a:pPr marL="0" indent="0">
              <a:buNone/>
            </a:pPr>
            <a:endParaRPr lang="en-GB" dirty="0"/>
          </a:p>
        </p:txBody>
      </p:sp>
    </p:spTree>
    <p:extLst>
      <p:ext uri="{BB962C8B-B14F-4D97-AF65-F5344CB8AC3E}">
        <p14:creationId xmlns:p14="http://schemas.microsoft.com/office/powerpoint/2010/main" val="404182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pic>
        <p:nvPicPr>
          <p:cNvPr id="12" name="Picture 7">
            <a:extLst>
              <a:ext uri="{FF2B5EF4-FFF2-40B4-BE49-F238E27FC236}">
                <a16:creationId xmlns:a16="http://schemas.microsoft.com/office/drawing/2014/main" id="{7A8FF93D-10AF-4DFB-B9B8-F65FF9A38A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2037" y="273348"/>
            <a:ext cx="3693563" cy="2588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0" descr="Related image">
            <a:extLst>
              <a:ext uri="{FF2B5EF4-FFF2-40B4-BE49-F238E27FC236}">
                <a16:creationId xmlns:a16="http://schemas.microsoft.com/office/drawing/2014/main" id="{36665EE7-34B9-4041-AE4F-5EEF8C17F3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4584" y="273348"/>
            <a:ext cx="2216554" cy="29783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advertisements stereotypes">
            <a:extLst>
              <a:ext uri="{FF2B5EF4-FFF2-40B4-BE49-F238E27FC236}">
                <a16:creationId xmlns:a16="http://schemas.microsoft.com/office/drawing/2014/main" id="{333245EE-F26E-475B-87F5-26273CB4BA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678" y="273348"/>
            <a:ext cx="2216554" cy="31010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grand theft auto">
            <a:extLst>
              <a:ext uri="{FF2B5EF4-FFF2-40B4-BE49-F238E27FC236}">
                <a16:creationId xmlns:a16="http://schemas.microsoft.com/office/drawing/2014/main" id="{8A10421A-2D6D-4997-9A87-9D434BE4622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8541" y="3464925"/>
            <a:ext cx="2451047" cy="30047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loose flakes get the girls advertisements body image men">
            <a:extLst>
              <a:ext uri="{FF2B5EF4-FFF2-40B4-BE49-F238E27FC236}">
                <a16:creationId xmlns:a16="http://schemas.microsoft.com/office/drawing/2014/main" id="{729F74A0-BED8-4517-B7FF-48A949BB4F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8916" y="3429000"/>
            <a:ext cx="4054168" cy="30406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Image result for reality television">
            <a:extLst>
              <a:ext uri="{FF2B5EF4-FFF2-40B4-BE49-F238E27FC236}">
                <a16:creationId xmlns:a16="http://schemas.microsoft.com/office/drawing/2014/main" id="{5E5F57B5-88A4-4754-9D30-CAEB5A268AB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03524" y="3002032"/>
            <a:ext cx="3198591" cy="285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169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pic>
        <p:nvPicPr>
          <p:cNvPr id="10" name="Picture 2" descr="Image result for inappropriate advertisements for children">
            <a:extLst>
              <a:ext uri="{FF2B5EF4-FFF2-40B4-BE49-F238E27FC236}">
                <a16:creationId xmlns:a16="http://schemas.microsoft.com/office/drawing/2014/main" id="{084D36D6-7DC4-4057-89A0-4D6FCDCD8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054" y="599252"/>
            <a:ext cx="6037342" cy="30693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sex in advertising">
            <a:extLst>
              <a:ext uri="{FF2B5EF4-FFF2-40B4-BE49-F238E27FC236}">
                <a16:creationId xmlns:a16="http://schemas.microsoft.com/office/drawing/2014/main" id="{3A722F4A-C515-4B70-B031-051FFFEE1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28" y="4074734"/>
            <a:ext cx="4100099" cy="23665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a:extLst>
              <a:ext uri="{FF2B5EF4-FFF2-40B4-BE49-F238E27FC236}">
                <a16:creationId xmlns:a16="http://schemas.microsoft.com/office/drawing/2014/main" id="{38732FC6-3A1F-467E-9DA3-1FCFC310C6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6629" y="4074734"/>
            <a:ext cx="4100099" cy="241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Image result for clearasil advertisements">
            <a:extLst>
              <a:ext uri="{FF2B5EF4-FFF2-40B4-BE49-F238E27FC236}">
                <a16:creationId xmlns:a16="http://schemas.microsoft.com/office/drawing/2014/main" id="{26C3A166-6340-4C60-B084-723223DEA85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8854" y="3881397"/>
            <a:ext cx="2435244" cy="2759499"/>
          </a:xfrm>
          <a:prstGeom prst="rect">
            <a:avLst/>
          </a:prstGeom>
          <a:noFill/>
          <a:extLst>
            <a:ext uri="{909E8E84-426E-40DD-AFC4-6F175D3DCCD1}">
              <a14:hiddenFill xmlns:a14="http://schemas.microsoft.com/office/drawing/2010/main">
                <a:solidFill>
                  <a:srgbClr val="FFFFFF"/>
                </a:solidFill>
              </a14:hiddenFill>
            </a:ext>
          </a:extLst>
        </p:spPr>
      </p:pic>
      <p:pic>
        <p:nvPicPr>
          <p:cNvPr id="15" name="Content Placeholder 10">
            <a:extLst>
              <a:ext uri="{FF2B5EF4-FFF2-40B4-BE49-F238E27FC236}">
                <a16:creationId xmlns:a16="http://schemas.microsoft.com/office/drawing/2014/main" id="{166F1BFE-5937-47F3-8B58-FAE7BA5E4CDF}"/>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7295463" y="885264"/>
            <a:ext cx="4288635" cy="2412357"/>
          </a:xfrm>
        </p:spPr>
      </p:pic>
    </p:spTree>
    <p:extLst>
      <p:ext uri="{BB962C8B-B14F-4D97-AF65-F5344CB8AC3E}">
        <p14:creationId xmlns:p14="http://schemas.microsoft.com/office/powerpoint/2010/main" val="108586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pic>
        <p:nvPicPr>
          <p:cNvPr id="10" name="Picture 2" descr="Tom Ford Neroli Portofino fragrance, 2011">
            <a:extLst>
              <a:ext uri="{FF2B5EF4-FFF2-40B4-BE49-F238E27FC236}">
                <a16:creationId xmlns:a16="http://schemas.microsoft.com/office/drawing/2014/main" id="{5CFC1145-B977-4AE7-8E5B-C36095ECDA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6393" y="669635"/>
            <a:ext cx="5237380" cy="2759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inappropriate advertisements for children">
            <a:extLst>
              <a:ext uri="{FF2B5EF4-FFF2-40B4-BE49-F238E27FC236}">
                <a16:creationId xmlns:a16="http://schemas.microsoft.com/office/drawing/2014/main" id="{616A81D4-7661-480C-B1B6-433EE019E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658" y="543214"/>
            <a:ext cx="4437949" cy="59852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men stereotypes  advertisement">
            <a:extLst>
              <a:ext uri="{FF2B5EF4-FFF2-40B4-BE49-F238E27FC236}">
                <a16:creationId xmlns:a16="http://schemas.microsoft.com/office/drawing/2014/main" id="{51784F88-7490-476B-8CCF-73491E66B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2858" y="3756039"/>
            <a:ext cx="5180914" cy="250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202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dirty="0">
                <a:solidFill>
                  <a:srgbClr val="002060"/>
                </a:solidFill>
                <a:uFillTx/>
                <a:latin typeface="Calibri" pitchFamily="34"/>
                <a:cs typeface="Calibri" pitchFamily="34"/>
              </a:rPr>
              <a:t>Housekeeping</a:t>
            </a:r>
            <a:endParaRPr lang="en-GB" sz="4400" b="1" i="0" u="none" strike="noStrike" kern="1200" cap="none" spc="0" baseline="0" dirty="0">
              <a:solidFill>
                <a:srgbClr val="002060"/>
              </a:solidFill>
              <a:uFillTx/>
              <a:latin typeface="Calibri"/>
              <a:cs typeface="Calibri" pitchFamily="34"/>
            </a:endParaRP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pic>
        <p:nvPicPr>
          <p:cNvPr id="9" name="Content Placeholder 8">
            <a:extLst>
              <a:ext uri="{FF2B5EF4-FFF2-40B4-BE49-F238E27FC236}">
                <a16:creationId xmlns:a16="http://schemas.microsoft.com/office/drawing/2014/main" id="{D497B666-1B2C-41E5-AA03-85F8EEA772C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00071" y="1714853"/>
            <a:ext cx="3347330" cy="1673665"/>
          </a:xfrm>
        </p:spPr>
      </p:pic>
      <p:cxnSp>
        <p:nvCxnSpPr>
          <p:cNvPr id="12" name="Straight Connector 11">
            <a:extLst>
              <a:ext uri="{FF2B5EF4-FFF2-40B4-BE49-F238E27FC236}">
                <a16:creationId xmlns:a16="http://schemas.microsoft.com/office/drawing/2014/main" id="{C835F4CB-5738-42F3-9456-8939AB01CABD}"/>
              </a:ext>
            </a:extLst>
          </p:cNvPr>
          <p:cNvCxnSpPr/>
          <p:nvPr/>
        </p:nvCxnSpPr>
        <p:spPr>
          <a:xfrm>
            <a:off x="1948974" y="1714852"/>
            <a:ext cx="3044318" cy="1673665"/>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pic>
        <p:nvPicPr>
          <p:cNvPr id="1026" name="Picture 2" descr="Image result for taking photograph cartoon">
            <a:hlinkClick r:id="rId5"/>
            <a:extLst>
              <a:ext uri="{FF2B5EF4-FFF2-40B4-BE49-F238E27FC236}">
                <a16:creationId xmlns:a16="http://schemas.microsoft.com/office/drawing/2014/main" id="{ACF0A100-CD1A-4286-8889-4D5D88609AF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9610"/>
          <a:stretch/>
        </p:blipFill>
        <p:spPr bwMode="auto">
          <a:xfrm>
            <a:off x="7228590" y="1141225"/>
            <a:ext cx="2354352" cy="229835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0289EB3-B6B4-4177-AE45-6D2A8719A54A}"/>
              </a:ext>
            </a:extLst>
          </p:cNvPr>
          <p:cNvCxnSpPr/>
          <p:nvPr/>
        </p:nvCxnSpPr>
        <p:spPr>
          <a:xfrm>
            <a:off x="6638041" y="1450917"/>
            <a:ext cx="3044318" cy="1673665"/>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pic>
        <p:nvPicPr>
          <p:cNvPr id="16" name="Picture 15">
            <a:extLst>
              <a:ext uri="{FF2B5EF4-FFF2-40B4-BE49-F238E27FC236}">
                <a16:creationId xmlns:a16="http://schemas.microsoft.com/office/drawing/2014/main" id="{27A6C6B0-013F-43B4-9142-9E5B37DD63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1152" y="3979789"/>
            <a:ext cx="4522573" cy="2261287"/>
          </a:xfrm>
          <a:prstGeom prst="rect">
            <a:avLst/>
          </a:prstGeom>
        </p:spPr>
      </p:pic>
      <p:pic>
        <p:nvPicPr>
          <p:cNvPr id="18" name="Picture 17">
            <a:extLst>
              <a:ext uri="{FF2B5EF4-FFF2-40B4-BE49-F238E27FC236}">
                <a16:creationId xmlns:a16="http://schemas.microsoft.com/office/drawing/2014/main" id="{F506CBA9-C493-49E0-9EA2-CE2B0763E0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8591" y="3918013"/>
            <a:ext cx="2354351" cy="2354351"/>
          </a:xfrm>
          <a:prstGeom prst="rect">
            <a:avLst/>
          </a:prstGeom>
        </p:spPr>
      </p:pic>
    </p:spTree>
    <p:extLst>
      <p:ext uri="{BB962C8B-B14F-4D97-AF65-F5344CB8AC3E}">
        <p14:creationId xmlns:p14="http://schemas.microsoft.com/office/powerpoint/2010/main" val="4074770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pic>
        <p:nvPicPr>
          <p:cNvPr id="13" name="Picture 2" descr="http://i0.wp.com/masetv.com/wp-content/uploads/2013/09/0922-miley-cyrus-getty-2.jpg?resize=600%2C400">
            <a:extLst>
              <a:ext uri="{FF2B5EF4-FFF2-40B4-BE49-F238E27FC236}">
                <a16:creationId xmlns:a16="http://schemas.microsoft.com/office/drawing/2014/main" id="{8A8F5303-A5E9-41CD-95BB-0CCCBAFB9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142" y="235670"/>
            <a:ext cx="5911715" cy="29558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little mix inappropriate outfits">
            <a:extLst>
              <a:ext uri="{FF2B5EF4-FFF2-40B4-BE49-F238E27FC236}">
                <a16:creationId xmlns:a16="http://schemas.microsoft.com/office/drawing/2014/main" id="{E84DD26F-7544-47E8-B926-FE9C2AE0FB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62" y="3406839"/>
            <a:ext cx="4833745" cy="32154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music videos degrading to women">
            <a:extLst>
              <a:ext uri="{FF2B5EF4-FFF2-40B4-BE49-F238E27FC236}">
                <a16:creationId xmlns:a16="http://schemas.microsoft.com/office/drawing/2014/main" id="{46178E19-A36B-438F-847C-BEBB538CEC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1992" y="3406839"/>
            <a:ext cx="5074988" cy="321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417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10" name="TextBox 9">
            <a:extLst>
              <a:ext uri="{FF2B5EF4-FFF2-40B4-BE49-F238E27FC236}">
                <a16:creationId xmlns:a16="http://schemas.microsoft.com/office/drawing/2014/main" id="{CED5D6CC-72FA-4652-964B-545C8492A8E5}"/>
              </a:ext>
            </a:extLst>
          </p:cNvPr>
          <p:cNvSpPr txBox="1"/>
          <p:nvPr/>
        </p:nvSpPr>
        <p:spPr>
          <a:xfrm>
            <a:off x="1132207" y="659010"/>
            <a:ext cx="4686702" cy="5723305"/>
          </a:xfrm>
          <a:prstGeom prst="rect">
            <a:avLst/>
          </a:prstGeom>
          <a:noFill/>
          <a:ln w="38100">
            <a:solidFill>
              <a:srgbClr val="BCDB1F"/>
            </a:solidFill>
          </a:ln>
        </p:spPr>
        <p:txBody>
          <a:bodyPr wrap="square" rtlCol="0">
            <a:spAutoFit/>
          </a:bodyPr>
          <a:lstStyle/>
          <a:p>
            <a:pPr algn="ctr"/>
            <a:r>
              <a:rPr lang="en-GB" sz="2400" b="1" dirty="0">
                <a:solidFill>
                  <a:srgbClr val="002060"/>
                </a:solidFill>
                <a:latin typeface="Calibri" panose="020F0502020204030204" pitchFamily="34" charset="0"/>
              </a:rPr>
              <a:t>Florida Whistle</a:t>
            </a:r>
          </a:p>
          <a:p>
            <a:r>
              <a:rPr lang="en-GB" sz="2400" dirty="0">
                <a:solidFill>
                  <a:srgbClr val="002060"/>
                </a:solidFill>
                <a:latin typeface="Calibri" panose="020F0502020204030204" pitchFamily="34" charset="0"/>
              </a:rPr>
              <a:t>Go girl you can twerk it,</a:t>
            </a:r>
          </a:p>
          <a:p>
            <a:r>
              <a:rPr lang="en-GB" sz="2400" dirty="0">
                <a:solidFill>
                  <a:srgbClr val="002060"/>
                </a:solidFill>
                <a:latin typeface="Calibri" panose="020F0502020204030204" pitchFamily="34" charset="0"/>
              </a:rPr>
              <a:t>Let me see you whistle while you work it,</a:t>
            </a:r>
          </a:p>
          <a:p>
            <a:r>
              <a:rPr lang="en-GB" sz="2400" dirty="0">
                <a:solidFill>
                  <a:srgbClr val="002060"/>
                </a:solidFill>
                <a:latin typeface="Calibri" panose="020F0502020204030204" pitchFamily="34" charset="0"/>
              </a:rPr>
              <a:t>I’mma lay it back, don’t stop it,</a:t>
            </a:r>
          </a:p>
          <a:p>
            <a:r>
              <a:rPr lang="en-GB" sz="2400" dirty="0">
                <a:solidFill>
                  <a:srgbClr val="002060"/>
                </a:solidFill>
                <a:latin typeface="Calibri" panose="020F0502020204030204" pitchFamily="34" charset="0"/>
              </a:rPr>
              <a:t>‘Cause I love it how you drop it, drop it, drop it on me,</a:t>
            </a:r>
          </a:p>
          <a:p>
            <a:r>
              <a:rPr lang="en-GB" sz="2400" dirty="0">
                <a:solidFill>
                  <a:srgbClr val="002060"/>
                </a:solidFill>
                <a:latin typeface="Calibri" panose="020F0502020204030204" pitchFamily="34" charset="0"/>
              </a:rPr>
              <a:t>Now, shawty let that whistle blow-oh, oh </a:t>
            </a:r>
            <a:r>
              <a:rPr lang="en-GB" sz="2400" dirty="0" err="1">
                <a:solidFill>
                  <a:srgbClr val="002060"/>
                </a:solidFill>
                <a:latin typeface="Calibri" panose="020F0502020204030204" pitchFamily="34" charset="0"/>
              </a:rPr>
              <a:t>oh</a:t>
            </a:r>
            <a:r>
              <a:rPr lang="en-GB" sz="2400" dirty="0">
                <a:solidFill>
                  <a:srgbClr val="002060"/>
                </a:solidFill>
                <a:latin typeface="Calibri" panose="020F0502020204030204" pitchFamily="34" charset="0"/>
              </a:rPr>
              <a:t>,</a:t>
            </a:r>
          </a:p>
          <a:p>
            <a:r>
              <a:rPr lang="en-GB" sz="2400" dirty="0">
                <a:solidFill>
                  <a:srgbClr val="002060"/>
                </a:solidFill>
                <a:latin typeface="Calibri" panose="020F0502020204030204" pitchFamily="34" charset="0"/>
              </a:rPr>
              <a:t>Yeah, baby let that whistle blow-oh oh!</a:t>
            </a:r>
          </a:p>
          <a:p>
            <a:r>
              <a:rPr lang="en-GB" sz="2400" dirty="0">
                <a:solidFill>
                  <a:srgbClr val="002060"/>
                </a:solidFill>
                <a:latin typeface="Calibri" panose="020F0502020204030204" pitchFamily="34" charset="0"/>
              </a:rPr>
              <a:t>Can you blow my whistle baby, whistle baby</a:t>
            </a:r>
          </a:p>
          <a:p>
            <a:r>
              <a:rPr lang="en-GB" sz="2400" dirty="0">
                <a:solidFill>
                  <a:srgbClr val="002060"/>
                </a:solidFill>
                <a:latin typeface="Calibri" panose="020F0502020204030204" pitchFamily="34" charset="0"/>
              </a:rPr>
              <a:t>Let me know,</a:t>
            </a:r>
          </a:p>
          <a:p>
            <a:endParaRPr lang="en-GB" dirty="0">
              <a:solidFill>
                <a:srgbClr val="002060"/>
              </a:solidFill>
            </a:endParaRPr>
          </a:p>
        </p:txBody>
      </p:sp>
      <p:sp>
        <p:nvSpPr>
          <p:cNvPr id="11" name="TextBox 10">
            <a:extLst>
              <a:ext uri="{FF2B5EF4-FFF2-40B4-BE49-F238E27FC236}">
                <a16:creationId xmlns:a16="http://schemas.microsoft.com/office/drawing/2014/main" id="{F6415477-676A-4E41-B153-43DFDE16AE50}"/>
              </a:ext>
            </a:extLst>
          </p:cNvPr>
          <p:cNvSpPr txBox="1"/>
          <p:nvPr/>
        </p:nvSpPr>
        <p:spPr>
          <a:xfrm>
            <a:off x="6973593" y="594649"/>
            <a:ext cx="4901732" cy="2585323"/>
          </a:xfrm>
          <a:prstGeom prst="rect">
            <a:avLst/>
          </a:prstGeom>
          <a:noFill/>
          <a:ln w="38100">
            <a:solidFill>
              <a:srgbClr val="BCDB1F"/>
            </a:solidFill>
          </a:ln>
        </p:spPr>
        <p:txBody>
          <a:bodyPr wrap="square" rtlCol="0">
            <a:spAutoFit/>
          </a:bodyPr>
          <a:lstStyle/>
          <a:p>
            <a:pPr algn="ctr"/>
            <a:r>
              <a:rPr lang="en-GB" sz="2400" b="1" dirty="0">
                <a:solidFill>
                  <a:srgbClr val="002060"/>
                </a:solidFill>
                <a:latin typeface="Calibri" panose="020F0502020204030204" pitchFamily="34" charset="0"/>
              </a:rPr>
              <a:t>Bruno Mars – Locked out of heaven </a:t>
            </a:r>
          </a:p>
          <a:p>
            <a:r>
              <a:rPr lang="en-GB" sz="2400" dirty="0">
                <a:solidFill>
                  <a:srgbClr val="002060"/>
                </a:solidFill>
                <a:latin typeface="Calibri" panose="020F0502020204030204" pitchFamily="34" charset="0"/>
              </a:rPr>
              <a:t> “Open up your gates cause I can’t wait to see the light,</a:t>
            </a:r>
          </a:p>
          <a:p>
            <a:r>
              <a:rPr lang="en-GB" sz="2400" dirty="0">
                <a:solidFill>
                  <a:srgbClr val="002060"/>
                </a:solidFill>
                <a:latin typeface="Calibri" panose="020F0502020204030204" pitchFamily="34" charset="0"/>
              </a:rPr>
              <a:t>And right there is where I wanna stay,</a:t>
            </a:r>
          </a:p>
          <a:p>
            <a:r>
              <a:rPr lang="en-GB" sz="2400" dirty="0">
                <a:solidFill>
                  <a:srgbClr val="002060"/>
                </a:solidFill>
                <a:latin typeface="Calibri" panose="020F0502020204030204" pitchFamily="34" charset="0"/>
              </a:rPr>
              <a:t>Cause your sex takes me to paradise,</a:t>
            </a:r>
          </a:p>
          <a:p>
            <a:r>
              <a:rPr lang="en-GB" sz="2400" dirty="0">
                <a:solidFill>
                  <a:srgbClr val="002060"/>
                </a:solidFill>
                <a:latin typeface="Calibri" panose="020F0502020204030204" pitchFamily="34" charset="0"/>
              </a:rPr>
              <a:t>Yeah your sex takes me to paradise.”</a:t>
            </a:r>
          </a:p>
          <a:p>
            <a:endParaRPr lang="en-GB" dirty="0">
              <a:solidFill>
                <a:srgbClr val="002060"/>
              </a:solidFill>
              <a:latin typeface="Calibri" panose="020F0502020204030204" pitchFamily="34" charset="0"/>
            </a:endParaRPr>
          </a:p>
        </p:txBody>
      </p:sp>
      <p:sp>
        <p:nvSpPr>
          <p:cNvPr id="12" name="TextBox 11">
            <a:extLst>
              <a:ext uri="{FF2B5EF4-FFF2-40B4-BE49-F238E27FC236}">
                <a16:creationId xmlns:a16="http://schemas.microsoft.com/office/drawing/2014/main" id="{CDD1BE50-2FCF-49D9-942B-6828B5AB2ACB}"/>
              </a:ext>
            </a:extLst>
          </p:cNvPr>
          <p:cNvSpPr txBox="1"/>
          <p:nvPr/>
        </p:nvSpPr>
        <p:spPr>
          <a:xfrm>
            <a:off x="6973593" y="3569015"/>
            <a:ext cx="4901732" cy="2954655"/>
          </a:xfrm>
          <a:prstGeom prst="rect">
            <a:avLst/>
          </a:prstGeom>
          <a:noFill/>
          <a:ln w="38100">
            <a:solidFill>
              <a:srgbClr val="BCDB1F"/>
            </a:solidFill>
          </a:ln>
        </p:spPr>
        <p:txBody>
          <a:bodyPr wrap="square" rtlCol="0">
            <a:spAutoFit/>
          </a:bodyPr>
          <a:lstStyle/>
          <a:p>
            <a:pPr algn="ctr"/>
            <a:r>
              <a:rPr lang="en-GB" sz="2400" b="1" dirty="0">
                <a:solidFill>
                  <a:srgbClr val="002060"/>
                </a:solidFill>
                <a:latin typeface="Calibri" panose="020F0502020204030204" pitchFamily="34" charset="0"/>
              </a:rPr>
              <a:t>Katie Perry – Last Friday Night </a:t>
            </a:r>
          </a:p>
          <a:p>
            <a:r>
              <a:rPr lang="en-GB" sz="2400" dirty="0">
                <a:solidFill>
                  <a:srgbClr val="002060"/>
                </a:solidFill>
                <a:latin typeface="Calibri" panose="020F0502020204030204" pitchFamily="34" charset="0"/>
              </a:rPr>
              <a:t>Barbie’s on the barbeque, Is this a hickie or a bruise?</a:t>
            </a:r>
          </a:p>
          <a:p>
            <a:r>
              <a:rPr lang="en-GB" sz="2400" dirty="0">
                <a:solidFill>
                  <a:srgbClr val="002060"/>
                </a:solidFill>
                <a:latin typeface="Calibri" panose="020F0502020204030204" pitchFamily="34" charset="0"/>
              </a:rPr>
              <a:t>Pictures of last night ended up online, I’m screwed,</a:t>
            </a:r>
          </a:p>
          <a:p>
            <a:r>
              <a:rPr lang="en-GB" sz="2400" dirty="0">
                <a:solidFill>
                  <a:srgbClr val="002060"/>
                </a:solidFill>
                <a:latin typeface="Calibri" panose="020F0502020204030204" pitchFamily="34" charset="0"/>
              </a:rPr>
              <a:t>Oh well, it’s a blacked out blur, but I’m pretty sure it ruled.</a:t>
            </a:r>
          </a:p>
          <a:p>
            <a:endParaRPr lang="en-GB" dirty="0">
              <a:solidFill>
                <a:srgbClr val="002060"/>
              </a:solidFill>
            </a:endParaRPr>
          </a:p>
        </p:txBody>
      </p:sp>
    </p:spTree>
    <p:extLst>
      <p:ext uri="{BB962C8B-B14F-4D97-AF65-F5344CB8AC3E}">
        <p14:creationId xmlns:p14="http://schemas.microsoft.com/office/powerpoint/2010/main" val="291681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918268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Where do children and young people learn about Relationships Education related issues?</a:t>
            </a:r>
            <a:endParaRPr lang="en-GB" sz="4400" b="1" i="0" u="none" strike="noStrike" kern="1200" cap="none" spc="0" baseline="0" dirty="0">
              <a:solidFill>
                <a:srgbClr val="002060"/>
              </a:solidFill>
              <a:uFillTx/>
              <a:latin typeface="Calibri"/>
              <a:cs typeface="Calibri" pitchFamily="34"/>
            </a:endParaRP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Content Placeholder 7">
            <a:extLst>
              <a:ext uri="{FF2B5EF4-FFF2-40B4-BE49-F238E27FC236}">
                <a16:creationId xmlns:a16="http://schemas.microsoft.com/office/drawing/2014/main" id="{2413179C-6C06-4299-8697-B3CC7FE4BA75}"/>
              </a:ext>
            </a:extLst>
          </p:cNvPr>
          <p:cNvSpPr>
            <a:spLocks noGrp="1"/>
          </p:cNvSpPr>
          <p:nvPr>
            <p:ph idx="1"/>
          </p:nvPr>
        </p:nvSpPr>
        <p:spPr>
          <a:xfrm>
            <a:off x="838203" y="2121940"/>
            <a:ext cx="10515600" cy="4736059"/>
          </a:xfrm>
        </p:spPr>
        <p:txBody>
          <a:bodyPr>
            <a:normAutofit/>
          </a:bodyPr>
          <a:lstStyle/>
          <a:p>
            <a:pPr marL="0" indent="0">
              <a:lnSpc>
                <a:spcPct val="150000"/>
              </a:lnSpc>
              <a:buNone/>
            </a:pPr>
            <a:r>
              <a:rPr lang="en-GB" sz="4400" dirty="0">
                <a:solidFill>
                  <a:srgbClr val="002060"/>
                </a:solidFill>
                <a:latin typeface="Calibri" pitchFamily="34"/>
                <a:ea typeface="+mn-ea"/>
                <a:cs typeface="Calibri" pitchFamily="34"/>
              </a:rPr>
              <a:t>TV				Magazines		Radio</a:t>
            </a:r>
          </a:p>
          <a:p>
            <a:pPr marL="0" indent="0">
              <a:lnSpc>
                <a:spcPct val="150000"/>
              </a:lnSpc>
              <a:buNone/>
            </a:pPr>
            <a:r>
              <a:rPr lang="en-GB" sz="4400" dirty="0">
                <a:solidFill>
                  <a:srgbClr val="002060"/>
                </a:solidFill>
                <a:latin typeface="Calibri" pitchFamily="34"/>
                <a:ea typeface="+mn-ea"/>
                <a:cs typeface="Calibri" pitchFamily="34"/>
              </a:rPr>
              <a:t>Music videos	Gaming 		</a:t>
            </a:r>
            <a:r>
              <a:rPr lang="en-GB" sz="4400" b="1" u="sng" dirty="0">
                <a:solidFill>
                  <a:srgbClr val="002060"/>
                </a:solidFill>
                <a:latin typeface="Calibri" pitchFamily="34"/>
                <a:ea typeface="+mn-ea"/>
                <a:cs typeface="Calibri" pitchFamily="34"/>
              </a:rPr>
              <a:t>Parents	</a:t>
            </a:r>
          </a:p>
          <a:p>
            <a:pPr marL="0" indent="0">
              <a:lnSpc>
                <a:spcPct val="150000"/>
              </a:lnSpc>
              <a:buNone/>
            </a:pPr>
            <a:r>
              <a:rPr lang="en-GB" sz="4400" dirty="0">
                <a:solidFill>
                  <a:srgbClr val="002060"/>
                </a:solidFill>
                <a:latin typeface="Calibri" pitchFamily="34"/>
                <a:ea typeface="+mn-ea"/>
                <a:cs typeface="Calibri" pitchFamily="34"/>
              </a:rPr>
              <a:t>Siblings			Peer			</a:t>
            </a:r>
            <a:r>
              <a:rPr lang="en-GB" sz="4400" b="1" u="sng" dirty="0">
                <a:solidFill>
                  <a:srgbClr val="002060"/>
                </a:solidFill>
                <a:latin typeface="Calibri" pitchFamily="34"/>
                <a:ea typeface="+mn-ea"/>
                <a:cs typeface="Calibri" pitchFamily="34"/>
              </a:rPr>
              <a:t>School</a:t>
            </a:r>
          </a:p>
          <a:p>
            <a:pPr marL="0" indent="0">
              <a:lnSpc>
                <a:spcPct val="150000"/>
              </a:lnSpc>
              <a:buNone/>
            </a:pPr>
            <a:r>
              <a:rPr lang="en-GB" sz="4400" dirty="0">
                <a:solidFill>
                  <a:srgbClr val="002060"/>
                </a:solidFill>
                <a:latin typeface="Calibri" pitchFamily="34"/>
                <a:ea typeface="+mn-ea"/>
                <a:cs typeface="Calibri" pitchFamily="34"/>
              </a:rPr>
              <a:t>Internet		Disney			Films</a:t>
            </a:r>
          </a:p>
          <a:p>
            <a:pPr>
              <a:lnSpc>
                <a:spcPct val="150000"/>
              </a:lnSpc>
            </a:pPr>
            <a:endParaRPr lang="en-GB" sz="4400" dirty="0">
              <a:solidFill>
                <a:srgbClr val="BED712"/>
              </a:solidFill>
              <a:latin typeface="Calibri" pitchFamily="34"/>
              <a:ea typeface="+mn-ea"/>
              <a:cs typeface="Calibri" pitchFamily="34"/>
            </a:endParaRPr>
          </a:p>
          <a:p>
            <a:pPr marL="0" indent="0">
              <a:buNone/>
            </a:pPr>
            <a:endParaRPr lang="en-GB" dirty="0"/>
          </a:p>
        </p:txBody>
      </p:sp>
    </p:spTree>
    <p:extLst>
      <p:ext uri="{BB962C8B-B14F-4D97-AF65-F5344CB8AC3E}">
        <p14:creationId xmlns:p14="http://schemas.microsoft.com/office/powerpoint/2010/main" val="2036939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2A3-3249-458E-9731-152D7F804F69}"/>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C4E100B-F8EC-4C2B-8B33-6BCA96548959}"/>
              </a:ext>
            </a:extLst>
          </p:cNvPr>
          <p:cNvSpPr txBox="1">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83479845-94DF-4FF3-A07F-5065238C330D}"/>
              </a:ext>
            </a:extLst>
          </p:cNvPr>
          <p:cNvSpPr/>
          <p:nvPr/>
        </p:nvSpPr>
        <p:spPr>
          <a:xfrm>
            <a:off x="0" y="0"/>
            <a:ext cx="12191996" cy="6876388"/>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6" name="Picture 5" descr="A close up of text on a black background&#10;&#10;Description generated with high confidence">
            <a:extLst>
              <a:ext uri="{FF2B5EF4-FFF2-40B4-BE49-F238E27FC236}">
                <a16:creationId xmlns:a16="http://schemas.microsoft.com/office/drawing/2014/main" id="{64980184-C3CE-48E7-B8BE-92F4A9B3D2D8}"/>
              </a:ext>
            </a:extLst>
          </p:cNvPr>
          <p:cNvPicPr>
            <a:picLocks noChangeAspect="1"/>
          </p:cNvPicPr>
          <p:nvPr/>
        </p:nvPicPr>
        <p:blipFill>
          <a:blip r:embed="rId2"/>
          <a:stretch>
            <a:fillRect/>
          </a:stretch>
        </p:blipFill>
        <p:spPr>
          <a:xfrm>
            <a:off x="0" y="4349215"/>
            <a:ext cx="2004282" cy="2508784"/>
          </a:xfrm>
          <a:prstGeom prst="rect">
            <a:avLst/>
          </a:prstGeom>
          <a:noFill/>
          <a:ln cap="flat">
            <a:noFill/>
          </a:ln>
        </p:spPr>
      </p:pic>
      <p:pic>
        <p:nvPicPr>
          <p:cNvPr id="7" name="Picture 6" descr="A close up of text on a black background&#10;&#10;Description generated with high confidence">
            <a:extLst>
              <a:ext uri="{FF2B5EF4-FFF2-40B4-BE49-F238E27FC236}">
                <a16:creationId xmlns:a16="http://schemas.microsoft.com/office/drawing/2014/main" id="{41F0A9B2-79EB-4B4E-98D9-19409B0BF1A1}"/>
              </a:ext>
            </a:extLst>
          </p:cNvPr>
          <p:cNvPicPr>
            <a:picLocks noChangeAspect="1"/>
          </p:cNvPicPr>
          <p:nvPr/>
        </p:nvPicPr>
        <p:blipFill>
          <a:blip r:embed="rId2"/>
          <a:stretch>
            <a:fillRect/>
          </a:stretch>
        </p:blipFill>
        <p:spPr>
          <a:xfrm rot="10799991">
            <a:off x="10187714" y="0"/>
            <a:ext cx="2004282" cy="2508784"/>
          </a:xfrm>
          <a:prstGeom prst="rect">
            <a:avLst/>
          </a:prstGeom>
          <a:noFill/>
          <a:ln cap="flat">
            <a:noFill/>
          </a:ln>
        </p:spPr>
      </p:pic>
      <p:pic>
        <p:nvPicPr>
          <p:cNvPr id="9" name="Picture 8" descr="A picture containing object&#10;&#10;Description generated with very high confidence">
            <a:extLst>
              <a:ext uri="{FF2B5EF4-FFF2-40B4-BE49-F238E27FC236}">
                <a16:creationId xmlns:a16="http://schemas.microsoft.com/office/drawing/2014/main" id="{47CAFA6A-DDD6-49AD-B060-ED8AE5BFAD30}"/>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10346417" y="5952122"/>
            <a:ext cx="1517355" cy="655569"/>
          </a:xfrm>
          <a:prstGeom prst="rect">
            <a:avLst/>
          </a:prstGeom>
          <a:noFill/>
          <a:ln cap="flat">
            <a:noFill/>
          </a:ln>
        </p:spPr>
      </p:pic>
      <p:pic>
        <p:nvPicPr>
          <p:cNvPr id="10" name="Picture 2" descr="Image result for questions">
            <a:extLst>
              <a:ext uri="{FF2B5EF4-FFF2-40B4-BE49-F238E27FC236}">
                <a16:creationId xmlns:a16="http://schemas.microsoft.com/office/drawing/2014/main" id="{82687236-95AA-416F-AFDB-9A926CEFF7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819" y="923169"/>
            <a:ext cx="7580358" cy="503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054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71">
    <p:spTree>
      <p:nvGrpSpPr>
        <p:cNvPr id="1" name=""/>
        <p:cNvGrpSpPr/>
        <p:nvPr/>
      </p:nvGrpSpPr>
      <p:grpSpPr>
        <a:xfrm>
          <a:off x="0" y="0"/>
          <a:ext cx="0" cy="0"/>
          <a:chOff x="0" y="0"/>
          <a:chExt cx="0" cy="0"/>
        </a:xfrm>
      </p:grpSpPr>
      <p:pic>
        <p:nvPicPr>
          <p:cNvPr id="2" name="Picture 91" descr="https://www.footfiles.com/sites/mfen/files/styles/620x413/public/images/how_to_safeguard_your_kids_from_spring_and_summer_foot_injuries.png">
            <a:extLst>
              <a:ext uri="{FF2B5EF4-FFF2-40B4-BE49-F238E27FC236}">
                <a16:creationId xmlns:a16="http://schemas.microsoft.com/office/drawing/2014/main" id="{4BE11B3D-215A-46E7-9B78-FD99B17B2687}"/>
              </a:ext>
            </a:extLst>
          </p:cNvPr>
          <p:cNvPicPr>
            <a:picLocks noChangeAspect="1"/>
          </p:cNvPicPr>
          <p:nvPr/>
        </p:nvPicPr>
        <p:blipFill>
          <a:blip r:embed="rId3"/>
          <a:srcRect t="35008" b="9952"/>
          <a:stretch>
            <a:fillRect/>
          </a:stretch>
        </p:blipFill>
        <p:spPr>
          <a:xfrm>
            <a:off x="0" y="-244611"/>
            <a:ext cx="15327172" cy="5619509"/>
          </a:xfrm>
          <a:prstGeom prst="rect">
            <a:avLst/>
          </a:prstGeom>
          <a:noFill/>
          <a:ln cap="flat">
            <a:noFill/>
          </a:ln>
        </p:spPr>
      </p:pic>
      <p:sp>
        <p:nvSpPr>
          <p:cNvPr id="3" name="TextBox 16">
            <a:extLst>
              <a:ext uri="{FF2B5EF4-FFF2-40B4-BE49-F238E27FC236}">
                <a16:creationId xmlns:a16="http://schemas.microsoft.com/office/drawing/2014/main" id="{41F2FE7A-C8DB-4CB3-A0DE-EA962BD849B0}"/>
              </a:ext>
            </a:extLst>
          </p:cNvPr>
          <p:cNvSpPr txBox="1"/>
          <p:nvPr/>
        </p:nvSpPr>
        <p:spPr>
          <a:xfrm>
            <a:off x="938465" y="2142700"/>
            <a:ext cx="2913397" cy="1877052"/>
          </a:xfrm>
          <a:prstGeom prst="rect">
            <a:avLst/>
          </a:prstGeom>
          <a:noFill/>
          <a:ln cap="flat">
            <a:noFill/>
          </a:ln>
        </p:spPr>
        <p:txBody>
          <a:bodyPr vert="horz" wrap="square" lIns="91440" tIns="45720" rIns="91440" bIns="45720" anchor="t" anchorCtr="0" compatLnSpc="1">
            <a:spAutoFit/>
          </a:bodyPr>
          <a:lstStyle/>
          <a:p>
            <a:pPr marL="0" marR="0" lvl="0" indent="0" algn="l" defTabSz="1219169" rtl="0" fontAlgn="auto" hangingPunct="1">
              <a:lnSpc>
                <a:spcPts val="4600"/>
              </a:lnSpc>
              <a:spcBef>
                <a:spcPts val="0"/>
              </a:spcBef>
              <a:spcAft>
                <a:spcPts val="0"/>
              </a:spcAft>
              <a:buNone/>
              <a:tabLst/>
              <a:defRPr sz="1800" b="0" i="0" u="none" strike="noStrike" kern="0" cap="none" spc="0" baseline="0">
                <a:solidFill>
                  <a:srgbClr val="000000"/>
                </a:solidFill>
                <a:uFillTx/>
              </a:defRPr>
            </a:pPr>
            <a:r>
              <a:rPr lang="en-AU" sz="4800" b="1" i="0" u="none" strike="noStrike" kern="1200" cap="none" spc="0" baseline="0" dirty="0">
                <a:solidFill>
                  <a:srgbClr val="FFFFFF"/>
                </a:solidFill>
                <a:effectLst>
                  <a:outerShdw>
                    <a:srgbClr val="000000"/>
                  </a:outerShdw>
                </a:effectLst>
                <a:uFillTx/>
                <a:latin typeface="Calibri"/>
              </a:rPr>
              <a:t>Thank </a:t>
            </a:r>
          </a:p>
          <a:p>
            <a:pPr marL="0" marR="0" lvl="0" indent="0" algn="l" defTabSz="1219169" rtl="0" fontAlgn="auto" hangingPunct="1">
              <a:lnSpc>
                <a:spcPts val="4600"/>
              </a:lnSpc>
              <a:spcBef>
                <a:spcPts val="0"/>
              </a:spcBef>
              <a:spcAft>
                <a:spcPts val="0"/>
              </a:spcAft>
              <a:buNone/>
              <a:tabLst/>
              <a:defRPr sz="1800" b="0" i="0" u="none" strike="noStrike" kern="0" cap="none" spc="0" baseline="0">
                <a:solidFill>
                  <a:srgbClr val="000000"/>
                </a:solidFill>
                <a:uFillTx/>
              </a:defRPr>
            </a:pPr>
            <a:r>
              <a:rPr lang="en-AU" sz="4800" b="1" i="0" u="none" strike="noStrike" kern="1200" cap="none" spc="0" baseline="0" dirty="0">
                <a:solidFill>
                  <a:srgbClr val="FFFFFF"/>
                </a:solidFill>
                <a:effectLst>
                  <a:outerShdw>
                    <a:srgbClr val="000000"/>
                  </a:outerShdw>
                </a:effectLst>
                <a:uFillTx/>
                <a:latin typeface="Calibri"/>
              </a:rPr>
              <a:t>you for attending!</a:t>
            </a:r>
            <a:endParaRPr lang="en-AU" sz="4800" b="0" i="0" u="none" strike="noStrike" kern="1200" cap="none" spc="0" baseline="0" dirty="0">
              <a:solidFill>
                <a:srgbClr val="FFFFFF"/>
              </a:solidFill>
              <a:effectLst>
                <a:outerShdw>
                  <a:srgbClr val="000000"/>
                </a:outerShdw>
              </a:effectLst>
              <a:uFillTx/>
              <a:latin typeface="Calibri"/>
            </a:endParaRPr>
          </a:p>
        </p:txBody>
      </p:sp>
      <p:pic>
        <p:nvPicPr>
          <p:cNvPr id="4" name="Picture 3">
            <a:extLst>
              <a:ext uri="{FF2B5EF4-FFF2-40B4-BE49-F238E27FC236}">
                <a16:creationId xmlns:a16="http://schemas.microsoft.com/office/drawing/2014/main" id="{B8D4F412-BA2F-4A91-A302-98F61812EC6E}"/>
              </a:ext>
            </a:extLst>
          </p:cNvPr>
          <p:cNvPicPr>
            <a:picLocks noChangeAspect="1"/>
          </p:cNvPicPr>
          <p:nvPr/>
        </p:nvPicPr>
        <p:blipFill>
          <a:blip r:embed="rId4"/>
          <a:srcRect/>
          <a:stretch>
            <a:fillRect/>
          </a:stretch>
        </p:blipFill>
        <p:spPr>
          <a:xfrm>
            <a:off x="318878" y="5608097"/>
            <a:ext cx="1563038" cy="1033482"/>
          </a:xfrm>
          <a:prstGeom prst="rect">
            <a:avLst/>
          </a:prstGeom>
          <a:noFill/>
          <a:ln cap="flat">
            <a:noFill/>
          </a:ln>
        </p:spPr>
      </p:pic>
      <p:pic>
        <p:nvPicPr>
          <p:cNvPr id="5" name="Picture 18" descr="A picture containing object&#10;&#10;Description generated with very high confidence">
            <a:extLst>
              <a:ext uri="{FF2B5EF4-FFF2-40B4-BE49-F238E27FC236}">
                <a16:creationId xmlns:a16="http://schemas.microsoft.com/office/drawing/2014/main" id="{15D87C2B-AF8C-490F-B720-0DA66A1ECD03}"/>
              </a:ext>
            </a:extLst>
          </p:cNvPr>
          <p:cNvPicPr>
            <a:picLocks noChangeAspect="1"/>
          </p:cNvPicPr>
          <p:nvPr/>
        </p:nvPicPr>
        <p:blipFill>
          <a:blip r:embed="rId5"/>
          <a:stretch>
            <a:fillRect/>
          </a:stretch>
        </p:blipFill>
        <p:spPr>
          <a:xfrm>
            <a:off x="10013329" y="5758223"/>
            <a:ext cx="1697098" cy="733229"/>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dirty="0">
                <a:solidFill>
                  <a:srgbClr val="002060"/>
                </a:solidFill>
                <a:uFillTx/>
                <a:latin typeface="Calibri" pitchFamily="34"/>
                <a:cs typeface="Calibri" pitchFamily="34"/>
              </a:rPr>
              <a:t>Ground Rules</a:t>
            </a:r>
            <a:endParaRPr lang="en-GB" sz="4400" b="1" i="0" u="none" strike="noStrike" kern="1200" cap="none" spc="0" baseline="0" dirty="0">
              <a:solidFill>
                <a:srgbClr val="002060"/>
              </a:solidFill>
              <a:uFillTx/>
              <a:latin typeface="Calibri"/>
              <a:cs typeface="Calibri" pitchFamily="34"/>
            </a:endParaRP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Content Placeholder 7">
            <a:extLst>
              <a:ext uri="{FF2B5EF4-FFF2-40B4-BE49-F238E27FC236}">
                <a16:creationId xmlns:a16="http://schemas.microsoft.com/office/drawing/2014/main" id="{2413179C-6C06-4299-8697-B3CC7FE4BA75}"/>
              </a:ext>
            </a:extLst>
          </p:cNvPr>
          <p:cNvSpPr>
            <a:spLocks noGrp="1"/>
          </p:cNvSpPr>
          <p:nvPr>
            <p:ph idx="1"/>
          </p:nvPr>
        </p:nvSpPr>
        <p:spPr>
          <a:xfrm>
            <a:off x="838203" y="1825627"/>
            <a:ext cx="10515600" cy="4351336"/>
          </a:xfrm>
        </p:spPr>
        <p:txBody>
          <a:bodyPr>
            <a:normAutofit lnSpcReduction="10000"/>
          </a:bodyPr>
          <a:lstStyle/>
          <a:p>
            <a:pPr marL="0" indent="0">
              <a:lnSpc>
                <a:spcPct val="150000"/>
              </a:lnSpc>
              <a:buNone/>
            </a:pPr>
            <a:r>
              <a:rPr lang="en-GB" sz="4400" b="1" dirty="0">
                <a:solidFill>
                  <a:srgbClr val="002060"/>
                </a:solidFill>
                <a:latin typeface="Calibri" pitchFamily="34"/>
                <a:ea typeface="+mn-ea"/>
                <a:cs typeface="Calibri" pitchFamily="34"/>
              </a:rPr>
              <a:t>R </a:t>
            </a:r>
            <a:r>
              <a:rPr lang="en-GB" sz="4400" dirty="0">
                <a:solidFill>
                  <a:srgbClr val="002060"/>
                </a:solidFill>
                <a:latin typeface="Calibri" pitchFamily="34"/>
                <a:ea typeface="+mn-ea"/>
                <a:cs typeface="Calibri" pitchFamily="34"/>
              </a:rPr>
              <a:t>- Respect</a:t>
            </a:r>
          </a:p>
          <a:p>
            <a:pPr marL="0" indent="0">
              <a:lnSpc>
                <a:spcPct val="150000"/>
              </a:lnSpc>
              <a:buNone/>
            </a:pPr>
            <a:r>
              <a:rPr lang="en-GB" sz="4400" b="1" dirty="0">
                <a:solidFill>
                  <a:srgbClr val="002060"/>
                </a:solidFill>
                <a:latin typeface="Calibri" pitchFamily="34"/>
                <a:ea typeface="+mn-ea"/>
                <a:cs typeface="Calibri" pitchFamily="34"/>
              </a:rPr>
              <a:t>O</a:t>
            </a:r>
            <a:r>
              <a:rPr lang="en-GB" sz="4400" dirty="0">
                <a:solidFill>
                  <a:srgbClr val="002060"/>
                </a:solidFill>
                <a:latin typeface="Calibri" pitchFamily="34"/>
                <a:ea typeface="+mn-ea"/>
                <a:cs typeface="Calibri" pitchFamily="34"/>
              </a:rPr>
              <a:t> – Openness </a:t>
            </a:r>
          </a:p>
          <a:p>
            <a:pPr marL="0" indent="0">
              <a:lnSpc>
                <a:spcPct val="150000"/>
              </a:lnSpc>
              <a:buNone/>
            </a:pPr>
            <a:r>
              <a:rPr lang="en-GB" sz="4400" b="1" dirty="0">
                <a:solidFill>
                  <a:srgbClr val="002060"/>
                </a:solidFill>
                <a:latin typeface="Calibri" pitchFamily="34"/>
                <a:ea typeface="+mn-ea"/>
                <a:cs typeface="Calibri" pitchFamily="34"/>
              </a:rPr>
              <a:t>C</a:t>
            </a:r>
            <a:r>
              <a:rPr lang="en-GB" sz="4400" dirty="0">
                <a:solidFill>
                  <a:srgbClr val="002060"/>
                </a:solidFill>
                <a:latin typeface="Calibri" pitchFamily="34"/>
                <a:ea typeface="+mn-ea"/>
                <a:cs typeface="Calibri" pitchFamily="34"/>
              </a:rPr>
              <a:t> – Confidential </a:t>
            </a:r>
          </a:p>
          <a:p>
            <a:pPr marL="0" indent="0">
              <a:lnSpc>
                <a:spcPct val="150000"/>
              </a:lnSpc>
              <a:buNone/>
            </a:pPr>
            <a:r>
              <a:rPr lang="en-GB" sz="4400" b="1" dirty="0">
                <a:solidFill>
                  <a:srgbClr val="002060"/>
                </a:solidFill>
                <a:latin typeface="Calibri" pitchFamily="34"/>
                <a:ea typeface="+mn-ea"/>
                <a:cs typeface="Calibri" pitchFamily="34"/>
              </a:rPr>
              <a:t>K </a:t>
            </a:r>
            <a:r>
              <a:rPr lang="en-GB" sz="4400" dirty="0">
                <a:solidFill>
                  <a:srgbClr val="002060"/>
                </a:solidFill>
                <a:latin typeface="Calibri" pitchFamily="34"/>
                <a:ea typeface="+mn-ea"/>
                <a:cs typeface="Calibri" pitchFamily="34"/>
              </a:rPr>
              <a:t>- Kind</a:t>
            </a:r>
            <a:endParaRPr lang="en-GB" dirty="0">
              <a:solidFill>
                <a:srgbClr val="002060"/>
              </a:solidFill>
            </a:endParaRPr>
          </a:p>
        </p:txBody>
      </p:sp>
      <p:pic>
        <p:nvPicPr>
          <p:cNvPr id="9" name="Picture 6">
            <a:extLst>
              <a:ext uri="{FF2B5EF4-FFF2-40B4-BE49-F238E27FC236}">
                <a16:creationId xmlns:a16="http://schemas.microsoft.com/office/drawing/2014/main" id="{5970E585-2669-4A34-9257-B23DA3B050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4468" y="1721706"/>
            <a:ext cx="6434592" cy="3635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890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quarter" idx="13"/>
          </p:nvPr>
        </p:nvGraphicFramePr>
        <p:xfrm>
          <a:off x="395020" y="1882445"/>
          <a:ext cx="11448932" cy="3630643"/>
        </p:xfrm>
        <a:graphic>
          <a:graphicData uri="http://schemas.openxmlformats.org/drawingml/2006/table">
            <a:tbl>
              <a:tblPr firstRow="1" firstCol="1" bandRow="1">
                <a:tableStyleId>{E8B1032C-EA38-4F05-BA0D-38AFFFC7BED3}</a:tableStyleId>
              </a:tblPr>
              <a:tblGrid>
                <a:gridCol w="8689057">
                  <a:extLst>
                    <a:ext uri="{9D8B030D-6E8A-4147-A177-3AD203B41FA5}">
                      <a16:colId xmlns:a16="http://schemas.microsoft.com/office/drawing/2014/main" val="20000"/>
                    </a:ext>
                  </a:extLst>
                </a:gridCol>
                <a:gridCol w="960396">
                  <a:extLst>
                    <a:ext uri="{9D8B030D-6E8A-4147-A177-3AD203B41FA5}">
                      <a16:colId xmlns:a16="http://schemas.microsoft.com/office/drawing/2014/main" val="20001"/>
                    </a:ext>
                  </a:extLst>
                </a:gridCol>
                <a:gridCol w="823076">
                  <a:extLst>
                    <a:ext uri="{9D8B030D-6E8A-4147-A177-3AD203B41FA5}">
                      <a16:colId xmlns:a16="http://schemas.microsoft.com/office/drawing/2014/main" val="20002"/>
                    </a:ext>
                  </a:extLst>
                </a:gridCol>
                <a:gridCol w="976403">
                  <a:extLst>
                    <a:ext uri="{9D8B030D-6E8A-4147-A177-3AD203B41FA5}">
                      <a16:colId xmlns:a16="http://schemas.microsoft.com/office/drawing/2014/main" val="20003"/>
                    </a:ext>
                  </a:extLst>
                </a:gridCol>
              </a:tblGrid>
              <a:tr h="395901">
                <a:tc>
                  <a:txBody>
                    <a:bodyPr/>
                    <a:lstStyle/>
                    <a:p>
                      <a:pPr algn="ctr">
                        <a:lnSpc>
                          <a:spcPct val="115000"/>
                        </a:lnSpc>
                        <a:spcAft>
                          <a:spcPts val="0"/>
                        </a:spcAft>
                      </a:pPr>
                      <a:r>
                        <a:rPr lang="en-GB" sz="2400" dirty="0">
                          <a:effectLst/>
                        </a:rPr>
                        <a:t>Question</a:t>
                      </a:r>
                      <a:endParaRPr lang="en-GB" sz="1500" b="1"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A</a:t>
                      </a:r>
                      <a:endParaRPr lang="en-GB" sz="1500" b="1"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B</a:t>
                      </a:r>
                      <a:endParaRPr lang="en-GB" sz="1500" b="1"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C</a:t>
                      </a:r>
                      <a:endParaRPr lang="en-GB" sz="1500" b="1"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0"/>
                  </a:ext>
                </a:extLst>
              </a:tr>
              <a:tr h="785079">
                <a:tc>
                  <a:txBody>
                    <a:bodyPr/>
                    <a:lstStyle/>
                    <a:p>
                      <a:pPr>
                        <a:lnSpc>
                          <a:spcPct val="115000"/>
                        </a:lnSpc>
                        <a:spcAft>
                          <a:spcPts val="0"/>
                        </a:spcAft>
                      </a:pPr>
                      <a:r>
                        <a:rPr lang="en-GB" sz="2400" dirty="0">
                          <a:effectLst/>
                        </a:rPr>
                        <a:t>% of pupils who said parents had discussed body changes with them</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33%</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43%</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63%</a:t>
                      </a:r>
                      <a:endParaRPr lang="en-GB" sz="1500"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1"/>
                  </a:ext>
                </a:extLst>
              </a:tr>
              <a:tr h="785079">
                <a:tc>
                  <a:txBody>
                    <a:bodyPr/>
                    <a:lstStyle/>
                    <a:p>
                      <a:pPr>
                        <a:lnSpc>
                          <a:spcPct val="115000"/>
                        </a:lnSpc>
                        <a:spcAft>
                          <a:spcPts val="0"/>
                        </a:spcAft>
                      </a:pPr>
                      <a:r>
                        <a:rPr lang="en-GB" sz="2400" dirty="0">
                          <a:effectLst/>
                        </a:rPr>
                        <a:t>% pupils who said teachers had discussed body changes with them</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38%</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68%</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88%</a:t>
                      </a:r>
                      <a:endParaRPr lang="en-GB" sz="1500"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2"/>
                  </a:ext>
                </a:extLst>
              </a:tr>
              <a:tr h="816525">
                <a:tc>
                  <a:txBody>
                    <a:bodyPr/>
                    <a:lstStyle/>
                    <a:p>
                      <a:pPr>
                        <a:lnSpc>
                          <a:spcPct val="115000"/>
                        </a:lnSpc>
                        <a:spcAft>
                          <a:spcPts val="0"/>
                        </a:spcAft>
                      </a:pPr>
                      <a:r>
                        <a:rPr lang="en-GB" sz="2400" dirty="0">
                          <a:effectLst/>
                        </a:rPr>
                        <a:t>% of pupils who worry about puberty and growing up 'quite a lot' or 'a lot'.</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12%</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22%</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32%</a:t>
                      </a:r>
                      <a:endParaRPr lang="en-GB" sz="1500"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3"/>
                  </a:ext>
                </a:extLst>
              </a:tr>
              <a:tr h="816525">
                <a:tc>
                  <a:txBody>
                    <a:bodyPr/>
                    <a:lstStyle/>
                    <a:p>
                      <a:pPr>
                        <a:lnSpc>
                          <a:spcPct val="115000"/>
                        </a:lnSpc>
                        <a:spcAft>
                          <a:spcPts val="0"/>
                        </a:spcAft>
                      </a:pPr>
                      <a:r>
                        <a:rPr lang="en-GB" sz="2400" dirty="0">
                          <a:effectLst/>
                        </a:rPr>
                        <a:t>% of pupils who can usually or always say no to a friend when a friend asks them to do something they don’t want to do</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23%</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43%</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63%</a:t>
                      </a:r>
                      <a:endParaRPr lang="en-GB" sz="1500"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4"/>
                  </a:ext>
                </a:extLst>
              </a:tr>
            </a:tbl>
          </a:graphicData>
        </a:graphic>
      </p:graphicFrame>
      <p:sp>
        <p:nvSpPr>
          <p:cNvPr id="8" name="Rectangle 4">
            <a:extLst>
              <a:ext uri="{FF2B5EF4-FFF2-40B4-BE49-F238E27FC236}">
                <a16:creationId xmlns:a16="http://schemas.microsoft.com/office/drawing/2014/main" id="{33087357-7B00-49A4-AC9C-45D16C692403}"/>
              </a:ext>
            </a:extLst>
          </p:cNvPr>
          <p:cNvSpPr/>
          <p:nvPr/>
        </p:nvSpPr>
        <p:spPr>
          <a:xfrm>
            <a:off x="-25110" y="622985"/>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pic>
        <p:nvPicPr>
          <p:cNvPr id="9" name="Picture 7" descr="A picture containing object&#10;&#10;Description generated with very high confidence">
            <a:extLst>
              <a:ext uri="{FF2B5EF4-FFF2-40B4-BE49-F238E27FC236}">
                <a16:creationId xmlns:a16="http://schemas.microsoft.com/office/drawing/2014/main" id="{2C7492ED-66FE-4892-9710-E076AA2E2B7E}"/>
              </a:ext>
            </a:extLst>
          </p:cNvPr>
          <p:cNvPicPr>
            <a:picLocks noChangeAspect="1"/>
          </p:cNvPicPr>
          <p:nvPr/>
        </p:nvPicPr>
        <p:blipFill>
          <a:blip r:embed="rId2"/>
          <a:stretch>
            <a:fillRect/>
          </a:stretch>
        </p:blipFill>
        <p:spPr>
          <a:xfrm>
            <a:off x="10344804" y="6041028"/>
            <a:ext cx="1697098" cy="733229"/>
          </a:xfrm>
          <a:prstGeom prst="rect">
            <a:avLst/>
          </a:prstGeom>
          <a:noFill/>
          <a:ln cap="flat">
            <a:noFill/>
          </a:ln>
        </p:spPr>
      </p:pic>
      <p:sp>
        <p:nvSpPr>
          <p:cNvPr id="10" name="Title 1">
            <a:extLst>
              <a:ext uri="{FF2B5EF4-FFF2-40B4-BE49-F238E27FC236}">
                <a16:creationId xmlns:a16="http://schemas.microsoft.com/office/drawing/2014/main" id="{0E44842D-D26C-48BC-ABB9-8F8C41E134E8}"/>
              </a:ext>
            </a:extLst>
          </p:cNvPr>
          <p:cNvSpPr txBox="1"/>
          <p:nvPr/>
        </p:nvSpPr>
        <p:spPr>
          <a:xfrm>
            <a:off x="1008697" y="635450"/>
            <a:ext cx="10545993"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XX </a:t>
            </a:r>
            <a:r>
              <a:rPr lang="en-GB" sz="4400" b="1" i="0" u="none" strike="noStrike" kern="1200" cap="none" spc="0" baseline="0" dirty="0">
                <a:solidFill>
                  <a:srgbClr val="002060"/>
                </a:solidFill>
                <a:uFillTx/>
                <a:latin typeface="Calibri" pitchFamily="34"/>
                <a:cs typeface="Calibri" pitchFamily="34"/>
              </a:rPr>
              <a:t>Primary School HRBS 20XX</a:t>
            </a:r>
            <a:endParaRPr lang="en-GB" sz="4400" b="1" i="0" u="none" strike="noStrike" kern="1200" cap="none" spc="0" baseline="0" dirty="0">
              <a:solidFill>
                <a:srgbClr val="002060"/>
              </a:solidFill>
              <a:uFillTx/>
              <a:latin typeface="Calibri"/>
              <a:cs typeface="Calibri" pitchFamily="34"/>
            </a:endParaRPr>
          </a:p>
        </p:txBody>
      </p:sp>
    </p:spTree>
    <p:extLst>
      <p:ext uri="{BB962C8B-B14F-4D97-AF65-F5344CB8AC3E}">
        <p14:creationId xmlns:p14="http://schemas.microsoft.com/office/powerpoint/2010/main" val="190020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quarter" idx="13"/>
          </p:nvPr>
        </p:nvGraphicFramePr>
        <p:xfrm>
          <a:off x="395020" y="1882445"/>
          <a:ext cx="11448932" cy="3630643"/>
        </p:xfrm>
        <a:graphic>
          <a:graphicData uri="http://schemas.openxmlformats.org/drawingml/2006/table">
            <a:tbl>
              <a:tblPr firstRow="1" firstCol="1" bandRow="1">
                <a:tableStyleId>{E8B1032C-EA38-4F05-BA0D-38AFFFC7BED3}</a:tableStyleId>
              </a:tblPr>
              <a:tblGrid>
                <a:gridCol w="8689057">
                  <a:extLst>
                    <a:ext uri="{9D8B030D-6E8A-4147-A177-3AD203B41FA5}">
                      <a16:colId xmlns:a16="http://schemas.microsoft.com/office/drawing/2014/main" val="20000"/>
                    </a:ext>
                  </a:extLst>
                </a:gridCol>
                <a:gridCol w="960396">
                  <a:extLst>
                    <a:ext uri="{9D8B030D-6E8A-4147-A177-3AD203B41FA5}">
                      <a16:colId xmlns:a16="http://schemas.microsoft.com/office/drawing/2014/main" val="20001"/>
                    </a:ext>
                  </a:extLst>
                </a:gridCol>
                <a:gridCol w="809574">
                  <a:extLst>
                    <a:ext uri="{9D8B030D-6E8A-4147-A177-3AD203B41FA5}">
                      <a16:colId xmlns:a16="http://schemas.microsoft.com/office/drawing/2014/main" val="20002"/>
                    </a:ext>
                  </a:extLst>
                </a:gridCol>
                <a:gridCol w="989905">
                  <a:extLst>
                    <a:ext uri="{9D8B030D-6E8A-4147-A177-3AD203B41FA5}">
                      <a16:colId xmlns:a16="http://schemas.microsoft.com/office/drawing/2014/main" val="20003"/>
                    </a:ext>
                  </a:extLst>
                </a:gridCol>
              </a:tblGrid>
              <a:tr h="395901">
                <a:tc>
                  <a:txBody>
                    <a:bodyPr/>
                    <a:lstStyle/>
                    <a:p>
                      <a:pPr algn="ctr">
                        <a:lnSpc>
                          <a:spcPct val="115000"/>
                        </a:lnSpc>
                        <a:spcAft>
                          <a:spcPts val="0"/>
                        </a:spcAft>
                      </a:pPr>
                      <a:r>
                        <a:rPr lang="en-GB" sz="2400" dirty="0">
                          <a:effectLst/>
                        </a:rPr>
                        <a:t>Question</a:t>
                      </a:r>
                      <a:endParaRPr lang="en-GB" sz="1500" b="1"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A</a:t>
                      </a:r>
                      <a:endParaRPr lang="en-GB" sz="1500" b="1"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B</a:t>
                      </a:r>
                      <a:endParaRPr lang="en-GB" sz="1500" b="1"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C</a:t>
                      </a:r>
                      <a:endParaRPr lang="en-GB" sz="1500" b="1"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0"/>
                  </a:ext>
                </a:extLst>
              </a:tr>
              <a:tr h="785079">
                <a:tc>
                  <a:txBody>
                    <a:bodyPr/>
                    <a:lstStyle/>
                    <a:p>
                      <a:pPr>
                        <a:lnSpc>
                          <a:spcPct val="115000"/>
                        </a:lnSpc>
                        <a:spcAft>
                          <a:spcPts val="0"/>
                        </a:spcAft>
                      </a:pPr>
                      <a:r>
                        <a:rPr lang="en-GB" sz="2400" dirty="0">
                          <a:effectLst/>
                        </a:rPr>
                        <a:t>% of pupils who said parents had discussed body changes with them</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33%</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43%</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3200" b="1" dirty="0">
                          <a:solidFill>
                            <a:srgbClr val="FF0000"/>
                          </a:solidFill>
                          <a:effectLst/>
                        </a:rPr>
                        <a:t>63%</a:t>
                      </a:r>
                      <a:endParaRPr lang="en-GB" sz="1800" b="1" dirty="0">
                        <a:solidFill>
                          <a:srgbClr val="FF0000"/>
                        </a:solidFill>
                        <a:effectLst/>
                        <a:latin typeface="Calibri"/>
                        <a:ea typeface="Calibri"/>
                        <a:cs typeface="Times New Roman"/>
                      </a:endParaRPr>
                    </a:p>
                  </a:txBody>
                  <a:tcPr marL="41196" marR="41196" marT="0" marB="0"/>
                </a:tc>
                <a:extLst>
                  <a:ext uri="{0D108BD9-81ED-4DB2-BD59-A6C34878D82A}">
                    <a16:rowId xmlns:a16="http://schemas.microsoft.com/office/drawing/2014/main" val="10001"/>
                  </a:ext>
                </a:extLst>
              </a:tr>
              <a:tr h="785079">
                <a:tc>
                  <a:txBody>
                    <a:bodyPr/>
                    <a:lstStyle/>
                    <a:p>
                      <a:pPr>
                        <a:lnSpc>
                          <a:spcPct val="115000"/>
                        </a:lnSpc>
                        <a:spcAft>
                          <a:spcPts val="0"/>
                        </a:spcAft>
                      </a:pPr>
                      <a:r>
                        <a:rPr lang="en-GB" sz="2400" dirty="0">
                          <a:effectLst/>
                        </a:rPr>
                        <a:t>% pupils who said teachers had discussed body changes with them</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38%</a:t>
                      </a:r>
                      <a:endParaRPr lang="en-GB" sz="1500" dirty="0">
                        <a:solidFill>
                          <a:srgbClr val="BCDB1F"/>
                        </a:solidFill>
                        <a:effectLst/>
                        <a:latin typeface="Calibri"/>
                        <a:ea typeface="Calibri"/>
                        <a:cs typeface="Times New Roman"/>
                      </a:endParaRPr>
                    </a:p>
                  </a:txBody>
                  <a:tcPr marL="41196" marR="41196" marT="0" marB="0"/>
                </a:tc>
                <a:tc>
                  <a:txBody>
                    <a:bodyPr/>
                    <a:lstStyle/>
                    <a:p>
                      <a:pPr marL="0" algn="ctr" defTabSz="914400" rtl="0" eaLnBrk="1" latinLnBrk="0" hangingPunct="1">
                        <a:lnSpc>
                          <a:spcPct val="115000"/>
                        </a:lnSpc>
                        <a:spcAft>
                          <a:spcPts val="0"/>
                        </a:spcAft>
                      </a:pPr>
                      <a:r>
                        <a:rPr lang="en-GB" sz="3200" b="1" kern="1200" dirty="0">
                          <a:solidFill>
                            <a:srgbClr val="FF0000"/>
                          </a:solidFill>
                          <a:effectLst/>
                          <a:latin typeface="+mn-lt"/>
                          <a:ea typeface="+mn-ea"/>
                          <a:cs typeface="+mn-cs"/>
                        </a:rPr>
                        <a:t>68%</a:t>
                      </a:r>
                    </a:p>
                  </a:txBody>
                  <a:tcPr marL="41196" marR="41196" marT="0" marB="0"/>
                </a:tc>
                <a:tc>
                  <a:txBody>
                    <a:bodyPr/>
                    <a:lstStyle/>
                    <a:p>
                      <a:pPr algn="ctr">
                        <a:lnSpc>
                          <a:spcPct val="115000"/>
                        </a:lnSpc>
                        <a:spcAft>
                          <a:spcPts val="0"/>
                        </a:spcAft>
                      </a:pPr>
                      <a:r>
                        <a:rPr lang="en-GB" sz="2400" dirty="0">
                          <a:effectLst/>
                        </a:rPr>
                        <a:t>88%</a:t>
                      </a:r>
                      <a:endParaRPr lang="en-GB" sz="1500"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2"/>
                  </a:ext>
                </a:extLst>
              </a:tr>
              <a:tr h="816525">
                <a:tc>
                  <a:txBody>
                    <a:bodyPr/>
                    <a:lstStyle/>
                    <a:p>
                      <a:pPr>
                        <a:lnSpc>
                          <a:spcPct val="115000"/>
                        </a:lnSpc>
                        <a:spcAft>
                          <a:spcPts val="0"/>
                        </a:spcAft>
                      </a:pPr>
                      <a:r>
                        <a:rPr lang="en-GB" sz="2400" dirty="0">
                          <a:effectLst/>
                        </a:rPr>
                        <a:t>% of pupils who worry about puberty and growing up 'quite a lot' or 'a lot'.</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12%</a:t>
                      </a:r>
                      <a:endParaRPr lang="en-GB" sz="1500" dirty="0">
                        <a:solidFill>
                          <a:srgbClr val="BCDB1F"/>
                        </a:solidFill>
                        <a:effectLst/>
                        <a:latin typeface="Calibri"/>
                        <a:ea typeface="Calibri"/>
                        <a:cs typeface="Times New Roman"/>
                      </a:endParaRPr>
                    </a:p>
                  </a:txBody>
                  <a:tcPr marL="41196" marR="41196" marT="0" marB="0"/>
                </a:tc>
                <a:tc>
                  <a:txBody>
                    <a:bodyPr/>
                    <a:lstStyle/>
                    <a:p>
                      <a:pPr marL="0" algn="ctr" defTabSz="914400" rtl="0" eaLnBrk="1" latinLnBrk="0" hangingPunct="1">
                        <a:lnSpc>
                          <a:spcPct val="115000"/>
                        </a:lnSpc>
                        <a:spcAft>
                          <a:spcPts val="0"/>
                        </a:spcAft>
                      </a:pPr>
                      <a:r>
                        <a:rPr lang="en-GB" sz="3200" b="1" kern="1200" dirty="0">
                          <a:solidFill>
                            <a:srgbClr val="FF0000"/>
                          </a:solidFill>
                          <a:effectLst/>
                          <a:latin typeface="+mn-lt"/>
                          <a:ea typeface="+mn-ea"/>
                          <a:cs typeface="+mn-cs"/>
                        </a:rPr>
                        <a:t>22%</a:t>
                      </a:r>
                    </a:p>
                  </a:txBody>
                  <a:tcPr marL="41196" marR="41196" marT="0" marB="0"/>
                </a:tc>
                <a:tc>
                  <a:txBody>
                    <a:bodyPr/>
                    <a:lstStyle/>
                    <a:p>
                      <a:pPr algn="ctr">
                        <a:lnSpc>
                          <a:spcPct val="115000"/>
                        </a:lnSpc>
                        <a:spcAft>
                          <a:spcPts val="0"/>
                        </a:spcAft>
                      </a:pPr>
                      <a:r>
                        <a:rPr lang="en-GB" sz="2400" dirty="0">
                          <a:effectLst/>
                        </a:rPr>
                        <a:t>32%</a:t>
                      </a:r>
                      <a:endParaRPr lang="en-GB" sz="1500"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3"/>
                  </a:ext>
                </a:extLst>
              </a:tr>
              <a:tr h="816525">
                <a:tc>
                  <a:txBody>
                    <a:bodyPr/>
                    <a:lstStyle/>
                    <a:p>
                      <a:pPr>
                        <a:lnSpc>
                          <a:spcPct val="115000"/>
                        </a:lnSpc>
                        <a:spcAft>
                          <a:spcPts val="0"/>
                        </a:spcAft>
                      </a:pPr>
                      <a:r>
                        <a:rPr lang="en-GB" sz="2400" dirty="0">
                          <a:effectLst/>
                        </a:rPr>
                        <a:t>% of pupils who can usually or always say no to a friend when a friend asks them to do something they don’t want to do</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23%</a:t>
                      </a:r>
                      <a:endParaRPr lang="en-GB" sz="1500" dirty="0">
                        <a:solidFill>
                          <a:srgbClr val="BCDB1F"/>
                        </a:solidFill>
                        <a:effectLst/>
                        <a:latin typeface="Calibri"/>
                        <a:ea typeface="Calibri"/>
                        <a:cs typeface="Times New Roman"/>
                      </a:endParaRPr>
                    </a:p>
                  </a:txBody>
                  <a:tcPr marL="41196" marR="41196" marT="0" marB="0"/>
                </a:tc>
                <a:tc>
                  <a:txBody>
                    <a:bodyPr/>
                    <a:lstStyle/>
                    <a:p>
                      <a:pPr marL="0" algn="ctr" defTabSz="914400" rtl="0" eaLnBrk="1" latinLnBrk="0" hangingPunct="1">
                        <a:lnSpc>
                          <a:spcPct val="115000"/>
                        </a:lnSpc>
                        <a:spcAft>
                          <a:spcPts val="0"/>
                        </a:spcAft>
                      </a:pPr>
                      <a:r>
                        <a:rPr lang="en-GB" sz="3200" b="1" kern="1200" dirty="0">
                          <a:solidFill>
                            <a:srgbClr val="FF0000"/>
                          </a:solidFill>
                          <a:effectLst/>
                          <a:latin typeface="+mn-lt"/>
                          <a:ea typeface="+mn-ea"/>
                          <a:cs typeface="+mn-cs"/>
                        </a:rPr>
                        <a:t>43%</a:t>
                      </a:r>
                    </a:p>
                  </a:txBody>
                  <a:tcPr marL="41196" marR="41196" marT="0" marB="0"/>
                </a:tc>
                <a:tc>
                  <a:txBody>
                    <a:bodyPr/>
                    <a:lstStyle/>
                    <a:p>
                      <a:pPr algn="ctr">
                        <a:lnSpc>
                          <a:spcPct val="115000"/>
                        </a:lnSpc>
                        <a:spcAft>
                          <a:spcPts val="0"/>
                        </a:spcAft>
                      </a:pPr>
                      <a:r>
                        <a:rPr lang="en-GB" sz="2400" dirty="0">
                          <a:effectLst/>
                        </a:rPr>
                        <a:t>63%</a:t>
                      </a:r>
                      <a:endParaRPr lang="en-GB" sz="1500"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4"/>
                  </a:ext>
                </a:extLst>
              </a:tr>
            </a:tbl>
          </a:graphicData>
        </a:graphic>
      </p:graphicFrame>
      <p:sp>
        <p:nvSpPr>
          <p:cNvPr id="8" name="Rectangle 4">
            <a:extLst>
              <a:ext uri="{FF2B5EF4-FFF2-40B4-BE49-F238E27FC236}">
                <a16:creationId xmlns:a16="http://schemas.microsoft.com/office/drawing/2014/main" id="{33087357-7B00-49A4-AC9C-45D16C692403}"/>
              </a:ext>
            </a:extLst>
          </p:cNvPr>
          <p:cNvSpPr/>
          <p:nvPr/>
        </p:nvSpPr>
        <p:spPr>
          <a:xfrm>
            <a:off x="-25110" y="622985"/>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pic>
        <p:nvPicPr>
          <p:cNvPr id="9" name="Picture 7" descr="A picture containing object&#10;&#10;Description generated with very high confidence">
            <a:extLst>
              <a:ext uri="{FF2B5EF4-FFF2-40B4-BE49-F238E27FC236}">
                <a16:creationId xmlns:a16="http://schemas.microsoft.com/office/drawing/2014/main" id="{2C7492ED-66FE-4892-9710-E076AA2E2B7E}"/>
              </a:ext>
            </a:extLst>
          </p:cNvPr>
          <p:cNvPicPr>
            <a:picLocks noChangeAspect="1"/>
          </p:cNvPicPr>
          <p:nvPr/>
        </p:nvPicPr>
        <p:blipFill>
          <a:blip r:embed="rId2"/>
          <a:stretch>
            <a:fillRect/>
          </a:stretch>
        </p:blipFill>
        <p:spPr>
          <a:xfrm>
            <a:off x="10344804" y="6041028"/>
            <a:ext cx="1697098" cy="733229"/>
          </a:xfrm>
          <a:prstGeom prst="rect">
            <a:avLst/>
          </a:prstGeom>
          <a:noFill/>
          <a:ln cap="flat">
            <a:noFill/>
          </a:ln>
        </p:spPr>
      </p:pic>
      <p:sp>
        <p:nvSpPr>
          <p:cNvPr id="10" name="Title 1">
            <a:extLst>
              <a:ext uri="{FF2B5EF4-FFF2-40B4-BE49-F238E27FC236}">
                <a16:creationId xmlns:a16="http://schemas.microsoft.com/office/drawing/2014/main" id="{0E44842D-D26C-48BC-ABB9-8F8C41E134E8}"/>
              </a:ext>
            </a:extLst>
          </p:cNvPr>
          <p:cNvSpPr txBox="1"/>
          <p:nvPr/>
        </p:nvSpPr>
        <p:spPr>
          <a:xfrm>
            <a:off x="1008698" y="635450"/>
            <a:ext cx="10142232"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XX Primary School HRBS 20XX</a:t>
            </a:r>
            <a:endParaRPr lang="en-GB" sz="4400" b="1" dirty="0">
              <a:solidFill>
                <a:srgbClr val="002060"/>
              </a:solidFill>
              <a:cs typeface="Calibri" pitchFamily="34"/>
            </a:endParaRPr>
          </a:p>
        </p:txBody>
      </p:sp>
    </p:spTree>
    <p:extLst>
      <p:ext uri="{BB962C8B-B14F-4D97-AF65-F5344CB8AC3E}">
        <p14:creationId xmlns:p14="http://schemas.microsoft.com/office/powerpoint/2010/main" val="87507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2A3-3249-458E-9731-152D7F804F69}"/>
              </a:ext>
            </a:extLst>
          </p:cNvPr>
          <p:cNvSpPr txBox="1">
            <a:spLocks noGrp="1"/>
          </p:cNvSpPr>
          <p:nvPr>
            <p:ph type="title"/>
          </p:nvPr>
        </p:nvSpPr>
        <p:spPr/>
        <p:txBody>
          <a:bodyPr/>
          <a:lstStyle/>
          <a:p>
            <a:endParaRPr lang="en-GB"/>
          </a:p>
        </p:txBody>
      </p:sp>
      <p:pic>
        <p:nvPicPr>
          <p:cNvPr id="10" name="Content Placeholder 9">
            <a:extLst>
              <a:ext uri="{FF2B5EF4-FFF2-40B4-BE49-F238E27FC236}">
                <a16:creationId xmlns:a16="http://schemas.microsoft.com/office/drawing/2014/main" id="{B6D31A4C-FFBA-4995-AEE9-3140B9417A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496" y="1825625"/>
            <a:ext cx="6527007" cy="4351338"/>
          </a:xfrm>
        </p:spPr>
      </p:pic>
      <p:sp>
        <p:nvSpPr>
          <p:cNvPr id="4" name="Rectangle 3">
            <a:extLst>
              <a:ext uri="{FF2B5EF4-FFF2-40B4-BE49-F238E27FC236}">
                <a16:creationId xmlns:a16="http://schemas.microsoft.com/office/drawing/2014/main" id="{83479845-94DF-4FF3-A07F-5065238C330D}"/>
              </a:ext>
            </a:extLst>
          </p:cNvPr>
          <p:cNvSpPr/>
          <p:nvPr/>
        </p:nvSpPr>
        <p:spPr>
          <a:xfrm>
            <a:off x="0" y="0"/>
            <a:ext cx="12191996" cy="6876388"/>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Title 1">
            <a:extLst>
              <a:ext uri="{FF2B5EF4-FFF2-40B4-BE49-F238E27FC236}">
                <a16:creationId xmlns:a16="http://schemas.microsoft.com/office/drawing/2014/main" id="{09CAF642-E49E-4747-B1D0-8A85457D1898}"/>
              </a:ext>
            </a:extLst>
          </p:cNvPr>
          <p:cNvSpPr txBox="1"/>
          <p:nvPr/>
        </p:nvSpPr>
        <p:spPr>
          <a:xfrm>
            <a:off x="1485350" y="1228045"/>
            <a:ext cx="9619744"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6000" b="1" dirty="0">
                <a:solidFill>
                  <a:srgbClr val="FFFFFF"/>
                </a:solidFill>
                <a:latin typeface="Calibri" pitchFamily="34"/>
                <a:cs typeface="Calibri" pitchFamily="34"/>
              </a:rPr>
              <a:t>What is Relationships Education?</a:t>
            </a:r>
            <a:endParaRPr lang="en-GB" sz="6000" b="1" i="0" u="none" strike="noStrike" kern="1200" cap="none" spc="0" baseline="0" dirty="0">
              <a:solidFill>
                <a:srgbClr val="FFFFFF"/>
              </a:solidFill>
              <a:uFillTx/>
              <a:latin typeface="Calibri"/>
              <a:cs typeface="Calibri" pitchFamily="34"/>
            </a:endParaRPr>
          </a:p>
        </p:txBody>
      </p:sp>
      <p:pic>
        <p:nvPicPr>
          <p:cNvPr id="6" name="Picture 5" descr="A close up of text on a black background&#10;&#10;Description generated with high confidence">
            <a:extLst>
              <a:ext uri="{FF2B5EF4-FFF2-40B4-BE49-F238E27FC236}">
                <a16:creationId xmlns:a16="http://schemas.microsoft.com/office/drawing/2014/main" id="{64980184-C3CE-48E7-B8BE-92F4A9B3D2D8}"/>
              </a:ext>
            </a:extLst>
          </p:cNvPr>
          <p:cNvPicPr>
            <a:picLocks noChangeAspect="1"/>
          </p:cNvPicPr>
          <p:nvPr/>
        </p:nvPicPr>
        <p:blipFill>
          <a:blip r:embed="rId3"/>
          <a:stretch>
            <a:fillRect/>
          </a:stretch>
        </p:blipFill>
        <p:spPr>
          <a:xfrm>
            <a:off x="0" y="4349215"/>
            <a:ext cx="2004282" cy="2508784"/>
          </a:xfrm>
          <a:prstGeom prst="rect">
            <a:avLst/>
          </a:prstGeom>
          <a:noFill/>
          <a:ln cap="flat">
            <a:noFill/>
          </a:ln>
        </p:spPr>
      </p:pic>
      <p:pic>
        <p:nvPicPr>
          <p:cNvPr id="7" name="Picture 6" descr="A close up of text on a black background&#10;&#10;Description generated with high confidence">
            <a:extLst>
              <a:ext uri="{FF2B5EF4-FFF2-40B4-BE49-F238E27FC236}">
                <a16:creationId xmlns:a16="http://schemas.microsoft.com/office/drawing/2014/main" id="{41F0A9B2-79EB-4B4E-98D9-19409B0BF1A1}"/>
              </a:ext>
            </a:extLst>
          </p:cNvPr>
          <p:cNvPicPr>
            <a:picLocks noChangeAspect="1"/>
          </p:cNvPicPr>
          <p:nvPr/>
        </p:nvPicPr>
        <p:blipFill>
          <a:blip r:embed="rId3"/>
          <a:stretch>
            <a:fillRect/>
          </a:stretch>
        </p:blipFill>
        <p:spPr>
          <a:xfrm rot="10799991">
            <a:off x="10187714" y="0"/>
            <a:ext cx="2004282" cy="2508784"/>
          </a:xfrm>
          <a:prstGeom prst="rect">
            <a:avLst/>
          </a:prstGeom>
          <a:noFill/>
          <a:ln cap="flat">
            <a:noFill/>
          </a:ln>
        </p:spPr>
      </p:pic>
      <p:pic>
        <p:nvPicPr>
          <p:cNvPr id="9" name="Picture 8" descr="A picture containing object&#10;&#10;Description generated with very high confidence">
            <a:extLst>
              <a:ext uri="{FF2B5EF4-FFF2-40B4-BE49-F238E27FC236}">
                <a16:creationId xmlns:a16="http://schemas.microsoft.com/office/drawing/2014/main" id="{47CAFA6A-DDD6-49AD-B060-ED8AE5BFAD30}"/>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10346417" y="5952122"/>
            <a:ext cx="1517355" cy="655569"/>
          </a:xfrm>
          <a:prstGeom prst="rect">
            <a:avLst/>
          </a:prstGeom>
          <a:noFill/>
          <a:ln cap="flat">
            <a:noFill/>
          </a:ln>
        </p:spPr>
      </p:pic>
      <p:pic>
        <p:nvPicPr>
          <p:cNvPr id="1028" name="Picture 4" descr="Image result for discussions">
            <a:hlinkClick r:id="rId6"/>
            <a:extLst>
              <a:ext uri="{FF2B5EF4-FFF2-40B4-BE49-F238E27FC236}">
                <a16:creationId xmlns:a16="http://schemas.microsoft.com/office/drawing/2014/main" id="{AD1708E9-DDC4-4399-8B6B-928E15DA74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5928" y="3932660"/>
            <a:ext cx="5058843" cy="219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87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860710" y="328273"/>
            <a:ext cx="10879787"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What is Relationships Education?</a:t>
            </a:r>
            <a:endParaRPr lang="en-GB" sz="4400" b="1" i="0" u="none" strike="noStrike" kern="1200" cap="none" spc="0" baseline="0" dirty="0">
              <a:solidFill>
                <a:srgbClr val="002060"/>
              </a:solidFill>
              <a:uFillTx/>
              <a:latin typeface="Calibri"/>
              <a:cs typeface="Calibri" pitchFamily="34"/>
            </a:endParaRP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968730" y="6306589"/>
            <a:ext cx="1094548" cy="472898"/>
          </a:xfrm>
          <a:prstGeom prst="rect">
            <a:avLst/>
          </a:prstGeom>
          <a:noFill/>
          <a:ln cap="flat">
            <a:noFill/>
          </a:ln>
        </p:spPr>
      </p:pic>
      <p:sp>
        <p:nvSpPr>
          <p:cNvPr id="8" name="Content Placeholder 7">
            <a:extLst>
              <a:ext uri="{FF2B5EF4-FFF2-40B4-BE49-F238E27FC236}">
                <a16:creationId xmlns:a16="http://schemas.microsoft.com/office/drawing/2014/main" id="{2413179C-6C06-4299-8697-B3CC7FE4BA75}"/>
              </a:ext>
            </a:extLst>
          </p:cNvPr>
          <p:cNvSpPr>
            <a:spLocks noGrp="1"/>
          </p:cNvSpPr>
          <p:nvPr>
            <p:ph idx="1"/>
          </p:nvPr>
        </p:nvSpPr>
        <p:spPr>
          <a:xfrm>
            <a:off x="838200" y="1459011"/>
            <a:ext cx="10515600" cy="5534764"/>
          </a:xfrm>
        </p:spPr>
        <p:txBody>
          <a:bodyPr>
            <a:normAutofit fontScale="62500" lnSpcReduction="20000"/>
          </a:bodyPr>
          <a:lstStyle/>
          <a:p>
            <a:pPr>
              <a:lnSpc>
                <a:spcPct val="150000"/>
              </a:lnSpc>
            </a:pPr>
            <a:r>
              <a:rPr lang="en-GB" sz="4400" dirty="0">
                <a:solidFill>
                  <a:srgbClr val="002060"/>
                </a:solidFill>
                <a:latin typeface="Calibri" pitchFamily="34"/>
                <a:ea typeface="+mn-ea"/>
                <a:cs typeface="Calibri" pitchFamily="34"/>
              </a:rPr>
              <a:t>Forms part of the PSHE (personal, social, health and economic) curriculum.</a:t>
            </a:r>
          </a:p>
          <a:p>
            <a:pPr>
              <a:lnSpc>
                <a:spcPct val="150000"/>
              </a:lnSpc>
            </a:pPr>
            <a:r>
              <a:rPr lang="en-GB" sz="4400" dirty="0">
                <a:solidFill>
                  <a:srgbClr val="002060"/>
                </a:solidFill>
                <a:latin typeface="Calibri" pitchFamily="34"/>
                <a:ea typeface="+mn-ea"/>
                <a:cs typeface="Calibri" pitchFamily="34"/>
              </a:rPr>
              <a:t>Lessons on puberty and body changes </a:t>
            </a:r>
            <a:r>
              <a:rPr lang="en-GB" sz="4400" dirty="0">
                <a:solidFill>
                  <a:srgbClr val="002060"/>
                </a:solidFill>
                <a:latin typeface="Calibri" pitchFamily="34"/>
                <a:cs typeface="Calibri" pitchFamily="34"/>
              </a:rPr>
              <a:t>(year 4, 5 and 6 only)</a:t>
            </a:r>
            <a:r>
              <a:rPr lang="en-GB" sz="4400" dirty="0">
                <a:solidFill>
                  <a:srgbClr val="002060"/>
                </a:solidFill>
                <a:latin typeface="Calibri" pitchFamily="34"/>
                <a:ea typeface="+mn-ea"/>
                <a:cs typeface="Calibri" pitchFamily="34"/>
              </a:rPr>
              <a:t> are usually taught in Summer Term.</a:t>
            </a:r>
          </a:p>
          <a:p>
            <a:pPr>
              <a:lnSpc>
                <a:spcPct val="150000"/>
              </a:lnSpc>
            </a:pPr>
            <a:r>
              <a:rPr lang="en-GB" sz="4400" dirty="0">
                <a:solidFill>
                  <a:srgbClr val="002060"/>
                </a:solidFill>
                <a:latin typeface="Calibri" pitchFamily="34"/>
                <a:ea typeface="+mn-ea"/>
                <a:cs typeface="Calibri" pitchFamily="34"/>
              </a:rPr>
              <a:t>Human reproduction (year 6 only) usually taught in Summer term</a:t>
            </a:r>
          </a:p>
          <a:p>
            <a:pPr>
              <a:lnSpc>
                <a:spcPct val="150000"/>
              </a:lnSpc>
            </a:pPr>
            <a:r>
              <a:rPr lang="en-GB" sz="4400" dirty="0">
                <a:solidFill>
                  <a:srgbClr val="002060"/>
                </a:solidFill>
                <a:latin typeface="Calibri" pitchFamily="34"/>
                <a:ea typeface="+mn-ea"/>
                <a:cs typeface="Calibri" pitchFamily="34"/>
              </a:rPr>
              <a:t>However relationships education also takes place throughout the year. Lessons about keeping safe, good and bad touch, people who help us, good friendships and peer pressure are taught consistently in all year groups.</a:t>
            </a:r>
          </a:p>
          <a:p>
            <a:pPr marL="0" indent="0">
              <a:buNone/>
            </a:pPr>
            <a:endParaRPr lang="en-GB" dirty="0"/>
          </a:p>
        </p:txBody>
      </p:sp>
    </p:spTree>
    <p:extLst>
      <p:ext uri="{BB962C8B-B14F-4D97-AF65-F5344CB8AC3E}">
        <p14:creationId xmlns:p14="http://schemas.microsoft.com/office/powerpoint/2010/main" val="381022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2A3-3249-458E-9731-152D7F804F69}"/>
              </a:ext>
            </a:extLst>
          </p:cNvPr>
          <p:cNvSpPr txBox="1">
            <a:spLocks noGrp="1"/>
          </p:cNvSpPr>
          <p:nvPr>
            <p:ph type="title"/>
          </p:nvPr>
        </p:nvSpPr>
        <p:spPr/>
        <p:txBody>
          <a:bodyPr/>
          <a:lstStyle/>
          <a:p>
            <a:endParaRPr lang="en-GB" dirty="0"/>
          </a:p>
        </p:txBody>
      </p:sp>
      <p:pic>
        <p:nvPicPr>
          <p:cNvPr id="10" name="Content Placeholder 9">
            <a:extLst>
              <a:ext uri="{FF2B5EF4-FFF2-40B4-BE49-F238E27FC236}">
                <a16:creationId xmlns:a16="http://schemas.microsoft.com/office/drawing/2014/main" id="{B6D31A4C-FFBA-4995-AEE9-3140B9417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2498" y="1825625"/>
            <a:ext cx="6527007" cy="4351339"/>
          </a:xfrm>
        </p:spPr>
      </p:pic>
      <p:sp>
        <p:nvSpPr>
          <p:cNvPr id="4" name="Rectangle 3">
            <a:extLst>
              <a:ext uri="{FF2B5EF4-FFF2-40B4-BE49-F238E27FC236}">
                <a16:creationId xmlns:a16="http://schemas.microsoft.com/office/drawing/2014/main" id="{83479845-94DF-4FF3-A07F-5065238C330D}"/>
              </a:ext>
            </a:extLst>
          </p:cNvPr>
          <p:cNvSpPr/>
          <p:nvPr/>
        </p:nvSpPr>
        <p:spPr>
          <a:xfrm>
            <a:off x="1" y="1"/>
            <a:ext cx="12191996" cy="6876388"/>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algn="ctr" defTabSz="457189">
              <a:defRPr sz="1800" b="0" i="0" u="none" strike="noStrike" kern="0" cap="none" spc="0" baseline="0">
                <a:solidFill>
                  <a:srgbClr val="000000"/>
                </a:solidFill>
                <a:uFillTx/>
              </a:defRPr>
            </a:pPr>
            <a:endParaRPr lang="en-GB" dirty="0">
              <a:solidFill>
                <a:srgbClr val="FFFFFF"/>
              </a:solidFill>
              <a:latin typeface="Calibri"/>
            </a:endParaRPr>
          </a:p>
        </p:txBody>
      </p:sp>
      <p:sp>
        <p:nvSpPr>
          <p:cNvPr id="5" name="Title 1">
            <a:extLst>
              <a:ext uri="{FF2B5EF4-FFF2-40B4-BE49-F238E27FC236}">
                <a16:creationId xmlns:a16="http://schemas.microsoft.com/office/drawing/2014/main" id="{09CAF642-E49E-4747-B1D0-8A85457D1898}"/>
              </a:ext>
            </a:extLst>
          </p:cNvPr>
          <p:cNvSpPr txBox="1"/>
          <p:nvPr/>
        </p:nvSpPr>
        <p:spPr>
          <a:xfrm>
            <a:off x="1425121" y="1934811"/>
            <a:ext cx="9619744" cy="983025"/>
          </a:xfrm>
          <a:prstGeom prst="rect">
            <a:avLst/>
          </a:prstGeom>
          <a:noFill/>
          <a:ln cap="flat">
            <a:noFill/>
          </a:ln>
        </p:spPr>
        <p:txBody>
          <a:bodyPr vert="horz" wrap="square" lIns="91440" tIns="45720" rIns="91440" bIns="45720" anchor="t" anchorCtr="0" compatLnSpc="1">
            <a:noAutofit/>
          </a:bodyPr>
          <a:lstStyle/>
          <a:p>
            <a:pPr defTabSz="914377">
              <a:lnSpc>
                <a:spcPct val="90000"/>
              </a:lnSpc>
              <a:defRPr sz="1800" b="0" i="0" u="none" strike="noStrike" kern="0" cap="none" spc="0" baseline="0">
                <a:solidFill>
                  <a:srgbClr val="000000"/>
                </a:solidFill>
                <a:uFillTx/>
              </a:defRPr>
            </a:pPr>
            <a:r>
              <a:rPr lang="en-GB" sz="8000" b="1" dirty="0">
                <a:solidFill>
                  <a:srgbClr val="FFFFFF"/>
                </a:solidFill>
                <a:latin typeface="Calibri" pitchFamily="34"/>
                <a:cs typeface="Calibri" pitchFamily="34"/>
              </a:rPr>
              <a:t>DfE statutory guidance for primary schools</a:t>
            </a:r>
            <a:endParaRPr lang="en-GB" sz="8000" b="1" dirty="0">
              <a:solidFill>
                <a:srgbClr val="FFFFFF"/>
              </a:solidFill>
              <a:latin typeface="Calibri"/>
              <a:cs typeface="Calibri" pitchFamily="34"/>
            </a:endParaRPr>
          </a:p>
        </p:txBody>
      </p:sp>
      <p:pic>
        <p:nvPicPr>
          <p:cNvPr id="6" name="Picture 5" descr="A close up of text on a black background&#10;&#10;Description generated with high confidence">
            <a:extLst>
              <a:ext uri="{FF2B5EF4-FFF2-40B4-BE49-F238E27FC236}">
                <a16:creationId xmlns:a16="http://schemas.microsoft.com/office/drawing/2014/main" id="{64980184-C3CE-48E7-B8BE-92F4A9B3D2D8}"/>
              </a:ext>
            </a:extLst>
          </p:cNvPr>
          <p:cNvPicPr>
            <a:picLocks noChangeAspect="1"/>
          </p:cNvPicPr>
          <p:nvPr/>
        </p:nvPicPr>
        <p:blipFill>
          <a:blip r:embed="rId3"/>
          <a:stretch>
            <a:fillRect/>
          </a:stretch>
        </p:blipFill>
        <p:spPr>
          <a:xfrm>
            <a:off x="0" y="4349215"/>
            <a:ext cx="2004283" cy="2508784"/>
          </a:xfrm>
          <a:prstGeom prst="rect">
            <a:avLst/>
          </a:prstGeom>
          <a:noFill/>
          <a:ln cap="flat">
            <a:noFill/>
          </a:ln>
        </p:spPr>
      </p:pic>
      <p:pic>
        <p:nvPicPr>
          <p:cNvPr id="7" name="Picture 6" descr="A close up of text on a black background&#10;&#10;Description generated with high confidence">
            <a:extLst>
              <a:ext uri="{FF2B5EF4-FFF2-40B4-BE49-F238E27FC236}">
                <a16:creationId xmlns:a16="http://schemas.microsoft.com/office/drawing/2014/main" id="{41F0A9B2-79EB-4B4E-98D9-19409B0BF1A1}"/>
              </a:ext>
            </a:extLst>
          </p:cNvPr>
          <p:cNvPicPr>
            <a:picLocks noChangeAspect="1"/>
          </p:cNvPicPr>
          <p:nvPr/>
        </p:nvPicPr>
        <p:blipFill>
          <a:blip r:embed="rId3"/>
          <a:stretch>
            <a:fillRect/>
          </a:stretch>
        </p:blipFill>
        <p:spPr>
          <a:xfrm rot="10799991">
            <a:off x="10187713" y="0"/>
            <a:ext cx="2004283" cy="2508784"/>
          </a:xfrm>
          <a:prstGeom prst="rect">
            <a:avLst/>
          </a:prstGeom>
          <a:noFill/>
          <a:ln cap="flat">
            <a:noFill/>
          </a:ln>
        </p:spPr>
      </p:pic>
      <p:pic>
        <p:nvPicPr>
          <p:cNvPr id="9" name="Picture 8" descr="A picture containing object&#10;&#10;Description generated with very high confidence">
            <a:extLst>
              <a:ext uri="{FF2B5EF4-FFF2-40B4-BE49-F238E27FC236}">
                <a16:creationId xmlns:a16="http://schemas.microsoft.com/office/drawing/2014/main" id="{47CAFA6A-DDD6-49AD-B060-ED8AE5BFAD30}"/>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10346417" y="5952124"/>
            <a:ext cx="1517355" cy="655569"/>
          </a:xfrm>
          <a:prstGeom prst="rect">
            <a:avLst/>
          </a:prstGeom>
          <a:noFill/>
          <a:ln cap="flat">
            <a:noFill/>
          </a:ln>
        </p:spPr>
      </p:pic>
    </p:spTree>
    <p:extLst>
      <p:ext uri="{BB962C8B-B14F-4D97-AF65-F5344CB8AC3E}">
        <p14:creationId xmlns:p14="http://schemas.microsoft.com/office/powerpoint/2010/main" val="395776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1040735" y="473499"/>
            <a:ext cx="9182689" cy="98302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5400" b="1" i="0" u="none" strike="noStrike" kern="1200" cap="none" spc="0" baseline="0" dirty="0">
                <a:solidFill>
                  <a:srgbClr val="002060"/>
                </a:solidFill>
                <a:uFillTx/>
                <a:latin typeface="Calibri" pitchFamily="34"/>
                <a:cs typeface="Calibri" pitchFamily="34"/>
              </a:rPr>
              <a:t>Relationships Education </a:t>
            </a:r>
            <a:endParaRPr lang="en-GB" sz="5400" b="1" i="0" u="none" strike="noStrike" kern="1200" cap="none" spc="0" baseline="0" dirty="0">
              <a:solidFill>
                <a:srgbClr val="002060"/>
              </a:solidFill>
              <a:uFillTx/>
              <a:latin typeface="Calibri"/>
              <a:cs typeface="Calibri" pitchFamily="34"/>
            </a:endParaRP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Content Placeholder 7">
            <a:extLst>
              <a:ext uri="{FF2B5EF4-FFF2-40B4-BE49-F238E27FC236}">
                <a16:creationId xmlns:a16="http://schemas.microsoft.com/office/drawing/2014/main" id="{2413179C-6C06-4299-8697-B3CC7FE4BA75}"/>
              </a:ext>
            </a:extLst>
          </p:cNvPr>
          <p:cNvSpPr>
            <a:spLocks noGrp="1"/>
          </p:cNvSpPr>
          <p:nvPr>
            <p:ph idx="1"/>
          </p:nvPr>
        </p:nvSpPr>
        <p:spPr>
          <a:xfrm>
            <a:off x="790041" y="1618630"/>
            <a:ext cx="10515600" cy="5239370"/>
          </a:xfrm>
        </p:spPr>
        <p:txBody>
          <a:bodyPr>
            <a:normAutofit fontScale="92500" lnSpcReduction="10000"/>
          </a:bodyPr>
          <a:lstStyle/>
          <a:p>
            <a:pPr>
              <a:lnSpc>
                <a:spcPct val="150000"/>
              </a:lnSpc>
            </a:pPr>
            <a:r>
              <a:rPr lang="en-GB" sz="4400" dirty="0">
                <a:solidFill>
                  <a:srgbClr val="002060"/>
                </a:solidFill>
                <a:latin typeface="Calibri" pitchFamily="34"/>
                <a:ea typeface="+mn-ea"/>
                <a:cs typeface="Calibri" pitchFamily="34"/>
              </a:rPr>
              <a:t>Families and people who care for me</a:t>
            </a:r>
          </a:p>
          <a:p>
            <a:pPr>
              <a:lnSpc>
                <a:spcPct val="150000"/>
              </a:lnSpc>
            </a:pPr>
            <a:r>
              <a:rPr lang="en-GB" sz="4400" dirty="0">
                <a:solidFill>
                  <a:srgbClr val="002060"/>
                </a:solidFill>
                <a:latin typeface="Calibri" pitchFamily="34"/>
                <a:ea typeface="+mn-ea"/>
                <a:cs typeface="Calibri" pitchFamily="34"/>
              </a:rPr>
              <a:t>Caring friendships</a:t>
            </a:r>
          </a:p>
          <a:p>
            <a:pPr>
              <a:lnSpc>
                <a:spcPct val="150000"/>
              </a:lnSpc>
            </a:pPr>
            <a:r>
              <a:rPr lang="en-GB" sz="4400" dirty="0">
                <a:solidFill>
                  <a:srgbClr val="002060"/>
                </a:solidFill>
                <a:latin typeface="Calibri" pitchFamily="34"/>
                <a:ea typeface="+mn-ea"/>
                <a:cs typeface="Calibri" pitchFamily="34"/>
              </a:rPr>
              <a:t>Respectful relationships</a:t>
            </a:r>
          </a:p>
          <a:p>
            <a:pPr>
              <a:lnSpc>
                <a:spcPct val="150000"/>
              </a:lnSpc>
            </a:pPr>
            <a:r>
              <a:rPr lang="en-GB" sz="4400" dirty="0">
                <a:solidFill>
                  <a:srgbClr val="002060"/>
                </a:solidFill>
                <a:latin typeface="Calibri" pitchFamily="34"/>
                <a:ea typeface="+mn-ea"/>
                <a:cs typeface="Calibri" pitchFamily="34"/>
              </a:rPr>
              <a:t>Online relationships</a:t>
            </a:r>
          </a:p>
          <a:p>
            <a:pPr>
              <a:lnSpc>
                <a:spcPct val="150000"/>
              </a:lnSpc>
            </a:pPr>
            <a:r>
              <a:rPr lang="en-GB" sz="4400" dirty="0">
                <a:solidFill>
                  <a:srgbClr val="002060"/>
                </a:solidFill>
                <a:latin typeface="Calibri" pitchFamily="34"/>
                <a:ea typeface="+mn-ea"/>
                <a:cs typeface="Calibri" pitchFamily="34"/>
              </a:rPr>
              <a:t>Being safe</a:t>
            </a:r>
          </a:p>
          <a:p>
            <a:pPr>
              <a:lnSpc>
                <a:spcPct val="150000"/>
              </a:lnSpc>
            </a:pPr>
            <a:endParaRPr lang="en-GB" sz="4400" dirty="0">
              <a:solidFill>
                <a:srgbClr val="BED712"/>
              </a:solidFill>
              <a:latin typeface="Calibri" pitchFamily="34"/>
              <a:ea typeface="+mn-ea"/>
              <a:cs typeface="Calibri" pitchFamily="34"/>
            </a:endParaRPr>
          </a:p>
          <a:p>
            <a:pPr marL="0" indent="0">
              <a:buNone/>
            </a:pPr>
            <a:endParaRPr lang="en-GB" dirty="0"/>
          </a:p>
        </p:txBody>
      </p:sp>
    </p:spTree>
    <p:extLst>
      <p:ext uri="{BB962C8B-B14F-4D97-AF65-F5344CB8AC3E}">
        <p14:creationId xmlns:p14="http://schemas.microsoft.com/office/powerpoint/2010/main" val="1956748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693</Words>
  <Application>Microsoft Office PowerPoint</Application>
  <PresentationFormat>Widescreen</PresentationFormat>
  <Paragraphs>134</Paragraphs>
  <Slides>24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McGregor</dc:creator>
  <cp:lastModifiedBy>Claire Meade</cp:lastModifiedBy>
  <cp:revision>41</cp:revision>
  <dcterms:created xsi:type="dcterms:W3CDTF">2019-08-07T11:28:46Z</dcterms:created>
  <dcterms:modified xsi:type="dcterms:W3CDTF">2020-05-28T10:30:18Z</dcterms:modified>
</cp:coreProperties>
</file>