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36"/>
  </p:notesMasterIdLst>
  <p:sldIdLst>
    <p:sldId id="256" r:id="rId3"/>
    <p:sldId id="452" r:id="rId4"/>
    <p:sldId id="456" r:id="rId5"/>
    <p:sldId id="451" r:id="rId6"/>
    <p:sldId id="465" r:id="rId7"/>
    <p:sldId id="457" r:id="rId8"/>
    <p:sldId id="458" r:id="rId9"/>
    <p:sldId id="459" r:id="rId10"/>
    <p:sldId id="466" r:id="rId11"/>
    <p:sldId id="460" r:id="rId12"/>
    <p:sldId id="461" r:id="rId13"/>
    <p:sldId id="462" r:id="rId14"/>
    <p:sldId id="463" r:id="rId15"/>
    <p:sldId id="464" r:id="rId16"/>
    <p:sldId id="467" r:id="rId17"/>
    <p:sldId id="468" r:id="rId18"/>
    <p:sldId id="469" r:id="rId19"/>
    <p:sldId id="470" r:id="rId20"/>
    <p:sldId id="471" r:id="rId21"/>
    <p:sldId id="472" r:id="rId22"/>
    <p:sldId id="473" r:id="rId23"/>
    <p:sldId id="474" r:id="rId24"/>
    <p:sldId id="477" r:id="rId25"/>
    <p:sldId id="476" r:id="rId26"/>
    <p:sldId id="475" r:id="rId27"/>
    <p:sldId id="490" r:id="rId28"/>
    <p:sldId id="510" r:id="rId29"/>
    <p:sldId id="478" r:id="rId30"/>
    <p:sldId id="479" r:id="rId31"/>
    <p:sldId id="480" r:id="rId32"/>
    <p:sldId id="481" r:id="rId33"/>
    <p:sldId id="509" r:id="rId34"/>
    <p:sldId id="42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BCDB1F"/>
    <a:srgbClr val="FB15A9"/>
    <a:srgbClr val="FD9E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72"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1A4AA-8FD8-44D4-A87F-4AF499E006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A9FFE62-14EA-4840-B607-DE2B48492B66}">
      <dgm:prSet phldrT="[Text]"/>
      <dgm:spPr>
        <a:solidFill>
          <a:srgbClr val="002060"/>
        </a:solidFill>
      </dgm:spPr>
      <dgm:t>
        <a:bodyPr/>
        <a:lstStyle/>
        <a:p>
          <a:r>
            <a:rPr lang="en-GB" dirty="0"/>
            <a:t>Range of stakeholders </a:t>
          </a:r>
        </a:p>
      </dgm:t>
    </dgm:pt>
    <dgm:pt modelId="{E571D5A4-0C29-4FFF-BE90-DD7D480F2241}" type="parTrans" cxnId="{DAB9AE16-AE1A-4E0E-B497-D82B24236A72}">
      <dgm:prSet/>
      <dgm:spPr/>
      <dgm:t>
        <a:bodyPr/>
        <a:lstStyle/>
        <a:p>
          <a:endParaRPr lang="en-GB"/>
        </a:p>
      </dgm:t>
    </dgm:pt>
    <dgm:pt modelId="{9AAF495C-49ED-4DF4-B73B-06AB8DE340F6}" type="sibTrans" cxnId="{DAB9AE16-AE1A-4E0E-B497-D82B24236A72}">
      <dgm:prSet/>
      <dgm:spPr/>
      <dgm:t>
        <a:bodyPr/>
        <a:lstStyle/>
        <a:p>
          <a:endParaRPr lang="en-GB"/>
        </a:p>
      </dgm:t>
    </dgm:pt>
    <dgm:pt modelId="{C08899B5-7847-4674-8AFA-B696154D4BB0}">
      <dgm:prSet phldrT="[Text]"/>
      <dgm:spPr>
        <a:solidFill>
          <a:srgbClr val="002060"/>
        </a:solidFill>
      </dgm:spPr>
      <dgm:t>
        <a:bodyPr/>
        <a:lstStyle/>
        <a:p>
          <a:r>
            <a:rPr lang="en-GB" dirty="0"/>
            <a:t>Parents</a:t>
          </a:r>
        </a:p>
      </dgm:t>
    </dgm:pt>
    <dgm:pt modelId="{D185E51E-D12C-412C-9286-E16AA6889852}" type="parTrans" cxnId="{CBF1ACEA-A15B-474B-8C7C-1326189822D7}">
      <dgm:prSet/>
      <dgm:spPr/>
      <dgm:t>
        <a:bodyPr/>
        <a:lstStyle/>
        <a:p>
          <a:endParaRPr lang="en-GB"/>
        </a:p>
      </dgm:t>
    </dgm:pt>
    <dgm:pt modelId="{68D1B518-E291-4246-BADE-F2AB00B735B5}" type="sibTrans" cxnId="{CBF1ACEA-A15B-474B-8C7C-1326189822D7}">
      <dgm:prSet/>
      <dgm:spPr/>
      <dgm:t>
        <a:bodyPr/>
        <a:lstStyle/>
        <a:p>
          <a:endParaRPr lang="en-GB"/>
        </a:p>
      </dgm:t>
    </dgm:pt>
    <dgm:pt modelId="{2A646BD7-5B92-4B0D-83FB-750084CD5FD6}">
      <dgm:prSet phldrT="[Text]"/>
      <dgm:spPr>
        <a:solidFill>
          <a:srgbClr val="002060"/>
        </a:solidFill>
      </dgm:spPr>
      <dgm:t>
        <a:bodyPr/>
        <a:lstStyle/>
        <a:p>
          <a:r>
            <a:rPr lang="en-GB" dirty="0"/>
            <a:t>Meet regularly </a:t>
          </a:r>
        </a:p>
      </dgm:t>
    </dgm:pt>
    <dgm:pt modelId="{265CE701-83F6-490F-A153-043776E4B7B6}" type="parTrans" cxnId="{B701D041-74B7-44C8-81F5-9E9A1F6D0867}">
      <dgm:prSet/>
      <dgm:spPr/>
      <dgm:t>
        <a:bodyPr/>
        <a:lstStyle/>
        <a:p>
          <a:endParaRPr lang="en-GB"/>
        </a:p>
      </dgm:t>
    </dgm:pt>
    <dgm:pt modelId="{AD7F6387-5A0B-49DE-A210-903B7A36D20C}" type="sibTrans" cxnId="{B701D041-74B7-44C8-81F5-9E9A1F6D0867}">
      <dgm:prSet/>
      <dgm:spPr/>
      <dgm:t>
        <a:bodyPr/>
        <a:lstStyle/>
        <a:p>
          <a:endParaRPr lang="en-GB"/>
        </a:p>
      </dgm:t>
    </dgm:pt>
    <dgm:pt modelId="{EF3DA494-40DB-4C7B-B5F4-53497BD18DFB}">
      <dgm:prSet phldrT="[Text]"/>
      <dgm:spPr>
        <a:solidFill>
          <a:srgbClr val="002060"/>
        </a:solidFill>
      </dgm:spPr>
      <dgm:t>
        <a:bodyPr/>
        <a:lstStyle/>
        <a:p>
          <a:r>
            <a:rPr lang="en-GB" dirty="0"/>
            <a:t>Confidentiality agreement </a:t>
          </a:r>
        </a:p>
      </dgm:t>
    </dgm:pt>
    <dgm:pt modelId="{4DADA621-4ADC-4988-9F1E-B783C5495559}" type="parTrans" cxnId="{9C05EC8F-B995-4339-A5F3-C27410A4D0F1}">
      <dgm:prSet/>
      <dgm:spPr/>
      <dgm:t>
        <a:bodyPr/>
        <a:lstStyle/>
        <a:p>
          <a:endParaRPr lang="en-GB"/>
        </a:p>
      </dgm:t>
    </dgm:pt>
    <dgm:pt modelId="{ACB7D72F-4843-4AA6-B45C-655DE50E38DE}" type="sibTrans" cxnId="{9C05EC8F-B995-4339-A5F3-C27410A4D0F1}">
      <dgm:prSet/>
      <dgm:spPr/>
      <dgm:t>
        <a:bodyPr/>
        <a:lstStyle/>
        <a:p>
          <a:endParaRPr lang="en-GB"/>
        </a:p>
      </dgm:t>
    </dgm:pt>
    <dgm:pt modelId="{9E291A5B-941C-44AE-851D-17D8751CE9B1}" type="pres">
      <dgm:prSet presAssocID="{DF91A4AA-8FD8-44D4-A87F-4AF499E00685}" presName="diagram" presStyleCnt="0">
        <dgm:presLayoutVars>
          <dgm:dir/>
          <dgm:resizeHandles val="exact"/>
        </dgm:presLayoutVars>
      </dgm:prSet>
      <dgm:spPr/>
    </dgm:pt>
    <dgm:pt modelId="{565DD4DB-22CD-48AE-836C-705B3B68B837}" type="pres">
      <dgm:prSet presAssocID="{CA9FFE62-14EA-4840-B607-DE2B48492B66}" presName="node" presStyleLbl="node1" presStyleIdx="0" presStyleCnt="4">
        <dgm:presLayoutVars>
          <dgm:bulletEnabled val="1"/>
        </dgm:presLayoutVars>
      </dgm:prSet>
      <dgm:spPr/>
    </dgm:pt>
    <dgm:pt modelId="{B2D3D3B7-46C0-4F36-8403-5A8A345A8864}" type="pres">
      <dgm:prSet presAssocID="{9AAF495C-49ED-4DF4-B73B-06AB8DE340F6}" presName="sibTrans" presStyleCnt="0"/>
      <dgm:spPr/>
    </dgm:pt>
    <dgm:pt modelId="{81B026F0-598F-4D5A-82D9-429020D6432F}" type="pres">
      <dgm:prSet presAssocID="{C08899B5-7847-4674-8AFA-B696154D4BB0}" presName="node" presStyleLbl="node1" presStyleIdx="1" presStyleCnt="4">
        <dgm:presLayoutVars>
          <dgm:bulletEnabled val="1"/>
        </dgm:presLayoutVars>
      </dgm:prSet>
      <dgm:spPr/>
    </dgm:pt>
    <dgm:pt modelId="{A423DCE2-765C-4E21-AC97-A9C138D6324B}" type="pres">
      <dgm:prSet presAssocID="{68D1B518-E291-4246-BADE-F2AB00B735B5}" presName="sibTrans" presStyleCnt="0"/>
      <dgm:spPr/>
    </dgm:pt>
    <dgm:pt modelId="{EECD78ED-A9EE-498F-846A-B2191343A71F}" type="pres">
      <dgm:prSet presAssocID="{2A646BD7-5B92-4B0D-83FB-750084CD5FD6}" presName="node" presStyleLbl="node1" presStyleIdx="2" presStyleCnt="4">
        <dgm:presLayoutVars>
          <dgm:bulletEnabled val="1"/>
        </dgm:presLayoutVars>
      </dgm:prSet>
      <dgm:spPr/>
    </dgm:pt>
    <dgm:pt modelId="{1C675011-C435-4655-8901-D8812B9BD214}" type="pres">
      <dgm:prSet presAssocID="{AD7F6387-5A0B-49DE-A210-903B7A36D20C}" presName="sibTrans" presStyleCnt="0"/>
      <dgm:spPr/>
    </dgm:pt>
    <dgm:pt modelId="{35C49F8C-544F-48DD-A667-7A0F7CF00665}" type="pres">
      <dgm:prSet presAssocID="{EF3DA494-40DB-4C7B-B5F4-53497BD18DFB}" presName="node" presStyleLbl="node1" presStyleIdx="3" presStyleCnt="4">
        <dgm:presLayoutVars>
          <dgm:bulletEnabled val="1"/>
        </dgm:presLayoutVars>
      </dgm:prSet>
      <dgm:spPr/>
    </dgm:pt>
  </dgm:ptLst>
  <dgm:cxnLst>
    <dgm:cxn modelId="{DAB9AE16-AE1A-4E0E-B497-D82B24236A72}" srcId="{DF91A4AA-8FD8-44D4-A87F-4AF499E00685}" destId="{CA9FFE62-14EA-4840-B607-DE2B48492B66}" srcOrd="0" destOrd="0" parTransId="{E571D5A4-0C29-4FFF-BE90-DD7D480F2241}" sibTransId="{9AAF495C-49ED-4DF4-B73B-06AB8DE340F6}"/>
    <dgm:cxn modelId="{8AFA061E-07F6-4173-B603-5ADD8FDFC721}" type="presOf" srcId="{C08899B5-7847-4674-8AFA-B696154D4BB0}" destId="{81B026F0-598F-4D5A-82D9-429020D6432F}" srcOrd="0" destOrd="0" presId="urn:microsoft.com/office/officeart/2005/8/layout/default"/>
    <dgm:cxn modelId="{B701D041-74B7-44C8-81F5-9E9A1F6D0867}" srcId="{DF91A4AA-8FD8-44D4-A87F-4AF499E00685}" destId="{2A646BD7-5B92-4B0D-83FB-750084CD5FD6}" srcOrd="2" destOrd="0" parTransId="{265CE701-83F6-490F-A153-043776E4B7B6}" sibTransId="{AD7F6387-5A0B-49DE-A210-903B7A36D20C}"/>
    <dgm:cxn modelId="{C43D3669-A320-4947-A85E-B97743164450}" type="presOf" srcId="{EF3DA494-40DB-4C7B-B5F4-53497BD18DFB}" destId="{35C49F8C-544F-48DD-A667-7A0F7CF00665}" srcOrd="0" destOrd="0" presId="urn:microsoft.com/office/officeart/2005/8/layout/default"/>
    <dgm:cxn modelId="{9C05EC8F-B995-4339-A5F3-C27410A4D0F1}" srcId="{DF91A4AA-8FD8-44D4-A87F-4AF499E00685}" destId="{EF3DA494-40DB-4C7B-B5F4-53497BD18DFB}" srcOrd="3" destOrd="0" parTransId="{4DADA621-4ADC-4988-9F1E-B783C5495559}" sibTransId="{ACB7D72F-4843-4AA6-B45C-655DE50E38DE}"/>
    <dgm:cxn modelId="{C7D8BE97-4A10-4AED-B2D2-FCD93DEA73A1}" type="presOf" srcId="{2A646BD7-5B92-4B0D-83FB-750084CD5FD6}" destId="{EECD78ED-A9EE-498F-846A-B2191343A71F}" srcOrd="0" destOrd="0" presId="urn:microsoft.com/office/officeart/2005/8/layout/default"/>
    <dgm:cxn modelId="{24AEA5D5-100C-4045-B462-63702BD647FE}" type="presOf" srcId="{CA9FFE62-14EA-4840-B607-DE2B48492B66}" destId="{565DD4DB-22CD-48AE-836C-705B3B68B837}" srcOrd="0" destOrd="0" presId="urn:microsoft.com/office/officeart/2005/8/layout/default"/>
    <dgm:cxn modelId="{CBF1ACEA-A15B-474B-8C7C-1326189822D7}" srcId="{DF91A4AA-8FD8-44D4-A87F-4AF499E00685}" destId="{C08899B5-7847-4674-8AFA-B696154D4BB0}" srcOrd="1" destOrd="0" parTransId="{D185E51E-D12C-412C-9286-E16AA6889852}" sibTransId="{68D1B518-E291-4246-BADE-F2AB00B735B5}"/>
    <dgm:cxn modelId="{3EFC27ED-8B9D-43A6-882A-2F0B34E13B3E}" type="presOf" srcId="{DF91A4AA-8FD8-44D4-A87F-4AF499E00685}" destId="{9E291A5B-941C-44AE-851D-17D8751CE9B1}" srcOrd="0" destOrd="0" presId="urn:microsoft.com/office/officeart/2005/8/layout/default"/>
    <dgm:cxn modelId="{280BA4A8-56AD-47F0-B8A9-E9574CFC918C}" type="presParOf" srcId="{9E291A5B-941C-44AE-851D-17D8751CE9B1}" destId="{565DD4DB-22CD-48AE-836C-705B3B68B837}" srcOrd="0" destOrd="0" presId="urn:microsoft.com/office/officeart/2005/8/layout/default"/>
    <dgm:cxn modelId="{8C224C02-E2EF-49D1-BCD9-8F085C124F82}" type="presParOf" srcId="{9E291A5B-941C-44AE-851D-17D8751CE9B1}" destId="{B2D3D3B7-46C0-4F36-8403-5A8A345A8864}" srcOrd="1" destOrd="0" presId="urn:microsoft.com/office/officeart/2005/8/layout/default"/>
    <dgm:cxn modelId="{9DCECFA5-17AA-4DED-883D-F0A76A4A441F}" type="presParOf" srcId="{9E291A5B-941C-44AE-851D-17D8751CE9B1}" destId="{81B026F0-598F-4D5A-82D9-429020D6432F}" srcOrd="2" destOrd="0" presId="urn:microsoft.com/office/officeart/2005/8/layout/default"/>
    <dgm:cxn modelId="{0F62046C-1D03-42AD-9CE3-2A5A42CC3449}" type="presParOf" srcId="{9E291A5B-941C-44AE-851D-17D8751CE9B1}" destId="{A423DCE2-765C-4E21-AC97-A9C138D6324B}" srcOrd="3" destOrd="0" presId="urn:microsoft.com/office/officeart/2005/8/layout/default"/>
    <dgm:cxn modelId="{F2D41243-C462-4F33-824F-15FD91C6D449}" type="presParOf" srcId="{9E291A5B-941C-44AE-851D-17D8751CE9B1}" destId="{EECD78ED-A9EE-498F-846A-B2191343A71F}" srcOrd="4" destOrd="0" presId="urn:microsoft.com/office/officeart/2005/8/layout/default"/>
    <dgm:cxn modelId="{F5C224AA-6A61-4102-B33E-8F2223F4CD12}" type="presParOf" srcId="{9E291A5B-941C-44AE-851D-17D8751CE9B1}" destId="{1C675011-C435-4655-8901-D8812B9BD214}" srcOrd="5" destOrd="0" presId="urn:microsoft.com/office/officeart/2005/8/layout/default"/>
    <dgm:cxn modelId="{A5C6C518-8EA6-44F2-A574-E642EA6569FC}" type="presParOf" srcId="{9E291A5B-941C-44AE-851D-17D8751CE9B1}" destId="{35C49F8C-544F-48DD-A667-7A0F7CF0066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1A4AA-8FD8-44D4-A87F-4AF499E006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A9FFE62-14EA-4840-B607-DE2B48492B66}">
      <dgm:prSet phldrT="[Text]"/>
      <dgm:spPr>
        <a:solidFill>
          <a:srgbClr val="002060"/>
        </a:solidFill>
      </dgm:spPr>
      <dgm:t>
        <a:bodyPr/>
        <a:lstStyle/>
        <a:p>
          <a:r>
            <a:rPr lang="en-GB" dirty="0"/>
            <a:t>RSE audit </a:t>
          </a:r>
        </a:p>
      </dgm:t>
    </dgm:pt>
    <dgm:pt modelId="{E571D5A4-0C29-4FFF-BE90-DD7D480F2241}" type="parTrans" cxnId="{DAB9AE16-AE1A-4E0E-B497-D82B24236A72}">
      <dgm:prSet/>
      <dgm:spPr/>
      <dgm:t>
        <a:bodyPr/>
        <a:lstStyle/>
        <a:p>
          <a:endParaRPr lang="en-GB"/>
        </a:p>
      </dgm:t>
    </dgm:pt>
    <dgm:pt modelId="{9AAF495C-49ED-4DF4-B73B-06AB8DE340F6}" type="sibTrans" cxnId="{DAB9AE16-AE1A-4E0E-B497-D82B24236A72}">
      <dgm:prSet/>
      <dgm:spPr/>
      <dgm:t>
        <a:bodyPr/>
        <a:lstStyle/>
        <a:p>
          <a:endParaRPr lang="en-GB"/>
        </a:p>
      </dgm:t>
    </dgm:pt>
    <dgm:pt modelId="{C08899B5-7847-4674-8AFA-B696154D4BB0}">
      <dgm:prSet phldrT="[Text]"/>
      <dgm:spPr>
        <a:solidFill>
          <a:srgbClr val="002060"/>
        </a:solidFill>
      </dgm:spPr>
      <dgm:t>
        <a:bodyPr/>
        <a:lstStyle/>
        <a:p>
          <a:r>
            <a:rPr lang="en-GB" dirty="0"/>
            <a:t>Staff questionnaire</a:t>
          </a:r>
        </a:p>
      </dgm:t>
    </dgm:pt>
    <dgm:pt modelId="{D185E51E-D12C-412C-9286-E16AA6889852}" type="parTrans" cxnId="{CBF1ACEA-A15B-474B-8C7C-1326189822D7}">
      <dgm:prSet/>
      <dgm:spPr/>
      <dgm:t>
        <a:bodyPr/>
        <a:lstStyle/>
        <a:p>
          <a:endParaRPr lang="en-GB"/>
        </a:p>
      </dgm:t>
    </dgm:pt>
    <dgm:pt modelId="{68D1B518-E291-4246-BADE-F2AB00B735B5}" type="sibTrans" cxnId="{CBF1ACEA-A15B-474B-8C7C-1326189822D7}">
      <dgm:prSet/>
      <dgm:spPr/>
      <dgm:t>
        <a:bodyPr/>
        <a:lstStyle/>
        <a:p>
          <a:endParaRPr lang="en-GB"/>
        </a:p>
      </dgm:t>
    </dgm:pt>
    <dgm:pt modelId="{2A646BD7-5B92-4B0D-83FB-750084CD5FD6}">
      <dgm:prSet phldrT="[Text]"/>
      <dgm:spPr>
        <a:solidFill>
          <a:srgbClr val="002060"/>
        </a:solidFill>
      </dgm:spPr>
      <dgm:t>
        <a:bodyPr/>
        <a:lstStyle/>
        <a:p>
          <a:r>
            <a:rPr lang="en-GB" dirty="0"/>
            <a:t>Parent survey</a:t>
          </a:r>
        </a:p>
      </dgm:t>
    </dgm:pt>
    <dgm:pt modelId="{265CE701-83F6-490F-A153-043776E4B7B6}" type="parTrans" cxnId="{B701D041-74B7-44C8-81F5-9E9A1F6D0867}">
      <dgm:prSet/>
      <dgm:spPr/>
      <dgm:t>
        <a:bodyPr/>
        <a:lstStyle/>
        <a:p>
          <a:endParaRPr lang="en-GB"/>
        </a:p>
      </dgm:t>
    </dgm:pt>
    <dgm:pt modelId="{AD7F6387-5A0B-49DE-A210-903B7A36D20C}" type="sibTrans" cxnId="{B701D041-74B7-44C8-81F5-9E9A1F6D0867}">
      <dgm:prSet/>
      <dgm:spPr/>
      <dgm:t>
        <a:bodyPr/>
        <a:lstStyle/>
        <a:p>
          <a:endParaRPr lang="en-GB"/>
        </a:p>
      </dgm:t>
    </dgm:pt>
    <dgm:pt modelId="{EF3DA494-40DB-4C7B-B5F4-53497BD18DFB}">
      <dgm:prSet phldrT="[Text]"/>
      <dgm:spPr>
        <a:solidFill>
          <a:srgbClr val="002060"/>
        </a:solidFill>
      </dgm:spPr>
      <dgm:t>
        <a:bodyPr/>
        <a:lstStyle/>
        <a:p>
          <a:r>
            <a:rPr lang="en-GB" dirty="0"/>
            <a:t>Pupil survey (HRBS)</a:t>
          </a:r>
        </a:p>
      </dgm:t>
    </dgm:pt>
    <dgm:pt modelId="{4DADA621-4ADC-4988-9F1E-B783C5495559}" type="parTrans" cxnId="{9C05EC8F-B995-4339-A5F3-C27410A4D0F1}">
      <dgm:prSet/>
      <dgm:spPr/>
      <dgm:t>
        <a:bodyPr/>
        <a:lstStyle/>
        <a:p>
          <a:endParaRPr lang="en-GB"/>
        </a:p>
      </dgm:t>
    </dgm:pt>
    <dgm:pt modelId="{ACB7D72F-4843-4AA6-B45C-655DE50E38DE}" type="sibTrans" cxnId="{9C05EC8F-B995-4339-A5F3-C27410A4D0F1}">
      <dgm:prSet/>
      <dgm:spPr/>
      <dgm:t>
        <a:bodyPr/>
        <a:lstStyle/>
        <a:p>
          <a:endParaRPr lang="en-GB"/>
        </a:p>
      </dgm:t>
    </dgm:pt>
    <dgm:pt modelId="{9E291A5B-941C-44AE-851D-17D8751CE9B1}" type="pres">
      <dgm:prSet presAssocID="{DF91A4AA-8FD8-44D4-A87F-4AF499E00685}" presName="diagram" presStyleCnt="0">
        <dgm:presLayoutVars>
          <dgm:dir/>
          <dgm:resizeHandles val="exact"/>
        </dgm:presLayoutVars>
      </dgm:prSet>
      <dgm:spPr/>
    </dgm:pt>
    <dgm:pt modelId="{565DD4DB-22CD-48AE-836C-705B3B68B837}" type="pres">
      <dgm:prSet presAssocID="{CA9FFE62-14EA-4840-B607-DE2B48492B66}" presName="node" presStyleLbl="node1" presStyleIdx="0" presStyleCnt="4">
        <dgm:presLayoutVars>
          <dgm:bulletEnabled val="1"/>
        </dgm:presLayoutVars>
      </dgm:prSet>
      <dgm:spPr/>
    </dgm:pt>
    <dgm:pt modelId="{B2D3D3B7-46C0-4F36-8403-5A8A345A8864}" type="pres">
      <dgm:prSet presAssocID="{9AAF495C-49ED-4DF4-B73B-06AB8DE340F6}" presName="sibTrans" presStyleCnt="0"/>
      <dgm:spPr/>
    </dgm:pt>
    <dgm:pt modelId="{81B026F0-598F-4D5A-82D9-429020D6432F}" type="pres">
      <dgm:prSet presAssocID="{C08899B5-7847-4674-8AFA-B696154D4BB0}" presName="node" presStyleLbl="node1" presStyleIdx="1" presStyleCnt="4">
        <dgm:presLayoutVars>
          <dgm:bulletEnabled val="1"/>
        </dgm:presLayoutVars>
      </dgm:prSet>
      <dgm:spPr/>
    </dgm:pt>
    <dgm:pt modelId="{A423DCE2-765C-4E21-AC97-A9C138D6324B}" type="pres">
      <dgm:prSet presAssocID="{68D1B518-E291-4246-BADE-F2AB00B735B5}" presName="sibTrans" presStyleCnt="0"/>
      <dgm:spPr/>
    </dgm:pt>
    <dgm:pt modelId="{EECD78ED-A9EE-498F-846A-B2191343A71F}" type="pres">
      <dgm:prSet presAssocID="{2A646BD7-5B92-4B0D-83FB-750084CD5FD6}" presName="node" presStyleLbl="node1" presStyleIdx="2" presStyleCnt="4">
        <dgm:presLayoutVars>
          <dgm:bulletEnabled val="1"/>
        </dgm:presLayoutVars>
      </dgm:prSet>
      <dgm:spPr/>
    </dgm:pt>
    <dgm:pt modelId="{1C675011-C435-4655-8901-D8812B9BD214}" type="pres">
      <dgm:prSet presAssocID="{AD7F6387-5A0B-49DE-A210-903B7A36D20C}" presName="sibTrans" presStyleCnt="0"/>
      <dgm:spPr/>
    </dgm:pt>
    <dgm:pt modelId="{35C49F8C-544F-48DD-A667-7A0F7CF00665}" type="pres">
      <dgm:prSet presAssocID="{EF3DA494-40DB-4C7B-B5F4-53497BD18DFB}" presName="node" presStyleLbl="node1" presStyleIdx="3" presStyleCnt="4">
        <dgm:presLayoutVars>
          <dgm:bulletEnabled val="1"/>
        </dgm:presLayoutVars>
      </dgm:prSet>
      <dgm:spPr/>
    </dgm:pt>
  </dgm:ptLst>
  <dgm:cxnLst>
    <dgm:cxn modelId="{DAB9AE16-AE1A-4E0E-B497-D82B24236A72}" srcId="{DF91A4AA-8FD8-44D4-A87F-4AF499E00685}" destId="{CA9FFE62-14EA-4840-B607-DE2B48492B66}" srcOrd="0" destOrd="0" parTransId="{E571D5A4-0C29-4FFF-BE90-DD7D480F2241}" sibTransId="{9AAF495C-49ED-4DF4-B73B-06AB8DE340F6}"/>
    <dgm:cxn modelId="{8AFA061E-07F6-4173-B603-5ADD8FDFC721}" type="presOf" srcId="{C08899B5-7847-4674-8AFA-B696154D4BB0}" destId="{81B026F0-598F-4D5A-82D9-429020D6432F}" srcOrd="0" destOrd="0" presId="urn:microsoft.com/office/officeart/2005/8/layout/default"/>
    <dgm:cxn modelId="{B701D041-74B7-44C8-81F5-9E9A1F6D0867}" srcId="{DF91A4AA-8FD8-44D4-A87F-4AF499E00685}" destId="{2A646BD7-5B92-4B0D-83FB-750084CD5FD6}" srcOrd="2" destOrd="0" parTransId="{265CE701-83F6-490F-A153-043776E4B7B6}" sibTransId="{AD7F6387-5A0B-49DE-A210-903B7A36D20C}"/>
    <dgm:cxn modelId="{C43D3669-A320-4947-A85E-B97743164450}" type="presOf" srcId="{EF3DA494-40DB-4C7B-B5F4-53497BD18DFB}" destId="{35C49F8C-544F-48DD-A667-7A0F7CF00665}" srcOrd="0" destOrd="0" presId="urn:microsoft.com/office/officeart/2005/8/layout/default"/>
    <dgm:cxn modelId="{9C05EC8F-B995-4339-A5F3-C27410A4D0F1}" srcId="{DF91A4AA-8FD8-44D4-A87F-4AF499E00685}" destId="{EF3DA494-40DB-4C7B-B5F4-53497BD18DFB}" srcOrd="3" destOrd="0" parTransId="{4DADA621-4ADC-4988-9F1E-B783C5495559}" sibTransId="{ACB7D72F-4843-4AA6-B45C-655DE50E38DE}"/>
    <dgm:cxn modelId="{C7D8BE97-4A10-4AED-B2D2-FCD93DEA73A1}" type="presOf" srcId="{2A646BD7-5B92-4B0D-83FB-750084CD5FD6}" destId="{EECD78ED-A9EE-498F-846A-B2191343A71F}" srcOrd="0" destOrd="0" presId="urn:microsoft.com/office/officeart/2005/8/layout/default"/>
    <dgm:cxn modelId="{24AEA5D5-100C-4045-B462-63702BD647FE}" type="presOf" srcId="{CA9FFE62-14EA-4840-B607-DE2B48492B66}" destId="{565DD4DB-22CD-48AE-836C-705B3B68B837}" srcOrd="0" destOrd="0" presId="urn:microsoft.com/office/officeart/2005/8/layout/default"/>
    <dgm:cxn modelId="{CBF1ACEA-A15B-474B-8C7C-1326189822D7}" srcId="{DF91A4AA-8FD8-44D4-A87F-4AF499E00685}" destId="{C08899B5-7847-4674-8AFA-B696154D4BB0}" srcOrd="1" destOrd="0" parTransId="{D185E51E-D12C-412C-9286-E16AA6889852}" sibTransId="{68D1B518-E291-4246-BADE-F2AB00B735B5}"/>
    <dgm:cxn modelId="{3EFC27ED-8B9D-43A6-882A-2F0B34E13B3E}" type="presOf" srcId="{DF91A4AA-8FD8-44D4-A87F-4AF499E00685}" destId="{9E291A5B-941C-44AE-851D-17D8751CE9B1}" srcOrd="0" destOrd="0" presId="urn:microsoft.com/office/officeart/2005/8/layout/default"/>
    <dgm:cxn modelId="{280BA4A8-56AD-47F0-B8A9-E9574CFC918C}" type="presParOf" srcId="{9E291A5B-941C-44AE-851D-17D8751CE9B1}" destId="{565DD4DB-22CD-48AE-836C-705B3B68B837}" srcOrd="0" destOrd="0" presId="urn:microsoft.com/office/officeart/2005/8/layout/default"/>
    <dgm:cxn modelId="{8C224C02-E2EF-49D1-BCD9-8F085C124F82}" type="presParOf" srcId="{9E291A5B-941C-44AE-851D-17D8751CE9B1}" destId="{B2D3D3B7-46C0-4F36-8403-5A8A345A8864}" srcOrd="1" destOrd="0" presId="urn:microsoft.com/office/officeart/2005/8/layout/default"/>
    <dgm:cxn modelId="{9DCECFA5-17AA-4DED-883D-F0A76A4A441F}" type="presParOf" srcId="{9E291A5B-941C-44AE-851D-17D8751CE9B1}" destId="{81B026F0-598F-4D5A-82D9-429020D6432F}" srcOrd="2" destOrd="0" presId="urn:microsoft.com/office/officeart/2005/8/layout/default"/>
    <dgm:cxn modelId="{0F62046C-1D03-42AD-9CE3-2A5A42CC3449}" type="presParOf" srcId="{9E291A5B-941C-44AE-851D-17D8751CE9B1}" destId="{A423DCE2-765C-4E21-AC97-A9C138D6324B}" srcOrd="3" destOrd="0" presId="urn:microsoft.com/office/officeart/2005/8/layout/default"/>
    <dgm:cxn modelId="{F2D41243-C462-4F33-824F-15FD91C6D449}" type="presParOf" srcId="{9E291A5B-941C-44AE-851D-17D8751CE9B1}" destId="{EECD78ED-A9EE-498F-846A-B2191343A71F}" srcOrd="4" destOrd="0" presId="urn:microsoft.com/office/officeart/2005/8/layout/default"/>
    <dgm:cxn modelId="{F5C224AA-6A61-4102-B33E-8F2223F4CD12}" type="presParOf" srcId="{9E291A5B-941C-44AE-851D-17D8751CE9B1}" destId="{1C675011-C435-4655-8901-D8812B9BD214}" srcOrd="5" destOrd="0" presId="urn:microsoft.com/office/officeart/2005/8/layout/default"/>
    <dgm:cxn modelId="{A5C6C518-8EA6-44F2-A574-E642EA6569FC}" type="presParOf" srcId="{9E291A5B-941C-44AE-851D-17D8751CE9B1}" destId="{35C49F8C-544F-48DD-A667-7A0F7CF0066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91A4AA-8FD8-44D4-A87F-4AF499E006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A9FFE62-14EA-4840-B607-DE2B48492B66}">
      <dgm:prSet phldrT="[Text]"/>
      <dgm:spPr>
        <a:solidFill>
          <a:srgbClr val="002060"/>
        </a:solidFill>
      </dgm:spPr>
      <dgm:t>
        <a:bodyPr/>
        <a:lstStyle/>
        <a:p>
          <a:r>
            <a:rPr lang="en-GB" dirty="0"/>
            <a:t>Ealing template </a:t>
          </a:r>
        </a:p>
      </dgm:t>
    </dgm:pt>
    <dgm:pt modelId="{E571D5A4-0C29-4FFF-BE90-DD7D480F2241}" type="parTrans" cxnId="{DAB9AE16-AE1A-4E0E-B497-D82B24236A72}">
      <dgm:prSet/>
      <dgm:spPr/>
      <dgm:t>
        <a:bodyPr/>
        <a:lstStyle/>
        <a:p>
          <a:endParaRPr lang="en-GB"/>
        </a:p>
      </dgm:t>
    </dgm:pt>
    <dgm:pt modelId="{9AAF495C-49ED-4DF4-B73B-06AB8DE340F6}" type="sibTrans" cxnId="{DAB9AE16-AE1A-4E0E-B497-D82B24236A72}">
      <dgm:prSet/>
      <dgm:spPr/>
      <dgm:t>
        <a:bodyPr/>
        <a:lstStyle/>
        <a:p>
          <a:endParaRPr lang="en-GB"/>
        </a:p>
      </dgm:t>
    </dgm:pt>
    <dgm:pt modelId="{C08899B5-7847-4674-8AFA-B696154D4BB0}">
      <dgm:prSet phldrT="[Text]"/>
      <dgm:spPr>
        <a:solidFill>
          <a:srgbClr val="002060"/>
        </a:solidFill>
      </dgm:spPr>
      <dgm:t>
        <a:bodyPr/>
        <a:lstStyle/>
        <a:p>
          <a:r>
            <a:rPr lang="en-GB" dirty="0"/>
            <a:t>Not a consultation</a:t>
          </a:r>
        </a:p>
      </dgm:t>
    </dgm:pt>
    <dgm:pt modelId="{D185E51E-D12C-412C-9286-E16AA6889852}" type="parTrans" cxnId="{CBF1ACEA-A15B-474B-8C7C-1326189822D7}">
      <dgm:prSet/>
      <dgm:spPr/>
      <dgm:t>
        <a:bodyPr/>
        <a:lstStyle/>
        <a:p>
          <a:endParaRPr lang="en-GB"/>
        </a:p>
      </dgm:t>
    </dgm:pt>
    <dgm:pt modelId="{68D1B518-E291-4246-BADE-F2AB00B735B5}" type="sibTrans" cxnId="{CBF1ACEA-A15B-474B-8C7C-1326189822D7}">
      <dgm:prSet/>
      <dgm:spPr/>
      <dgm:t>
        <a:bodyPr/>
        <a:lstStyle/>
        <a:p>
          <a:endParaRPr lang="en-GB"/>
        </a:p>
      </dgm:t>
    </dgm:pt>
    <dgm:pt modelId="{2A646BD7-5B92-4B0D-83FB-750084CD5FD6}">
      <dgm:prSet phldrT="[Text]"/>
      <dgm:spPr>
        <a:solidFill>
          <a:srgbClr val="002060"/>
        </a:solidFill>
      </dgm:spPr>
      <dgm:t>
        <a:bodyPr/>
        <a:lstStyle/>
        <a:p>
          <a:r>
            <a:rPr lang="en-GB" dirty="0"/>
            <a:t>Right to withdraw </a:t>
          </a:r>
        </a:p>
      </dgm:t>
    </dgm:pt>
    <dgm:pt modelId="{265CE701-83F6-490F-A153-043776E4B7B6}" type="parTrans" cxnId="{B701D041-74B7-44C8-81F5-9E9A1F6D0867}">
      <dgm:prSet/>
      <dgm:spPr/>
      <dgm:t>
        <a:bodyPr/>
        <a:lstStyle/>
        <a:p>
          <a:endParaRPr lang="en-GB"/>
        </a:p>
      </dgm:t>
    </dgm:pt>
    <dgm:pt modelId="{AD7F6387-5A0B-49DE-A210-903B7A36D20C}" type="sibTrans" cxnId="{B701D041-74B7-44C8-81F5-9E9A1F6D0867}">
      <dgm:prSet/>
      <dgm:spPr/>
      <dgm:t>
        <a:bodyPr/>
        <a:lstStyle/>
        <a:p>
          <a:endParaRPr lang="en-GB"/>
        </a:p>
      </dgm:t>
    </dgm:pt>
    <dgm:pt modelId="{EF3DA494-40DB-4C7B-B5F4-53497BD18DFB}">
      <dgm:prSet phldrT="[Text]"/>
      <dgm:spPr>
        <a:solidFill>
          <a:srgbClr val="002060"/>
        </a:solidFill>
      </dgm:spPr>
      <dgm:t>
        <a:bodyPr/>
        <a:lstStyle/>
        <a:p>
          <a:r>
            <a:rPr lang="en-GB" dirty="0"/>
            <a:t>Clear content/speakers etc.</a:t>
          </a:r>
        </a:p>
      </dgm:t>
    </dgm:pt>
    <dgm:pt modelId="{4DADA621-4ADC-4988-9F1E-B783C5495559}" type="parTrans" cxnId="{9C05EC8F-B995-4339-A5F3-C27410A4D0F1}">
      <dgm:prSet/>
      <dgm:spPr/>
      <dgm:t>
        <a:bodyPr/>
        <a:lstStyle/>
        <a:p>
          <a:endParaRPr lang="en-GB"/>
        </a:p>
      </dgm:t>
    </dgm:pt>
    <dgm:pt modelId="{ACB7D72F-4843-4AA6-B45C-655DE50E38DE}" type="sibTrans" cxnId="{9C05EC8F-B995-4339-A5F3-C27410A4D0F1}">
      <dgm:prSet/>
      <dgm:spPr/>
      <dgm:t>
        <a:bodyPr/>
        <a:lstStyle/>
        <a:p>
          <a:endParaRPr lang="en-GB"/>
        </a:p>
      </dgm:t>
    </dgm:pt>
    <dgm:pt modelId="{9E291A5B-941C-44AE-851D-17D8751CE9B1}" type="pres">
      <dgm:prSet presAssocID="{DF91A4AA-8FD8-44D4-A87F-4AF499E00685}" presName="diagram" presStyleCnt="0">
        <dgm:presLayoutVars>
          <dgm:dir/>
          <dgm:resizeHandles val="exact"/>
        </dgm:presLayoutVars>
      </dgm:prSet>
      <dgm:spPr/>
    </dgm:pt>
    <dgm:pt modelId="{565DD4DB-22CD-48AE-836C-705B3B68B837}" type="pres">
      <dgm:prSet presAssocID="{CA9FFE62-14EA-4840-B607-DE2B48492B66}" presName="node" presStyleLbl="node1" presStyleIdx="0" presStyleCnt="4">
        <dgm:presLayoutVars>
          <dgm:bulletEnabled val="1"/>
        </dgm:presLayoutVars>
      </dgm:prSet>
      <dgm:spPr/>
    </dgm:pt>
    <dgm:pt modelId="{B2D3D3B7-46C0-4F36-8403-5A8A345A8864}" type="pres">
      <dgm:prSet presAssocID="{9AAF495C-49ED-4DF4-B73B-06AB8DE340F6}" presName="sibTrans" presStyleCnt="0"/>
      <dgm:spPr/>
    </dgm:pt>
    <dgm:pt modelId="{81B026F0-598F-4D5A-82D9-429020D6432F}" type="pres">
      <dgm:prSet presAssocID="{C08899B5-7847-4674-8AFA-B696154D4BB0}" presName="node" presStyleLbl="node1" presStyleIdx="1" presStyleCnt="4">
        <dgm:presLayoutVars>
          <dgm:bulletEnabled val="1"/>
        </dgm:presLayoutVars>
      </dgm:prSet>
      <dgm:spPr/>
    </dgm:pt>
    <dgm:pt modelId="{A423DCE2-765C-4E21-AC97-A9C138D6324B}" type="pres">
      <dgm:prSet presAssocID="{68D1B518-E291-4246-BADE-F2AB00B735B5}" presName="sibTrans" presStyleCnt="0"/>
      <dgm:spPr/>
    </dgm:pt>
    <dgm:pt modelId="{EECD78ED-A9EE-498F-846A-B2191343A71F}" type="pres">
      <dgm:prSet presAssocID="{2A646BD7-5B92-4B0D-83FB-750084CD5FD6}" presName="node" presStyleLbl="node1" presStyleIdx="2" presStyleCnt="4">
        <dgm:presLayoutVars>
          <dgm:bulletEnabled val="1"/>
        </dgm:presLayoutVars>
      </dgm:prSet>
      <dgm:spPr/>
    </dgm:pt>
    <dgm:pt modelId="{1C675011-C435-4655-8901-D8812B9BD214}" type="pres">
      <dgm:prSet presAssocID="{AD7F6387-5A0B-49DE-A210-903B7A36D20C}" presName="sibTrans" presStyleCnt="0"/>
      <dgm:spPr/>
    </dgm:pt>
    <dgm:pt modelId="{35C49F8C-544F-48DD-A667-7A0F7CF00665}" type="pres">
      <dgm:prSet presAssocID="{EF3DA494-40DB-4C7B-B5F4-53497BD18DFB}" presName="node" presStyleLbl="node1" presStyleIdx="3" presStyleCnt="4">
        <dgm:presLayoutVars>
          <dgm:bulletEnabled val="1"/>
        </dgm:presLayoutVars>
      </dgm:prSet>
      <dgm:spPr/>
    </dgm:pt>
  </dgm:ptLst>
  <dgm:cxnLst>
    <dgm:cxn modelId="{DAB9AE16-AE1A-4E0E-B497-D82B24236A72}" srcId="{DF91A4AA-8FD8-44D4-A87F-4AF499E00685}" destId="{CA9FFE62-14EA-4840-B607-DE2B48492B66}" srcOrd="0" destOrd="0" parTransId="{E571D5A4-0C29-4FFF-BE90-DD7D480F2241}" sibTransId="{9AAF495C-49ED-4DF4-B73B-06AB8DE340F6}"/>
    <dgm:cxn modelId="{8AFA061E-07F6-4173-B603-5ADD8FDFC721}" type="presOf" srcId="{C08899B5-7847-4674-8AFA-B696154D4BB0}" destId="{81B026F0-598F-4D5A-82D9-429020D6432F}" srcOrd="0" destOrd="0" presId="urn:microsoft.com/office/officeart/2005/8/layout/default"/>
    <dgm:cxn modelId="{B701D041-74B7-44C8-81F5-9E9A1F6D0867}" srcId="{DF91A4AA-8FD8-44D4-A87F-4AF499E00685}" destId="{2A646BD7-5B92-4B0D-83FB-750084CD5FD6}" srcOrd="2" destOrd="0" parTransId="{265CE701-83F6-490F-A153-043776E4B7B6}" sibTransId="{AD7F6387-5A0B-49DE-A210-903B7A36D20C}"/>
    <dgm:cxn modelId="{C43D3669-A320-4947-A85E-B97743164450}" type="presOf" srcId="{EF3DA494-40DB-4C7B-B5F4-53497BD18DFB}" destId="{35C49F8C-544F-48DD-A667-7A0F7CF00665}" srcOrd="0" destOrd="0" presId="urn:microsoft.com/office/officeart/2005/8/layout/default"/>
    <dgm:cxn modelId="{9C05EC8F-B995-4339-A5F3-C27410A4D0F1}" srcId="{DF91A4AA-8FD8-44D4-A87F-4AF499E00685}" destId="{EF3DA494-40DB-4C7B-B5F4-53497BD18DFB}" srcOrd="3" destOrd="0" parTransId="{4DADA621-4ADC-4988-9F1E-B783C5495559}" sibTransId="{ACB7D72F-4843-4AA6-B45C-655DE50E38DE}"/>
    <dgm:cxn modelId="{C7D8BE97-4A10-4AED-B2D2-FCD93DEA73A1}" type="presOf" srcId="{2A646BD7-5B92-4B0D-83FB-750084CD5FD6}" destId="{EECD78ED-A9EE-498F-846A-B2191343A71F}" srcOrd="0" destOrd="0" presId="urn:microsoft.com/office/officeart/2005/8/layout/default"/>
    <dgm:cxn modelId="{24AEA5D5-100C-4045-B462-63702BD647FE}" type="presOf" srcId="{CA9FFE62-14EA-4840-B607-DE2B48492B66}" destId="{565DD4DB-22CD-48AE-836C-705B3B68B837}" srcOrd="0" destOrd="0" presId="urn:microsoft.com/office/officeart/2005/8/layout/default"/>
    <dgm:cxn modelId="{CBF1ACEA-A15B-474B-8C7C-1326189822D7}" srcId="{DF91A4AA-8FD8-44D4-A87F-4AF499E00685}" destId="{C08899B5-7847-4674-8AFA-B696154D4BB0}" srcOrd="1" destOrd="0" parTransId="{D185E51E-D12C-412C-9286-E16AA6889852}" sibTransId="{68D1B518-E291-4246-BADE-F2AB00B735B5}"/>
    <dgm:cxn modelId="{3EFC27ED-8B9D-43A6-882A-2F0B34E13B3E}" type="presOf" srcId="{DF91A4AA-8FD8-44D4-A87F-4AF499E00685}" destId="{9E291A5B-941C-44AE-851D-17D8751CE9B1}" srcOrd="0" destOrd="0" presId="urn:microsoft.com/office/officeart/2005/8/layout/default"/>
    <dgm:cxn modelId="{280BA4A8-56AD-47F0-B8A9-E9574CFC918C}" type="presParOf" srcId="{9E291A5B-941C-44AE-851D-17D8751CE9B1}" destId="{565DD4DB-22CD-48AE-836C-705B3B68B837}" srcOrd="0" destOrd="0" presId="urn:microsoft.com/office/officeart/2005/8/layout/default"/>
    <dgm:cxn modelId="{8C224C02-E2EF-49D1-BCD9-8F085C124F82}" type="presParOf" srcId="{9E291A5B-941C-44AE-851D-17D8751CE9B1}" destId="{B2D3D3B7-46C0-4F36-8403-5A8A345A8864}" srcOrd="1" destOrd="0" presId="urn:microsoft.com/office/officeart/2005/8/layout/default"/>
    <dgm:cxn modelId="{9DCECFA5-17AA-4DED-883D-F0A76A4A441F}" type="presParOf" srcId="{9E291A5B-941C-44AE-851D-17D8751CE9B1}" destId="{81B026F0-598F-4D5A-82D9-429020D6432F}" srcOrd="2" destOrd="0" presId="urn:microsoft.com/office/officeart/2005/8/layout/default"/>
    <dgm:cxn modelId="{0F62046C-1D03-42AD-9CE3-2A5A42CC3449}" type="presParOf" srcId="{9E291A5B-941C-44AE-851D-17D8751CE9B1}" destId="{A423DCE2-765C-4E21-AC97-A9C138D6324B}" srcOrd="3" destOrd="0" presId="urn:microsoft.com/office/officeart/2005/8/layout/default"/>
    <dgm:cxn modelId="{F2D41243-C462-4F33-824F-15FD91C6D449}" type="presParOf" srcId="{9E291A5B-941C-44AE-851D-17D8751CE9B1}" destId="{EECD78ED-A9EE-498F-846A-B2191343A71F}" srcOrd="4" destOrd="0" presId="urn:microsoft.com/office/officeart/2005/8/layout/default"/>
    <dgm:cxn modelId="{F5C224AA-6A61-4102-B33E-8F2223F4CD12}" type="presParOf" srcId="{9E291A5B-941C-44AE-851D-17D8751CE9B1}" destId="{1C675011-C435-4655-8901-D8812B9BD214}" srcOrd="5" destOrd="0" presId="urn:microsoft.com/office/officeart/2005/8/layout/default"/>
    <dgm:cxn modelId="{A5C6C518-8EA6-44F2-A574-E642EA6569FC}" type="presParOf" srcId="{9E291A5B-941C-44AE-851D-17D8751CE9B1}" destId="{35C49F8C-544F-48DD-A667-7A0F7CF0066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91A4AA-8FD8-44D4-A87F-4AF499E006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A9FFE62-14EA-4840-B607-DE2B48492B66}">
      <dgm:prSet phldrT="[Text]"/>
      <dgm:spPr>
        <a:solidFill>
          <a:srgbClr val="002060"/>
        </a:solidFill>
      </dgm:spPr>
      <dgm:t>
        <a:bodyPr/>
        <a:lstStyle/>
        <a:p>
          <a:r>
            <a:rPr lang="en-GB" dirty="0"/>
            <a:t>Share policy </a:t>
          </a:r>
        </a:p>
      </dgm:t>
    </dgm:pt>
    <dgm:pt modelId="{E571D5A4-0C29-4FFF-BE90-DD7D480F2241}" type="parTrans" cxnId="{DAB9AE16-AE1A-4E0E-B497-D82B24236A72}">
      <dgm:prSet/>
      <dgm:spPr/>
      <dgm:t>
        <a:bodyPr/>
        <a:lstStyle/>
        <a:p>
          <a:endParaRPr lang="en-GB"/>
        </a:p>
      </dgm:t>
    </dgm:pt>
    <dgm:pt modelId="{9AAF495C-49ED-4DF4-B73B-06AB8DE340F6}" type="sibTrans" cxnId="{DAB9AE16-AE1A-4E0E-B497-D82B24236A72}">
      <dgm:prSet/>
      <dgm:spPr/>
      <dgm:t>
        <a:bodyPr/>
        <a:lstStyle/>
        <a:p>
          <a:endParaRPr lang="en-GB"/>
        </a:p>
      </dgm:t>
    </dgm:pt>
    <dgm:pt modelId="{C08899B5-7847-4674-8AFA-B696154D4BB0}">
      <dgm:prSet phldrT="[Text]"/>
      <dgm:spPr>
        <a:solidFill>
          <a:srgbClr val="002060"/>
        </a:solidFill>
      </dgm:spPr>
      <dgm:t>
        <a:bodyPr/>
        <a:lstStyle/>
        <a:p>
          <a:r>
            <a:rPr lang="en-GB" dirty="0"/>
            <a:t>Workshops </a:t>
          </a:r>
        </a:p>
      </dgm:t>
    </dgm:pt>
    <dgm:pt modelId="{D185E51E-D12C-412C-9286-E16AA6889852}" type="parTrans" cxnId="{CBF1ACEA-A15B-474B-8C7C-1326189822D7}">
      <dgm:prSet/>
      <dgm:spPr/>
      <dgm:t>
        <a:bodyPr/>
        <a:lstStyle/>
        <a:p>
          <a:endParaRPr lang="en-GB"/>
        </a:p>
      </dgm:t>
    </dgm:pt>
    <dgm:pt modelId="{68D1B518-E291-4246-BADE-F2AB00B735B5}" type="sibTrans" cxnId="{CBF1ACEA-A15B-474B-8C7C-1326189822D7}">
      <dgm:prSet/>
      <dgm:spPr/>
      <dgm:t>
        <a:bodyPr/>
        <a:lstStyle/>
        <a:p>
          <a:endParaRPr lang="en-GB"/>
        </a:p>
      </dgm:t>
    </dgm:pt>
    <dgm:pt modelId="{2A646BD7-5B92-4B0D-83FB-750084CD5FD6}">
      <dgm:prSet phldrT="[Text]"/>
      <dgm:spPr>
        <a:solidFill>
          <a:srgbClr val="002060"/>
        </a:solidFill>
      </dgm:spPr>
      <dgm:t>
        <a:bodyPr/>
        <a:lstStyle/>
        <a:p>
          <a:r>
            <a:rPr lang="en-GB" dirty="0"/>
            <a:t>Clear content for workshops </a:t>
          </a:r>
        </a:p>
      </dgm:t>
    </dgm:pt>
    <dgm:pt modelId="{265CE701-83F6-490F-A153-043776E4B7B6}" type="parTrans" cxnId="{B701D041-74B7-44C8-81F5-9E9A1F6D0867}">
      <dgm:prSet/>
      <dgm:spPr/>
      <dgm:t>
        <a:bodyPr/>
        <a:lstStyle/>
        <a:p>
          <a:endParaRPr lang="en-GB"/>
        </a:p>
      </dgm:t>
    </dgm:pt>
    <dgm:pt modelId="{AD7F6387-5A0B-49DE-A210-903B7A36D20C}" type="sibTrans" cxnId="{B701D041-74B7-44C8-81F5-9E9A1F6D0867}">
      <dgm:prSet/>
      <dgm:spPr/>
      <dgm:t>
        <a:bodyPr/>
        <a:lstStyle/>
        <a:p>
          <a:endParaRPr lang="en-GB"/>
        </a:p>
      </dgm:t>
    </dgm:pt>
    <dgm:pt modelId="{EF3DA494-40DB-4C7B-B5F4-53497BD18DFB}">
      <dgm:prSet phldrT="[Text]"/>
      <dgm:spPr>
        <a:solidFill>
          <a:srgbClr val="002060"/>
        </a:solidFill>
      </dgm:spPr>
      <dgm:t>
        <a:bodyPr/>
        <a:lstStyle/>
        <a:p>
          <a:r>
            <a:rPr lang="en-GB" dirty="0"/>
            <a:t>Share all resources </a:t>
          </a:r>
        </a:p>
      </dgm:t>
    </dgm:pt>
    <dgm:pt modelId="{4DADA621-4ADC-4988-9F1E-B783C5495559}" type="parTrans" cxnId="{9C05EC8F-B995-4339-A5F3-C27410A4D0F1}">
      <dgm:prSet/>
      <dgm:spPr/>
      <dgm:t>
        <a:bodyPr/>
        <a:lstStyle/>
        <a:p>
          <a:endParaRPr lang="en-GB"/>
        </a:p>
      </dgm:t>
    </dgm:pt>
    <dgm:pt modelId="{ACB7D72F-4843-4AA6-B45C-655DE50E38DE}" type="sibTrans" cxnId="{9C05EC8F-B995-4339-A5F3-C27410A4D0F1}">
      <dgm:prSet/>
      <dgm:spPr/>
      <dgm:t>
        <a:bodyPr/>
        <a:lstStyle/>
        <a:p>
          <a:endParaRPr lang="en-GB"/>
        </a:p>
      </dgm:t>
    </dgm:pt>
    <dgm:pt modelId="{9E291A5B-941C-44AE-851D-17D8751CE9B1}" type="pres">
      <dgm:prSet presAssocID="{DF91A4AA-8FD8-44D4-A87F-4AF499E00685}" presName="diagram" presStyleCnt="0">
        <dgm:presLayoutVars>
          <dgm:dir/>
          <dgm:resizeHandles val="exact"/>
        </dgm:presLayoutVars>
      </dgm:prSet>
      <dgm:spPr/>
    </dgm:pt>
    <dgm:pt modelId="{565DD4DB-22CD-48AE-836C-705B3B68B837}" type="pres">
      <dgm:prSet presAssocID="{CA9FFE62-14EA-4840-B607-DE2B48492B66}" presName="node" presStyleLbl="node1" presStyleIdx="0" presStyleCnt="4">
        <dgm:presLayoutVars>
          <dgm:bulletEnabled val="1"/>
        </dgm:presLayoutVars>
      </dgm:prSet>
      <dgm:spPr/>
    </dgm:pt>
    <dgm:pt modelId="{B2D3D3B7-46C0-4F36-8403-5A8A345A8864}" type="pres">
      <dgm:prSet presAssocID="{9AAF495C-49ED-4DF4-B73B-06AB8DE340F6}" presName="sibTrans" presStyleCnt="0"/>
      <dgm:spPr/>
    </dgm:pt>
    <dgm:pt modelId="{81B026F0-598F-4D5A-82D9-429020D6432F}" type="pres">
      <dgm:prSet presAssocID="{C08899B5-7847-4674-8AFA-B696154D4BB0}" presName="node" presStyleLbl="node1" presStyleIdx="1" presStyleCnt="4">
        <dgm:presLayoutVars>
          <dgm:bulletEnabled val="1"/>
        </dgm:presLayoutVars>
      </dgm:prSet>
      <dgm:spPr/>
    </dgm:pt>
    <dgm:pt modelId="{A423DCE2-765C-4E21-AC97-A9C138D6324B}" type="pres">
      <dgm:prSet presAssocID="{68D1B518-E291-4246-BADE-F2AB00B735B5}" presName="sibTrans" presStyleCnt="0"/>
      <dgm:spPr/>
    </dgm:pt>
    <dgm:pt modelId="{EECD78ED-A9EE-498F-846A-B2191343A71F}" type="pres">
      <dgm:prSet presAssocID="{2A646BD7-5B92-4B0D-83FB-750084CD5FD6}" presName="node" presStyleLbl="node1" presStyleIdx="2" presStyleCnt="4">
        <dgm:presLayoutVars>
          <dgm:bulletEnabled val="1"/>
        </dgm:presLayoutVars>
      </dgm:prSet>
      <dgm:spPr/>
    </dgm:pt>
    <dgm:pt modelId="{1C675011-C435-4655-8901-D8812B9BD214}" type="pres">
      <dgm:prSet presAssocID="{AD7F6387-5A0B-49DE-A210-903B7A36D20C}" presName="sibTrans" presStyleCnt="0"/>
      <dgm:spPr/>
    </dgm:pt>
    <dgm:pt modelId="{35C49F8C-544F-48DD-A667-7A0F7CF00665}" type="pres">
      <dgm:prSet presAssocID="{EF3DA494-40DB-4C7B-B5F4-53497BD18DFB}" presName="node" presStyleLbl="node1" presStyleIdx="3" presStyleCnt="4">
        <dgm:presLayoutVars>
          <dgm:bulletEnabled val="1"/>
        </dgm:presLayoutVars>
      </dgm:prSet>
      <dgm:spPr/>
    </dgm:pt>
  </dgm:ptLst>
  <dgm:cxnLst>
    <dgm:cxn modelId="{DAB9AE16-AE1A-4E0E-B497-D82B24236A72}" srcId="{DF91A4AA-8FD8-44D4-A87F-4AF499E00685}" destId="{CA9FFE62-14EA-4840-B607-DE2B48492B66}" srcOrd="0" destOrd="0" parTransId="{E571D5A4-0C29-4FFF-BE90-DD7D480F2241}" sibTransId="{9AAF495C-49ED-4DF4-B73B-06AB8DE340F6}"/>
    <dgm:cxn modelId="{8AFA061E-07F6-4173-B603-5ADD8FDFC721}" type="presOf" srcId="{C08899B5-7847-4674-8AFA-B696154D4BB0}" destId="{81B026F0-598F-4D5A-82D9-429020D6432F}" srcOrd="0" destOrd="0" presId="urn:microsoft.com/office/officeart/2005/8/layout/default"/>
    <dgm:cxn modelId="{B701D041-74B7-44C8-81F5-9E9A1F6D0867}" srcId="{DF91A4AA-8FD8-44D4-A87F-4AF499E00685}" destId="{2A646BD7-5B92-4B0D-83FB-750084CD5FD6}" srcOrd="2" destOrd="0" parTransId="{265CE701-83F6-490F-A153-043776E4B7B6}" sibTransId="{AD7F6387-5A0B-49DE-A210-903B7A36D20C}"/>
    <dgm:cxn modelId="{C43D3669-A320-4947-A85E-B97743164450}" type="presOf" srcId="{EF3DA494-40DB-4C7B-B5F4-53497BD18DFB}" destId="{35C49F8C-544F-48DD-A667-7A0F7CF00665}" srcOrd="0" destOrd="0" presId="urn:microsoft.com/office/officeart/2005/8/layout/default"/>
    <dgm:cxn modelId="{9C05EC8F-B995-4339-A5F3-C27410A4D0F1}" srcId="{DF91A4AA-8FD8-44D4-A87F-4AF499E00685}" destId="{EF3DA494-40DB-4C7B-B5F4-53497BD18DFB}" srcOrd="3" destOrd="0" parTransId="{4DADA621-4ADC-4988-9F1E-B783C5495559}" sibTransId="{ACB7D72F-4843-4AA6-B45C-655DE50E38DE}"/>
    <dgm:cxn modelId="{C7D8BE97-4A10-4AED-B2D2-FCD93DEA73A1}" type="presOf" srcId="{2A646BD7-5B92-4B0D-83FB-750084CD5FD6}" destId="{EECD78ED-A9EE-498F-846A-B2191343A71F}" srcOrd="0" destOrd="0" presId="urn:microsoft.com/office/officeart/2005/8/layout/default"/>
    <dgm:cxn modelId="{24AEA5D5-100C-4045-B462-63702BD647FE}" type="presOf" srcId="{CA9FFE62-14EA-4840-B607-DE2B48492B66}" destId="{565DD4DB-22CD-48AE-836C-705B3B68B837}" srcOrd="0" destOrd="0" presId="urn:microsoft.com/office/officeart/2005/8/layout/default"/>
    <dgm:cxn modelId="{CBF1ACEA-A15B-474B-8C7C-1326189822D7}" srcId="{DF91A4AA-8FD8-44D4-A87F-4AF499E00685}" destId="{C08899B5-7847-4674-8AFA-B696154D4BB0}" srcOrd="1" destOrd="0" parTransId="{D185E51E-D12C-412C-9286-E16AA6889852}" sibTransId="{68D1B518-E291-4246-BADE-F2AB00B735B5}"/>
    <dgm:cxn modelId="{3EFC27ED-8B9D-43A6-882A-2F0B34E13B3E}" type="presOf" srcId="{DF91A4AA-8FD8-44D4-A87F-4AF499E00685}" destId="{9E291A5B-941C-44AE-851D-17D8751CE9B1}" srcOrd="0" destOrd="0" presId="urn:microsoft.com/office/officeart/2005/8/layout/default"/>
    <dgm:cxn modelId="{280BA4A8-56AD-47F0-B8A9-E9574CFC918C}" type="presParOf" srcId="{9E291A5B-941C-44AE-851D-17D8751CE9B1}" destId="{565DD4DB-22CD-48AE-836C-705B3B68B837}" srcOrd="0" destOrd="0" presId="urn:microsoft.com/office/officeart/2005/8/layout/default"/>
    <dgm:cxn modelId="{8C224C02-E2EF-49D1-BCD9-8F085C124F82}" type="presParOf" srcId="{9E291A5B-941C-44AE-851D-17D8751CE9B1}" destId="{B2D3D3B7-46C0-4F36-8403-5A8A345A8864}" srcOrd="1" destOrd="0" presId="urn:microsoft.com/office/officeart/2005/8/layout/default"/>
    <dgm:cxn modelId="{9DCECFA5-17AA-4DED-883D-F0A76A4A441F}" type="presParOf" srcId="{9E291A5B-941C-44AE-851D-17D8751CE9B1}" destId="{81B026F0-598F-4D5A-82D9-429020D6432F}" srcOrd="2" destOrd="0" presId="urn:microsoft.com/office/officeart/2005/8/layout/default"/>
    <dgm:cxn modelId="{0F62046C-1D03-42AD-9CE3-2A5A42CC3449}" type="presParOf" srcId="{9E291A5B-941C-44AE-851D-17D8751CE9B1}" destId="{A423DCE2-765C-4E21-AC97-A9C138D6324B}" srcOrd="3" destOrd="0" presId="urn:microsoft.com/office/officeart/2005/8/layout/default"/>
    <dgm:cxn modelId="{F2D41243-C462-4F33-824F-15FD91C6D449}" type="presParOf" srcId="{9E291A5B-941C-44AE-851D-17D8751CE9B1}" destId="{EECD78ED-A9EE-498F-846A-B2191343A71F}" srcOrd="4" destOrd="0" presId="urn:microsoft.com/office/officeart/2005/8/layout/default"/>
    <dgm:cxn modelId="{F5C224AA-6A61-4102-B33E-8F2223F4CD12}" type="presParOf" srcId="{9E291A5B-941C-44AE-851D-17D8751CE9B1}" destId="{1C675011-C435-4655-8901-D8812B9BD214}" srcOrd="5" destOrd="0" presId="urn:microsoft.com/office/officeart/2005/8/layout/default"/>
    <dgm:cxn modelId="{A5C6C518-8EA6-44F2-A574-E642EA6569FC}" type="presParOf" srcId="{9E291A5B-941C-44AE-851D-17D8751CE9B1}" destId="{35C49F8C-544F-48DD-A667-7A0F7CF0066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91A4AA-8FD8-44D4-A87F-4AF499E006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A9FFE62-14EA-4840-B607-DE2B48492B66}">
      <dgm:prSet phldrT="[Text]"/>
      <dgm:spPr>
        <a:solidFill>
          <a:srgbClr val="002060"/>
        </a:solidFill>
      </dgm:spPr>
      <dgm:t>
        <a:bodyPr/>
        <a:lstStyle/>
        <a:p>
          <a:r>
            <a:rPr lang="en-GB" dirty="0"/>
            <a:t>Use needs analysis results </a:t>
          </a:r>
        </a:p>
      </dgm:t>
    </dgm:pt>
    <dgm:pt modelId="{E571D5A4-0C29-4FFF-BE90-DD7D480F2241}" type="parTrans" cxnId="{DAB9AE16-AE1A-4E0E-B497-D82B24236A72}">
      <dgm:prSet/>
      <dgm:spPr/>
      <dgm:t>
        <a:bodyPr/>
        <a:lstStyle/>
        <a:p>
          <a:endParaRPr lang="en-GB"/>
        </a:p>
      </dgm:t>
    </dgm:pt>
    <dgm:pt modelId="{9AAF495C-49ED-4DF4-B73B-06AB8DE340F6}" type="sibTrans" cxnId="{DAB9AE16-AE1A-4E0E-B497-D82B24236A72}">
      <dgm:prSet/>
      <dgm:spPr/>
      <dgm:t>
        <a:bodyPr/>
        <a:lstStyle/>
        <a:p>
          <a:endParaRPr lang="en-GB"/>
        </a:p>
      </dgm:t>
    </dgm:pt>
    <dgm:pt modelId="{C08899B5-7847-4674-8AFA-B696154D4BB0}">
      <dgm:prSet phldrT="[Text]"/>
      <dgm:spPr>
        <a:solidFill>
          <a:srgbClr val="002060"/>
        </a:solidFill>
      </dgm:spPr>
      <dgm:t>
        <a:bodyPr/>
        <a:lstStyle/>
        <a:p>
          <a:r>
            <a:rPr lang="en-GB" dirty="0"/>
            <a:t>Local training</a:t>
          </a:r>
        </a:p>
      </dgm:t>
    </dgm:pt>
    <dgm:pt modelId="{D185E51E-D12C-412C-9286-E16AA6889852}" type="parTrans" cxnId="{CBF1ACEA-A15B-474B-8C7C-1326189822D7}">
      <dgm:prSet/>
      <dgm:spPr/>
      <dgm:t>
        <a:bodyPr/>
        <a:lstStyle/>
        <a:p>
          <a:endParaRPr lang="en-GB"/>
        </a:p>
      </dgm:t>
    </dgm:pt>
    <dgm:pt modelId="{68D1B518-E291-4246-BADE-F2AB00B735B5}" type="sibTrans" cxnId="{CBF1ACEA-A15B-474B-8C7C-1326189822D7}">
      <dgm:prSet/>
      <dgm:spPr/>
      <dgm:t>
        <a:bodyPr/>
        <a:lstStyle/>
        <a:p>
          <a:endParaRPr lang="en-GB"/>
        </a:p>
      </dgm:t>
    </dgm:pt>
    <dgm:pt modelId="{2A646BD7-5B92-4B0D-83FB-750084CD5FD6}">
      <dgm:prSet phldrT="[Text]"/>
      <dgm:spPr>
        <a:solidFill>
          <a:srgbClr val="002060"/>
        </a:solidFill>
      </dgm:spPr>
      <dgm:t>
        <a:bodyPr/>
        <a:lstStyle/>
        <a:p>
          <a:r>
            <a:rPr lang="en-GB" dirty="0"/>
            <a:t>Bespoke training</a:t>
          </a:r>
        </a:p>
      </dgm:t>
    </dgm:pt>
    <dgm:pt modelId="{265CE701-83F6-490F-A153-043776E4B7B6}" type="parTrans" cxnId="{B701D041-74B7-44C8-81F5-9E9A1F6D0867}">
      <dgm:prSet/>
      <dgm:spPr/>
      <dgm:t>
        <a:bodyPr/>
        <a:lstStyle/>
        <a:p>
          <a:endParaRPr lang="en-GB"/>
        </a:p>
      </dgm:t>
    </dgm:pt>
    <dgm:pt modelId="{AD7F6387-5A0B-49DE-A210-903B7A36D20C}" type="sibTrans" cxnId="{B701D041-74B7-44C8-81F5-9E9A1F6D0867}">
      <dgm:prSet/>
      <dgm:spPr/>
      <dgm:t>
        <a:bodyPr/>
        <a:lstStyle/>
        <a:p>
          <a:endParaRPr lang="en-GB"/>
        </a:p>
      </dgm:t>
    </dgm:pt>
    <dgm:pt modelId="{EF3DA494-40DB-4C7B-B5F4-53497BD18DFB}">
      <dgm:prSet phldrT="[Text]"/>
      <dgm:spPr>
        <a:solidFill>
          <a:srgbClr val="002060"/>
        </a:solidFill>
      </dgm:spPr>
      <dgm:t>
        <a:bodyPr/>
        <a:lstStyle/>
        <a:p>
          <a:r>
            <a:rPr lang="en-GB" dirty="0"/>
            <a:t>Co delivery/team teaching </a:t>
          </a:r>
        </a:p>
      </dgm:t>
    </dgm:pt>
    <dgm:pt modelId="{4DADA621-4ADC-4988-9F1E-B783C5495559}" type="parTrans" cxnId="{9C05EC8F-B995-4339-A5F3-C27410A4D0F1}">
      <dgm:prSet/>
      <dgm:spPr/>
      <dgm:t>
        <a:bodyPr/>
        <a:lstStyle/>
        <a:p>
          <a:endParaRPr lang="en-GB"/>
        </a:p>
      </dgm:t>
    </dgm:pt>
    <dgm:pt modelId="{ACB7D72F-4843-4AA6-B45C-655DE50E38DE}" type="sibTrans" cxnId="{9C05EC8F-B995-4339-A5F3-C27410A4D0F1}">
      <dgm:prSet/>
      <dgm:spPr/>
      <dgm:t>
        <a:bodyPr/>
        <a:lstStyle/>
        <a:p>
          <a:endParaRPr lang="en-GB"/>
        </a:p>
      </dgm:t>
    </dgm:pt>
    <dgm:pt modelId="{9E291A5B-941C-44AE-851D-17D8751CE9B1}" type="pres">
      <dgm:prSet presAssocID="{DF91A4AA-8FD8-44D4-A87F-4AF499E00685}" presName="diagram" presStyleCnt="0">
        <dgm:presLayoutVars>
          <dgm:dir/>
          <dgm:resizeHandles val="exact"/>
        </dgm:presLayoutVars>
      </dgm:prSet>
      <dgm:spPr/>
    </dgm:pt>
    <dgm:pt modelId="{565DD4DB-22CD-48AE-836C-705B3B68B837}" type="pres">
      <dgm:prSet presAssocID="{CA9FFE62-14EA-4840-B607-DE2B48492B66}" presName="node" presStyleLbl="node1" presStyleIdx="0" presStyleCnt="4">
        <dgm:presLayoutVars>
          <dgm:bulletEnabled val="1"/>
        </dgm:presLayoutVars>
      </dgm:prSet>
      <dgm:spPr/>
    </dgm:pt>
    <dgm:pt modelId="{B2D3D3B7-46C0-4F36-8403-5A8A345A8864}" type="pres">
      <dgm:prSet presAssocID="{9AAF495C-49ED-4DF4-B73B-06AB8DE340F6}" presName="sibTrans" presStyleCnt="0"/>
      <dgm:spPr/>
    </dgm:pt>
    <dgm:pt modelId="{81B026F0-598F-4D5A-82D9-429020D6432F}" type="pres">
      <dgm:prSet presAssocID="{C08899B5-7847-4674-8AFA-B696154D4BB0}" presName="node" presStyleLbl="node1" presStyleIdx="1" presStyleCnt="4">
        <dgm:presLayoutVars>
          <dgm:bulletEnabled val="1"/>
        </dgm:presLayoutVars>
      </dgm:prSet>
      <dgm:spPr/>
    </dgm:pt>
    <dgm:pt modelId="{A423DCE2-765C-4E21-AC97-A9C138D6324B}" type="pres">
      <dgm:prSet presAssocID="{68D1B518-E291-4246-BADE-F2AB00B735B5}" presName="sibTrans" presStyleCnt="0"/>
      <dgm:spPr/>
    </dgm:pt>
    <dgm:pt modelId="{EECD78ED-A9EE-498F-846A-B2191343A71F}" type="pres">
      <dgm:prSet presAssocID="{2A646BD7-5B92-4B0D-83FB-750084CD5FD6}" presName="node" presStyleLbl="node1" presStyleIdx="2" presStyleCnt="4">
        <dgm:presLayoutVars>
          <dgm:bulletEnabled val="1"/>
        </dgm:presLayoutVars>
      </dgm:prSet>
      <dgm:spPr/>
    </dgm:pt>
    <dgm:pt modelId="{1C675011-C435-4655-8901-D8812B9BD214}" type="pres">
      <dgm:prSet presAssocID="{AD7F6387-5A0B-49DE-A210-903B7A36D20C}" presName="sibTrans" presStyleCnt="0"/>
      <dgm:spPr/>
    </dgm:pt>
    <dgm:pt modelId="{35C49F8C-544F-48DD-A667-7A0F7CF00665}" type="pres">
      <dgm:prSet presAssocID="{EF3DA494-40DB-4C7B-B5F4-53497BD18DFB}" presName="node" presStyleLbl="node1" presStyleIdx="3" presStyleCnt="4">
        <dgm:presLayoutVars>
          <dgm:bulletEnabled val="1"/>
        </dgm:presLayoutVars>
      </dgm:prSet>
      <dgm:spPr/>
    </dgm:pt>
  </dgm:ptLst>
  <dgm:cxnLst>
    <dgm:cxn modelId="{DAB9AE16-AE1A-4E0E-B497-D82B24236A72}" srcId="{DF91A4AA-8FD8-44D4-A87F-4AF499E00685}" destId="{CA9FFE62-14EA-4840-B607-DE2B48492B66}" srcOrd="0" destOrd="0" parTransId="{E571D5A4-0C29-4FFF-BE90-DD7D480F2241}" sibTransId="{9AAF495C-49ED-4DF4-B73B-06AB8DE340F6}"/>
    <dgm:cxn modelId="{8AFA061E-07F6-4173-B603-5ADD8FDFC721}" type="presOf" srcId="{C08899B5-7847-4674-8AFA-B696154D4BB0}" destId="{81B026F0-598F-4D5A-82D9-429020D6432F}" srcOrd="0" destOrd="0" presId="urn:microsoft.com/office/officeart/2005/8/layout/default"/>
    <dgm:cxn modelId="{B701D041-74B7-44C8-81F5-9E9A1F6D0867}" srcId="{DF91A4AA-8FD8-44D4-A87F-4AF499E00685}" destId="{2A646BD7-5B92-4B0D-83FB-750084CD5FD6}" srcOrd="2" destOrd="0" parTransId="{265CE701-83F6-490F-A153-043776E4B7B6}" sibTransId="{AD7F6387-5A0B-49DE-A210-903B7A36D20C}"/>
    <dgm:cxn modelId="{C43D3669-A320-4947-A85E-B97743164450}" type="presOf" srcId="{EF3DA494-40DB-4C7B-B5F4-53497BD18DFB}" destId="{35C49F8C-544F-48DD-A667-7A0F7CF00665}" srcOrd="0" destOrd="0" presId="urn:microsoft.com/office/officeart/2005/8/layout/default"/>
    <dgm:cxn modelId="{9C05EC8F-B995-4339-A5F3-C27410A4D0F1}" srcId="{DF91A4AA-8FD8-44D4-A87F-4AF499E00685}" destId="{EF3DA494-40DB-4C7B-B5F4-53497BD18DFB}" srcOrd="3" destOrd="0" parTransId="{4DADA621-4ADC-4988-9F1E-B783C5495559}" sibTransId="{ACB7D72F-4843-4AA6-B45C-655DE50E38DE}"/>
    <dgm:cxn modelId="{C7D8BE97-4A10-4AED-B2D2-FCD93DEA73A1}" type="presOf" srcId="{2A646BD7-5B92-4B0D-83FB-750084CD5FD6}" destId="{EECD78ED-A9EE-498F-846A-B2191343A71F}" srcOrd="0" destOrd="0" presId="urn:microsoft.com/office/officeart/2005/8/layout/default"/>
    <dgm:cxn modelId="{24AEA5D5-100C-4045-B462-63702BD647FE}" type="presOf" srcId="{CA9FFE62-14EA-4840-B607-DE2B48492B66}" destId="{565DD4DB-22CD-48AE-836C-705B3B68B837}" srcOrd="0" destOrd="0" presId="urn:microsoft.com/office/officeart/2005/8/layout/default"/>
    <dgm:cxn modelId="{CBF1ACEA-A15B-474B-8C7C-1326189822D7}" srcId="{DF91A4AA-8FD8-44D4-A87F-4AF499E00685}" destId="{C08899B5-7847-4674-8AFA-B696154D4BB0}" srcOrd="1" destOrd="0" parTransId="{D185E51E-D12C-412C-9286-E16AA6889852}" sibTransId="{68D1B518-E291-4246-BADE-F2AB00B735B5}"/>
    <dgm:cxn modelId="{3EFC27ED-8B9D-43A6-882A-2F0B34E13B3E}" type="presOf" srcId="{DF91A4AA-8FD8-44D4-A87F-4AF499E00685}" destId="{9E291A5B-941C-44AE-851D-17D8751CE9B1}" srcOrd="0" destOrd="0" presId="urn:microsoft.com/office/officeart/2005/8/layout/default"/>
    <dgm:cxn modelId="{280BA4A8-56AD-47F0-B8A9-E9574CFC918C}" type="presParOf" srcId="{9E291A5B-941C-44AE-851D-17D8751CE9B1}" destId="{565DD4DB-22CD-48AE-836C-705B3B68B837}" srcOrd="0" destOrd="0" presId="urn:microsoft.com/office/officeart/2005/8/layout/default"/>
    <dgm:cxn modelId="{8C224C02-E2EF-49D1-BCD9-8F085C124F82}" type="presParOf" srcId="{9E291A5B-941C-44AE-851D-17D8751CE9B1}" destId="{B2D3D3B7-46C0-4F36-8403-5A8A345A8864}" srcOrd="1" destOrd="0" presId="urn:microsoft.com/office/officeart/2005/8/layout/default"/>
    <dgm:cxn modelId="{9DCECFA5-17AA-4DED-883D-F0A76A4A441F}" type="presParOf" srcId="{9E291A5B-941C-44AE-851D-17D8751CE9B1}" destId="{81B026F0-598F-4D5A-82D9-429020D6432F}" srcOrd="2" destOrd="0" presId="urn:microsoft.com/office/officeart/2005/8/layout/default"/>
    <dgm:cxn modelId="{0F62046C-1D03-42AD-9CE3-2A5A42CC3449}" type="presParOf" srcId="{9E291A5B-941C-44AE-851D-17D8751CE9B1}" destId="{A423DCE2-765C-4E21-AC97-A9C138D6324B}" srcOrd="3" destOrd="0" presId="urn:microsoft.com/office/officeart/2005/8/layout/default"/>
    <dgm:cxn modelId="{F2D41243-C462-4F33-824F-15FD91C6D449}" type="presParOf" srcId="{9E291A5B-941C-44AE-851D-17D8751CE9B1}" destId="{EECD78ED-A9EE-498F-846A-B2191343A71F}" srcOrd="4" destOrd="0" presId="urn:microsoft.com/office/officeart/2005/8/layout/default"/>
    <dgm:cxn modelId="{F5C224AA-6A61-4102-B33E-8F2223F4CD12}" type="presParOf" srcId="{9E291A5B-941C-44AE-851D-17D8751CE9B1}" destId="{1C675011-C435-4655-8901-D8812B9BD214}" srcOrd="5" destOrd="0" presId="urn:microsoft.com/office/officeart/2005/8/layout/default"/>
    <dgm:cxn modelId="{A5C6C518-8EA6-44F2-A574-E642EA6569FC}" type="presParOf" srcId="{9E291A5B-941C-44AE-851D-17D8751CE9B1}" destId="{35C49F8C-544F-48DD-A667-7A0F7CF0066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91A4AA-8FD8-44D4-A87F-4AF499E006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A9FFE62-14EA-4840-B607-DE2B48492B66}">
      <dgm:prSet phldrT="[Text]"/>
      <dgm:spPr>
        <a:solidFill>
          <a:srgbClr val="002060"/>
        </a:solidFill>
      </dgm:spPr>
      <dgm:t>
        <a:bodyPr/>
        <a:lstStyle/>
        <a:p>
          <a:r>
            <a:rPr lang="en-GB" dirty="0"/>
            <a:t>Summer Term</a:t>
          </a:r>
        </a:p>
      </dgm:t>
    </dgm:pt>
    <dgm:pt modelId="{E571D5A4-0C29-4FFF-BE90-DD7D480F2241}" type="parTrans" cxnId="{DAB9AE16-AE1A-4E0E-B497-D82B24236A72}">
      <dgm:prSet/>
      <dgm:spPr/>
      <dgm:t>
        <a:bodyPr/>
        <a:lstStyle/>
        <a:p>
          <a:endParaRPr lang="en-GB"/>
        </a:p>
      </dgm:t>
    </dgm:pt>
    <dgm:pt modelId="{9AAF495C-49ED-4DF4-B73B-06AB8DE340F6}" type="sibTrans" cxnId="{DAB9AE16-AE1A-4E0E-B497-D82B24236A72}">
      <dgm:prSet/>
      <dgm:spPr/>
      <dgm:t>
        <a:bodyPr/>
        <a:lstStyle/>
        <a:p>
          <a:endParaRPr lang="en-GB"/>
        </a:p>
      </dgm:t>
    </dgm:pt>
    <dgm:pt modelId="{C08899B5-7847-4674-8AFA-B696154D4BB0}">
      <dgm:prSet phldrT="[Text]"/>
      <dgm:spPr>
        <a:solidFill>
          <a:srgbClr val="002060"/>
        </a:solidFill>
      </dgm:spPr>
      <dgm:t>
        <a:bodyPr/>
        <a:lstStyle/>
        <a:p>
          <a:r>
            <a:rPr lang="en-GB" dirty="0"/>
            <a:t>Record of withdrawals/absent </a:t>
          </a:r>
        </a:p>
      </dgm:t>
    </dgm:pt>
    <dgm:pt modelId="{D185E51E-D12C-412C-9286-E16AA6889852}" type="parTrans" cxnId="{CBF1ACEA-A15B-474B-8C7C-1326189822D7}">
      <dgm:prSet/>
      <dgm:spPr/>
      <dgm:t>
        <a:bodyPr/>
        <a:lstStyle/>
        <a:p>
          <a:endParaRPr lang="en-GB"/>
        </a:p>
      </dgm:t>
    </dgm:pt>
    <dgm:pt modelId="{68D1B518-E291-4246-BADE-F2AB00B735B5}" type="sibTrans" cxnId="{CBF1ACEA-A15B-474B-8C7C-1326189822D7}">
      <dgm:prSet/>
      <dgm:spPr/>
      <dgm:t>
        <a:bodyPr/>
        <a:lstStyle/>
        <a:p>
          <a:endParaRPr lang="en-GB"/>
        </a:p>
      </dgm:t>
    </dgm:pt>
    <dgm:pt modelId="{2A646BD7-5B92-4B0D-83FB-750084CD5FD6}">
      <dgm:prSet phldrT="[Text]"/>
      <dgm:spPr>
        <a:solidFill>
          <a:srgbClr val="002060"/>
        </a:solidFill>
      </dgm:spPr>
      <dgm:t>
        <a:bodyPr/>
        <a:lstStyle/>
        <a:p>
          <a:r>
            <a:rPr lang="en-GB" dirty="0"/>
            <a:t>Support answering difficult questions </a:t>
          </a:r>
        </a:p>
      </dgm:t>
    </dgm:pt>
    <dgm:pt modelId="{265CE701-83F6-490F-A153-043776E4B7B6}" type="parTrans" cxnId="{B701D041-74B7-44C8-81F5-9E9A1F6D0867}">
      <dgm:prSet/>
      <dgm:spPr/>
      <dgm:t>
        <a:bodyPr/>
        <a:lstStyle/>
        <a:p>
          <a:endParaRPr lang="en-GB"/>
        </a:p>
      </dgm:t>
    </dgm:pt>
    <dgm:pt modelId="{AD7F6387-5A0B-49DE-A210-903B7A36D20C}" type="sibTrans" cxnId="{B701D041-74B7-44C8-81F5-9E9A1F6D0867}">
      <dgm:prSet/>
      <dgm:spPr/>
      <dgm:t>
        <a:bodyPr/>
        <a:lstStyle/>
        <a:p>
          <a:endParaRPr lang="en-GB"/>
        </a:p>
      </dgm:t>
    </dgm:pt>
    <dgm:pt modelId="{EF3DA494-40DB-4C7B-B5F4-53497BD18DFB}">
      <dgm:prSet phldrT="[Text]"/>
      <dgm:spPr>
        <a:solidFill>
          <a:srgbClr val="002060"/>
        </a:solidFill>
      </dgm:spPr>
      <dgm:t>
        <a:bodyPr/>
        <a:lstStyle/>
        <a:p>
          <a:r>
            <a:rPr lang="en-GB" dirty="0"/>
            <a:t>Evidence of lessons </a:t>
          </a:r>
        </a:p>
      </dgm:t>
    </dgm:pt>
    <dgm:pt modelId="{4DADA621-4ADC-4988-9F1E-B783C5495559}" type="parTrans" cxnId="{9C05EC8F-B995-4339-A5F3-C27410A4D0F1}">
      <dgm:prSet/>
      <dgm:spPr/>
      <dgm:t>
        <a:bodyPr/>
        <a:lstStyle/>
        <a:p>
          <a:endParaRPr lang="en-GB"/>
        </a:p>
      </dgm:t>
    </dgm:pt>
    <dgm:pt modelId="{ACB7D72F-4843-4AA6-B45C-655DE50E38DE}" type="sibTrans" cxnId="{9C05EC8F-B995-4339-A5F3-C27410A4D0F1}">
      <dgm:prSet/>
      <dgm:spPr/>
      <dgm:t>
        <a:bodyPr/>
        <a:lstStyle/>
        <a:p>
          <a:endParaRPr lang="en-GB"/>
        </a:p>
      </dgm:t>
    </dgm:pt>
    <dgm:pt modelId="{9E291A5B-941C-44AE-851D-17D8751CE9B1}" type="pres">
      <dgm:prSet presAssocID="{DF91A4AA-8FD8-44D4-A87F-4AF499E00685}" presName="diagram" presStyleCnt="0">
        <dgm:presLayoutVars>
          <dgm:dir/>
          <dgm:resizeHandles val="exact"/>
        </dgm:presLayoutVars>
      </dgm:prSet>
      <dgm:spPr/>
    </dgm:pt>
    <dgm:pt modelId="{565DD4DB-22CD-48AE-836C-705B3B68B837}" type="pres">
      <dgm:prSet presAssocID="{CA9FFE62-14EA-4840-B607-DE2B48492B66}" presName="node" presStyleLbl="node1" presStyleIdx="0" presStyleCnt="4">
        <dgm:presLayoutVars>
          <dgm:bulletEnabled val="1"/>
        </dgm:presLayoutVars>
      </dgm:prSet>
      <dgm:spPr/>
    </dgm:pt>
    <dgm:pt modelId="{B2D3D3B7-46C0-4F36-8403-5A8A345A8864}" type="pres">
      <dgm:prSet presAssocID="{9AAF495C-49ED-4DF4-B73B-06AB8DE340F6}" presName="sibTrans" presStyleCnt="0"/>
      <dgm:spPr/>
    </dgm:pt>
    <dgm:pt modelId="{81B026F0-598F-4D5A-82D9-429020D6432F}" type="pres">
      <dgm:prSet presAssocID="{C08899B5-7847-4674-8AFA-B696154D4BB0}" presName="node" presStyleLbl="node1" presStyleIdx="1" presStyleCnt="4">
        <dgm:presLayoutVars>
          <dgm:bulletEnabled val="1"/>
        </dgm:presLayoutVars>
      </dgm:prSet>
      <dgm:spPr/>
    </dgm:pt>
    <dgm:pt modelId="{A423DCE2-765C-4E21-AC97-A9C138D6324B}" type="pres">
      <dgm:prSet presAssocID="{68D1B518-E291-4246-BADE-F2AB00B735B5}" presName="sibTrans" presStyleCnt="0"/>
      <dgm:spPr/>
    </dgm:pt>
    <dgm:pt modelId="{EECD78ED-A9EE-498F-846A-B2191343A71F}" type="pres">
      <dgm:prSet presAssocID="{2A646BD7-5B92-4B0D-83FB-750084CD5FD6}" presName="node" presStyleLbl="node1" presStyleIdx="2" presStyleCnt="4">
        <dgm:presLayoutVars>
          <dgm:bulletEnabled val="1"/>
        </dgm:presLayoutVars>
      </dgm:prSet>
      <dgm:spPr/>
    </dgm:pt>
    <dgm:pt modelId="{1C675011-C435-4655-8901-D8812B9BD214}" type="pres">
      <dgm:prSet presAssocID="{AD7F6387-5A0B-49DE-A210-903B7A36D20C}" presName="sibTrans" presStyleCnt="0"/>
      <dgm:spPr/>
    </dgm:pt>
    <dgm:pt modelId="{35C49F8C-544F-48DD-A667-7A0F7CF00665}" type="pres">
      <dgm:prSet presAssocID="{EF3DA494-40DB-4C7B-B5F4-53497BD18DFB}" presName="node" presStyleLbl="node1" presStyleIdx="3" presStyleCnt="4">
        <dgm:presLayoutVars>
          <dgm:bulletEnabled val="1"/>
        </dgm:presLayoutVars>
      </dgm:prSet>
      <dgm:spPr/>
    </dgm:pt>
  </dgm:ptLst>
  <dgm:cxnLst>
    <dgm:cxn modelId="{DAB9AE16-AE1A-4E0E-B497-D82B24236A72}" srcId="{DF91A4AA-8FD8-44D4-A87F-4AF499E00685}" destId="{CA9FFE62-14EA-4840-B607-DE2B48492B66}" srcOrd="0" destOrd="0" parTransId="{E571D5A4-0C29-4FFF-BE90-DD7D480F2241}" sibTransId="{9AAF495C-49ED-4DF4-B73B-06AB8DE340F6}"/>
    <dgm:cxn modelId="{8AFA061E-07F6-4173-B603-5ADD8FDFC721}" type="presOf" srcId="{C08899B5-7847-4674-8AFA-B696154D4BB0}" destId="{81B026F0-598F-4D5A-82D9-429020D6432F}" srcOrd="0" destOrd="0" presId="urn:microsoft.com/office/officeart/2005/8/layout/default"/>
    <dgm:cxn modelId="{B701D041-74B7-44C8-81F5-9E9A1F6D0867}" srcId="{DF91A4AA-8FD8-44D4-A87F-4AF499E00685}" destId="{2A646BD7-5B92-4B0D-83FB-750084CD5FD6}" srcOrd="2" destOrd="0" parTransId="{265CE701-83F6-490F-A153-043776E4B7B6}" sibTransId="{AD7F6387-5A0B-49DE-A210-903B7A36D20C}"/>
    <dgm:cxn modelId="{C43D3669-A320-4947-A85E-B97743164450}" type="presOf" srcId="{EF3DA494-40DB-4C7B-B5F4-53497BD18DFB}" destId="{35C49F8C-544F-48DD-A667-7A0F7CF00665}" srcOrd="0" destOrd="0" presId="urn:microsoft.com/office/officeart/2005/8/layout/default"/>
    <dgm:cxn modelId="{9C05EC8F-B995-4339-A5F3-C27410A4D0F1}" srcId="{DF91A4AA-8FD8-44D4-A87F-4AF499E00685}" destId="{EF3DA494-40DB-4C7B-B5F4-53497BD18DFB}" srcOrd="3" destOrd="0" parTransId="{4DADA621-4ADC-4988-9F1E-B783C5495559}" sibTransId="{ACB7D72F-4843-4AA6-B45C-655DE50E38DE}"/>
    <dgm:cxn modelId="{C7D8BE97-4A10-4AED-B2D2-FCD93DEA73A1}" type="presOf" srcId="{2A646BD7-5B92-4B0D-83FB-750084CD5FD6}" destId="{EECD78ED-A9EE-498F-846A-B2191343A71F}" srcOrd="0" destOrd="0" presId="urn:microsoft.com/office/officeart/2005/8/layout/default"/>
    <dgm:cxn modelId="{24AEA5D5-100C-4045-B462-63702BD647FE}" type="presOf" srcId="{CA9FFE62-14EA-4840-B607-DE2B48492B66}" destId="{565DD4DB-22CD-48AE-836C-705B3B68B837}" srcOrd="0" destOrd="0" presId="urn:microsoft.com/office/officeart/2005/8/layout/default"/>
    <dgm:cxn modelId="{CBF1ACEA-A15B-474B-8C7C-1326189822D7}" srcId="{DF91A4AA-8FD8-44D4-A87F-4AF499E00685}" destId="{C08899B5-7847-4674-8AFA-B696154D4BB0}" srcOrd="1" destOrd="0" parTransId="{D185E51E-D12C-412C-9286-E16AA6889852}" sibTransId="{68D1B518-E291-4246-BADE-F2AB00B735B5}"/>
    <dgm:cxn modelId="{3EFC27ED-8B9D-43A6-882A-2F0B34E13B3E}" type="presOf" srcId="{DF91A4AA-8FD8-44D4-A87F-4AF499E00685}" destId="{9E291A5B-941C-44AE-851D-17D8751CE9B1}" srcOrd="0" destOrd="0" presId="urn:microsoft.com/office/officeart/2005/8/layout/default"/>
    <dgm:cxn modelId="{280BA4A8-56AD-47F0-B8A9-E9574CFC918C}" type="presParOf" srcId="{9E291A5B-941C-44AE-851D-17D8751CE9B1}" destId="{565DD4DB-22CD-48AE-836C-705B3B68B837}" srcOrd="0" destOrd="0" presId="urn:microsoft.com/office/officeart/2005/8/layout/default"/>
    <dgm:cxn modelId="{8C224C02-E2EF-49D1-BCD9-8F085C124F82}" type="presParOf" srcId="{9E291A5B-941C-44AE-851D-17D8751CE9B1}" destId="{B2D3D3B7-46C0-4F36-8403-5A8A345A8864}" srcOrd="1" destOrd="0" presId="urn:microsoft.com/office/officeart/2005/8/layout/default"/>
    <dgm:cxn modelId="{9DCECFA5-17AA-4DED-883D-F0A76A4A441F}" type="presParOf" srcId="{9E291A5B-941C-44AE-851D-17D8751CE9B1}" destId="{81B026F0-598F-4D5A-82D9-429020D6432F}" srcOrd="2" destOrd="0" presId="urn:microsoft.com/office/officeart/2005/8/layout/default"/>
    <dgm:cxn modelId="{0F62046C-1D03-42AD-9CE3-2A5A42CC3449}" type="presParOf" srcId="{9E291A5B-941C-44AE-851D-17D8751CE9B1}" destId="{A423DCE2-765C-4E21-AC97-A9C138D6324B}" srcOrd="3" destOrd="0" presId="urn:microsoft.com/office/officeart/2005/8/layout/default"/>
    <dgm:cxn modelId="{F2D41243-C462-4F33-824F-15FD91C6D449}" type="presParOf" srcId="{9E291A5B-941C-44AE-851D-17D8751CE9B1}" destId="{EECD78ED-A9EE-498F-846A-B2191343A71F}" srcOrd="4" destOrd="0" presId="urn:microsoft.com/office/officeart/2005/8/layout/default"/>
    <dgm:cxn modelId="{F5C224AA-6A61-4102-B33E-8F2223F4CD12}" type="presParOf" srcId="{9E291A5B-941C-44AE-851D-17D8751CE9B1}" destId="{1C675011-C435-4655-8901-D8812B9BD214}" srcOrd="5" destOrd="0" presId="urn:microsoft.com/office/officeart/2005/8/layout/default"/>
    <dgm:cxn modelId="{A5C6C518-8EA6-44F2-A574-E642EA6569FC}" type="presParOf" srcId="{9E291A5B-941C-44AE-851D-17D8751CE9B1}" destId="{35C49F8C-544F-48DD-A667-7A0F7CF0066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91A4AA-8FD8-44D4-A87F-4AF499E006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A9FFE62-14EA-4840-B607-DE2B48492B66}">
      <dgm:prSet phldrT="[Text]"/>
      <dgm:spPr>
        <a:solidFill>
          <a:srgbClr val="002060"/>
        </a:solidFill>
      </dgm:spPr>
      <dgm:t>
        <a:bodyPr/>
        <a:lstStyle/>
        <a:p>
          <a:r>
            <a:rPr lang="en-GB" dirty="0"/>
            <a:t>Monitor lessons and collect evidence </a:t>
          </a:r>
        </a:p>
      </dgm:t>
    </dgm:pt>
    <dgm:pt modelId="{E571D5A4-0C29-4FFF-BE90-DD7D480F2241}" type="parTrans" cxnId="{DAB9AE16-AE1A-4E0E-B497-D82B24236A72}">
      <dgm:prSet/>
      <dgm:spPr/>
      <dgm:t>
        <a:bodyPr/>
        <a:lstStyle/>
        <a:p>
          <a:endParaRPr lang="en-GB"/>
        </a:p>
      </dgm:t>
    </dgm:pt>
    <dgm:pt modelId="{9AAF495C-49ED-4DF4-B73B-06AB8DE340F6}" type="sibTrans" cxnId="{DAB9AE16-AE1A-4E0E-B497-D82B24236A72}">
      <dgm:prSet/>
      <dgm:spPr/>
      <dgm:t>
        <a:bodyPr/>
        <a:lstStyle/>
        <a:p>
          <a:endParaRPr lang="en-GB"/>
        </a:p>
      </dgm:t>
    </dgm:pt>
    <dgm:pt modelId="{C08899B5-7847-4674-8AFA-B696154D4BB0}">
      <dgm:prSet phldrT="[Text]"/>
      <dgm:spPr>
        <a:solidFill>
          <a:srgbClr val="002060"/>
        </a:solidFill>
      </dgm:spPr>
      <dgm:t>
        <a:bodyPr/>
        <a:lstStyle/>
        <a:p>
          <a:r>
            <a:rPr lang="en-GB" dirty="0"/>
            <a:t>Repeat needs assessment </a:t>
          </a:r>
        </a:p>
      </dgm:t>
    </dgm:pt>
    <dgm:pt modelId="{D185E51E-D12C-412C-9286-E16AA6889852}" type="parTrans" cxnId="{CBF1ACEA-A15B-474B-8C7C-1326189822D7}">
      <dgm:prSet/>
      <dgm:spPr/>
      <dgm:t>
        <a:bodyPr/>
        <a:lstStyle/>
        <a:p>
          <a:endParaRPr lang="en-GB"/>
        </a:p>
      </dgm:t>
    </dgm:pt>
    <dgm:pt modelId="{68D1B518-E291-4246-BADE-F2AB00B735B5}" type="sibTrans" cxnId="{CBF1ACEA-A15B-474B-8C7C-1326189822D7}">
      <dgm:prSet/>
      <dgm:spPr/>
      <dgm:t>
        <a:bodyPr/>
        <a:lstStyle/>
        <a:p>
          <a:endParaRPr lang="en-GB"/>
        </a:p>
      </dgm:t>
    </dgm:pt>
    <dgm:pt modelId="{2A646BD7-5B92-4B0D-83FB-750084CD5FD6}">
      <dgm:prSet phldrT="[Text]"/>
      <dgm:spPr>
        <a:solidFill>
          <a:srgbClr val="002060"/>
        </a:solidFill>
      </dgm:spPr>
      <dgm:t>
        <a:bodyPr/>
        <a:lstStyle/>
        <a:p>
          <a:r>
            <a:rPr lang="en-GB" dirty="0"/>
            <a:t>Meet and evaluate with working party </a:t>
          </a:r>
        </a:p>
      </dgm:t>
    </dgm:pt>
    <dgm:pt modelId="{265CE701-83F6-490F-A153-043776E4B7B6}" type="parTrans" cxnId="{B701D041-74B7-44C8-81F5-9E9A1F6D0867}">
      <dgm:prSet/>
      <dgm:spPr/>
      <dgm:t>
        <a:bodyPr/>
        <a:lstStyle/>
        <a:p>
          <a:endParaRPr lang="en-GB"/>
        </a:p>
      </dgm:t>
    </dgm:pt>
    <dgm:pt modelId="{AD7F6387-5A0B-49DE-A210-903B7A36D20C}" type="sibTrans" cxnId="{B701D041-74B7-44C8-81F5-9E9A1F6D0867}">
      <dgm:prSet/>
      <dgm:spPr/>
      <dgm:t>
        <a:bodyPr/>
        <a:lstStyle/>
        <a:p>
          <a:endParaRPr lang="en-GB"/>
        </a:p>
      </dgm:t>
    </dgm:pt>
    <dgm:pt modelId="{EF3DA494-40DB-4C7B-B5F4-53497BD18DFB}">
      <dgm:prSet phldrT="[Text]"/>
      <dgm:spPr>
        <a:solidFill>
          <a:srgbClr val="002060"/>
        </a:solidFill>
      </dgm:spPr>
      <dgm:t>
        <a:bodyPr/>
        <a:lstStyle/>
        <a:p>
          <a:r>
            <a:rPr lang="en-GB" dirty="0"/>
            <a:t>Plan for next year </a:t>
          </a:r>
        </a:p>
      </dgm:t>
    </dgm:pt>
    <dgm:pt modelId="{4DADA621-4ADC-4988-9F1E-B783C5495559}" type="parTrans" cxnId="{9C05EC8F-B995-4339-A5F3-C27410A4D0F1}">
      <dgm:prSet/>
      <dgm:spPr/>
      <dgm:t>
        <a:bodyPr/>
        <a:lstStyle/>
        <a:p>
          <a:endParaRPr lang="en-GB"/>
        </a:p>
      </dgm:t>
    </dgm:pt>
    <dgm:pt modelId="{ACB7D72F-4843-4AA6-B45C-655DE50E38DE}" type="sibTrans" cxnId="{9C05EC8F-B995-4339-A5F3-C27410A4D0F1}">
      <dgm:prSet/>
      <dgm:spPr/>
      <dgm:t>
        <a:bodyPr/>
        <a:lstStyle/>
        <a:p>
          <a:endParaRPr lang="en-GB"/>
        </a:p>
      </dgm:t>
    </dgm:pt>
    <dgm:pt modelId="{9E291A5B-941C-44AE-851D-17D8751CE9B1}" type="pres">
      <dgm:prSet presAssocID="{DF91A4AA-8FD8-44D4-A87F-4AF499E00685}" presName="diagram" presStyleCnt="0">
        <dgm:presLayoutVars>
          <dgm:dir/>
          <dgm:resizeHandles val="exact"/>
        </dgm:presLayoutVars>
      </dgm:prSet>
      <dgm:spPr/>
    </dgm:pt>
    <dgm:pt modelId="{565DD4DB-22CD-48AE-836C-705B3B68B837}" type="pres">
      <dgm:prSet presAssocID="{CA9FFE62-14EA-4840-B607-DE2B48492B66}" presName="node" presStyleLbl="node1" presStyleIdx="0" presStyleCnt="4">
        <dgm:presLayoutVars>
          <dgm:bulletEnabled val="1"/>
        </dgm:presLayoutVars>
      </dgm:prSet>
      <dgm:spPr/>
    </dgm:pt>
    <dgm:pt modelId="{B2D3D3B7-46C0-4F36-8403-5A8A345A8864}" type="pres">
      <dgm:prSet presAssocID="{9AAF495C-49ED-4DF4-B73B-06AB8DE340F6}" presName="sibTrans" presStyleCnt="0"/>
      <dgm:spPr/>
    </dgm:pt>
    <dgm:pt modelId="{81B026F0-598F-4D5A-82D9-429020D6432F}" type="pres">
      <dgm:prSet presAssocID="{C08899B5-7847-4674-8AFA-B696154D4BB0}" presName="node" presStyleLbl="node1" presStyleIdx="1" presStyleCnt="4">
        <dgm:presLayoutVars>
          <dgm:bulletEnabled val="1"/>
        </dgm:presLayoutVars>
      </dgm:prSet>
      <dgm:spPr/>
    </dgm:pt>
    <dgm:pt modelId="{A423DCE2-765C-4E21-AC97-A9C138D6324B}" type="pres">
      <dgm:prSet presAssocID="{68D1B518-E291-4246-BADE-F2AB00B735B5}" presName="sibTrans" presStyleCnt="0"/>
      <dgm:spPr/>
    </dgm:pt>
    <dgm:pt modelId="{EECD78ED-A9EE-498F-846A-B2191343A71F}" type="pres">
      <dgm:prSet presAssocID="{2A646BD7-5B92-4B0D-83FB-750084CD5FD6}" presName="node" presStyleLbl="node1" presStyleIdx="2" presStyleCnt="4">
        <dgm:presLayoutVars>
          <dgm:bulletEnabled val="1"/>
        </dgm:presLayoutVars>
      </dgm:prSet>
      <dgm:spPr/>
    </dgm:pt>
    <dgm:pt modelId="{1C675011-C435-4655-8901-D8812B9BD214}" type="pres">
      <dgm:prSet presAssocID="{AD7F6387-5A0B-49DE-A210-903B7A36D20C}" presName="sibTrans" presStyleCnt="0"/>
      <dgm:spPr/>
    </dgm:pt>
    <dgm:pt modelId="{35C49F8C-544F-48DD-A667-7A0F7CF00665}" type="pres">
      <dgm:prSet presAssocID="{EF3DA494-40DB-4C7B-B5F4-53497BD18DFB}" presName="node" presStyleLbl="node1" presStyleIdx="3" presStyleCnt="4">
        <dgm:presLayoutVars>
          <dgm:bulletEnabled val="1"/>
        </dgm:presLayoutVars>
      </dgm:prSet>
      <dgm:spPr/>
    </dgm:pt>
  </dgm:ptLst>
  <dgm:cxnLst>
    <dgm:cxn modelId="{DAB9AE16-AE1A-4E0E-B497-D82B24236A72}" srcId="{DF91A4AA-8FD8-44D4-A87F-4AF499E00685}" destId="{CA9FFE62-14EA-4840-B607-DE2B48492B66}" srcOrd="0" destOrd="0" parTransId="{E571D5A4-0C29-4FFF-BE90-DD7D480F2241}" sibTransId="{9AAF495C-49ED-4DF4-B73B-06AB8DE340F6}"/>
    <dgm:cxn modelId="{8AFA061E-07F6-4173-B603-5ADD8FDFC721}" type="presOf" srcId="{C08899B5-7847-4674-8AFA-B696154D4BB0}" destId="{81B026F0-598F-4D5A-82D9-429020D6432F}" srcOrd="0" destOrd="0" presId="urn:microsoft.com/office/officeart/2005/8/layout/default"/>
    <dgm:cxn modelId="{B701D041-74B7-44C8-81F5-9E9A1F6D0867}" srcId="{DF91A4AA-8FD8-44D4-A87F-4AF499E00685}" destId="{2A646BD7-5B92-4B0D-83FB-750084CD5FD6}" srcOrd="2" destOrd="0" parTransId="{265CE701-83F6-490F-A153-043776E4B7B6}" sibTransId="{AD7F6387-5A0B-49DE-A210-903B7A36D20C}"/>
    <dgm:cxn modelId="{C43D3669-A320-4947-A85E-B97743164450}" type="presOf" srcId="{EF3DA494-40DB-4C7B-B5F4-53497BD18DFB}" destId="{35C49F8C-544F-48DD-A667-7A0F7CF00665}" srcOrd="0" destOrd="0" presId="urn:microsoft.com/office/officeart/2005/8/layout/default"/>
    <dgm:cxn modelId="{9C05EC8F-B995-4339-A5F3-C27410A4D0F1}" srcId="{DF91A4AA-8FD8-44D4-A87F-4AF499E00685}" destId="{EF3DA494-40DB-4C7B-B5F4-53497BD18DFB}" srcOrd="3" destOrd="0" parTransId="{4DADA621-4ADC-4988-9F1E-B783C5495559}" sibTransId="{ACB7D72F-4843-4AA6-B45C-655DE50E38DE}"/>
    <dgm:cxn modelId="{C7D8BE97-4A10-4AED-B2D2-FCD93DEA73A1}" type="presOf" srcId="{2A646BD7-5B92-4B0D-83FB-750084CD5FD6}" destId="{EECD78ED-A9EE-498F-846A-B2191343A71F}" srcOrd="0" destOrd="0" presId="urn:microsoft.com/office/officeart/2005/8/layout/default"/>
    <dgm:cxn modelId="{24AEA5D5-100C-4045-B462-63702BD647FE}" type="presOf" srcId="{CA9FFE62-14EA-4840-B607-DE2B48492B66}" destId="{565DD4DB-22CD-48AE-836C-705B3B68B837}" srcOrd="0" destOrd="0" presId="urn:microsoft.com/office/officeart/2005/8/layout/default"/>
    <dgm:cxn modelId="{CBF1ACEA-A15B-474B-8C7C-1326189822D7}" srcId="{DF91A4AA-8FD8-44D4-A87F-4AF499E00685}" destId="{C08899B5-7847-4674-8AFA-B696154D4BB0}" srcOrd="1" destOrd="0" parTransId="{D185E51E-D12C-412C-9286-E16AA6889852}" sibTransId="{68D1B518-E291-4246-BADE-F2AB00B735B5}"/>
    <dgm:cxn modelId="{3EFC27ED-8B9D-43A6-882A-2F0B34E13B3E}" type="presOf" srcId="{DF91A4AA-8FD8-44D4-A87F-4AF499E00685}" destId="{9E291A5B-941C-44AE-851D-17D8751CE9B1}" srcOrd="0" destOrd="0" presId="urn:microsoft.com/office/officeart/2005/8/layout/default"/>
    <dgm:cxn modelId="{280BA4A8-56AD-47F0-B8A9-E9574CFC918C}" type="presParOf" srcId="{9E291A5B-941C-44AE-851D-17D8751CE9B1}" destId="{565DD4DB-22CD-48AE-836C-705B3B68B837}" srcOrd="0" destOrd="0" presId="urn:microsoft.com/office/officeart/2005/8/layout/default"/>
    <dgm:cxn modelId="{8C224C02-E2EF-49D1-BCD9-8F085C124F82}" type="presParOf" srcId="{9E291A5B-941C-44AE-851D-17D8751CE9B1}" destId="{B2D3D3B7-46C0-4F36-8403-5A8A345A8864}" srcOrd="1" destOrd="0" presId="urn:microsoft.com/office/officeart/2005/8/layout/default"/>
    <dgm:cxn modelId="{9DCECFA5-17AA-4DED-883D-F0A76A4A441F}" type="presParOf" srcId="{9E291A5B-941C-44AE-851D-17D8751CE9B1}" destId="{81B026F0-598F-4D5A-82D9-429020D6432F}" srcOrd="2" destOrd="0" presId="urn:microsoft.com/office/officeart/2005/8/layout/default"/>
    <dgm:cxn modelId="{0F62046C-1D03-42AD-9CE3-2A5A42CC3449}" type="presParOf" srcId="{9E291A5B-941C-44AE-851D-17D8751CE9B1}" destId="{A423DCE2-765C-4E21-AC97-A9C138D6324B}" srcOrd="3" destOrd="0" presId="urn:microsoft.com/office/officeart/2005/8/layout/default"/>
    <dgm:cxn modelId="{F2D41243-C462-4F33-824F-15FD91C6D449}" type="presParOf" srcId="{9E291A5B-941C-44AE-851D-17D8751CE9B1}" destId="{EECD78ED-A9EE-498F-846A-B2191343A71F}" srcOrd="4" destOrd="0" presId="urn:microsoft.com/office/officeart/2005/8/layout/default"/>
    <dgm:cxn modelId="{F5C224AA-6A61-4102-B33E-8F2223F4CD12}" type="presParOf" srcId="{9E291A5B-941C-44AE-851D-17D8751CE9B1}" destId="{1C675011-C435-4655-8901-D8812B9BD214}" srcOrd="5" destOrd="0" presId="urn:microsoft.com/office/officeart/2005/8/layout/default"/>
    <dgm:cxn modelId="{A5C6C518-8EA6-44F2-A574-E642EA6569FC}" type="presParOf" srcId="{9E291A5B-941C-44AE-851D-17D8751CE9B1}" destId="{35C49F8C-544F-48DD-A667-7A0F7CF0066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DD4DB-22CD-48AE-836C-705B3B68B837}">
      <dsp:nvSpPr>
        <dsp:cNvPr id="0" name=""/>
        <dsp:cNvSpPr/>
      </dsp:nvSpPr>
      <dsp:spPr>
        <a:xfrm>
          <a:off x="445534"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Range of stakeholders </a:t>
          </a:r>
        </a:p>
      </dsp:txBody>
      <dsp:txXfrm>
        <a:off x="445534" y="923"/>
        <a:ext cx="3363846" cy="2018308"/>
      </dsp:txXfrm>
    </dsp:sp>
    <dsp:sp modelId="{81B026F0-598F-4D5A-82D9-429020D6432F}">
      <dsp:nvSpPr>
        <dsp:cNvPr id="0" name=""/>
        <dsp:cNvSpPr/>
      </dsp:nvSpPr>
      <dsp:spPr>
        <a:xfrm>
          <a:off x="4145766"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Parents</a:t>
          </a:r>
        </a:p>
      </dsp:txBody>
      <dsp:txXfrm>
        <a:off x="4145766" y="923"/>
        <a:ext cx="3363846" cy="2018308"/>
      </dsp:txXfrm>
    </dsp:sp>
    <dsp:sp modelId="{EECD78ED-A9EE-498F-846A-B2191343A71F}">
      <dsp:nvSpPr>
        <dsp:cNvPr id="0" name=""/>
        <dsp:cNvSpPr/>
      </dsp:nvSpPr>
      <dsp:spPr>
        <a:xfrm>
          <a:off x="445534"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Meet regularly </a:t>
          </a:r>
        </a:p>
      </dsp:txBody>
      <dsp:txXfrm>
        <a:off x="445534" y="2355616"/>
        <a:ext cx="3363846" cy="2018308"/>
      </dsp:txXfrm>
    </dsp:sp>
    <dsp:sp modelId="{35C49F8C-544F-48DD-A667-7A0F7CF00665}">
      <dsp:nvSpPr>
        <dsp:cNvPr id="0" name=""/>
        <dsp:cNvSpPr/>
      </dsp:nvSpPr>
      <dsp:spPr>
        <a:xfrm>
          <a:off x="4145766"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Confidentiality agreement </a:t>
          </a:r>
        </a:p>
      </dsp:txBody>
      <dsp:txXfrm>
        <a:off x="4145766" y="2355616"/>
        <a:ext cx="3363846" cy="2018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DD4DB-22CD-48AE-836C-705B3B68B837}">
      <dsp:nvSpPr>
        <dsp:cNvPr id="0" name=""/>
        <dsp:cNvSpPr/>
      </dsp:nvSpPr>
      <dsp:spPr>
        <a:xfrm>
          <a:off x="445534"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RSE audit </a:t>
          </a:r>
        </a:p>
      </dsp:txBody>
      <dsp:txXfrm>
        <a:off x="445534" y="923"/>
        <a:ext cx="3363846" cy="2018308"/>
      </dsp:txXfrm>
    </dsp:sp>
    <dsp:sp modelId="{81B026F0-598F-4D5A-82D9-429020D6432F}">
      <dsp:nvSpPr>
        <dsp:cNvPr id="0" name=""/>
        <dsp:cNvSpPr/>
      </dsp:nvSpPr>
      <dsp:spPr>
        <a:xfrm>
          <a:off x="4145766"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Staff questionnaire</a:t>
          </a:r>
        </a:p>
      </dsp:txBody>
      <dsp:txXfrm>
        <a:off x="4145766" y="923"/>
        <a:ext cx="3363846" cy="2018308"/>
      </dsp:txXfrm>
    </dsp:sp>
    <dsp:sp modelId="{EECD78ED-A9EE-498F-846A-B2191343A71F}">
      <dsp:nvSpPr>
        <dsp:cNvPr id="0" name=""/>
        <dsp:cNvSpPr/>
      </dsp:nvSpPr>
      <dsp:spPr>
        <a:xfrm>
          <a:off x="445534"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Parent survey</a:t>
          </a:r>
        </a:p>
      </dsp:txBody>
      <dsp:txXfrm>
        <a:off x="445534" y="2355616"/>
        <a:ext cx="3363846" cy="2018308"/>
      </dsp:txXfrm>
    </dsp:sp>
    <dsp:sp modelId="{35C49F8C-544F-48DD-A667-7A0F7CF00665}">
      <dsp:nvSpPr>
        <dsp:cNvPr id="0" name=""/>
        <dsp:cNvSpPr/>
      </dsp:nvSpPr>
      <dsp:spPr>
        <a:xfrm>
          <a:off x="4145766"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kern="1200" dirty="0"/>
            <a:t>Pupil survey (HRBS)</a:t>
          </a:r>
        </a:p>
      </dsp:txBody>
      <dsp:txXfrm>
        <a:off x="4145766" y="2355616"/>
        <a:ext cx="3363846" cy="2018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DD4DB-22CD-48AE-836C-705B3B68B837}">
      <dsp:nvSpPr>
        <dsp:cNvPr id="0" name=""/>
        <dsp:cNvSpPr/>
      </dsp:nvSpPr>
      <dsp:spPr>
        <a:xfrm>
          <a:off x="445534"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Ealing template </a:t>
          </a:r>
        </a:p>
      </dsp:txBody>
      <dsp:txXfrm>
        <a:off x="445534" y="923"/>
        <a:ext cx="3363846" cy="2018308"/>
      </dsp:txXfrm>
    </dsp:sp>
    <dsp:sp modelId="{81B026F0-598F-4D5A-82D9-429020D6432F}">
      <dsp:nvSpPr>
        <dsp:cNvPr id="0" name=""/>
        <dsp:cNvSpPr/>
      </dsp:nvSpPr>
      <dsp:spPr>
        <a:xfrm>
          <a:off x="4145766"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Not a consultation</a:t>
          </a:r>
        </a:p>
      </dsp:txBody>
      <dsp:txXfrm>
        <a:off x="4145766" y="923"/>
        <a:ext cx="3363846" cy="2018308"/>
      </dsp:txXfrm>
    </dsp:sp>
    <dsp:sp modelId="{EECD78ED-A9EE-498F-846A-B2191343A71F}">
      <dsp:nvSpPr>
        <dsp:cNvPr id="0" name=""/>
        <dsp:cNvSpPr/>
      </dsp:nvSpPr>
      <dsp:spPr>
        <a:xfrm>
          <a:off x="445534"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Right to withdraw </a:t>
          </a:r>
        </a:p>
      </dsp:txBody>
      <dsp:txXfrm>
        <a:off x="445534" y="2355616"/>
        <a:ext cx="3363846" cy="2018308"/>
      </dsp:txXfrm>
    </dsp:sp>
    <dsp:sp modelId="{35C49F8C-544F-48DD-A667-7A0F7CF00665}">
      <dsp:nvSpPr>
        <dsp:cNvPr id="0" name=""/>
        <dsp:cNvSpPr/>
      </dsp:nvSpPr>
      <dsp:spPr>
        <a:xfrm>
          <a:off x="4145766"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Clear content/speakers etc.</a:t>
          </a:r>
        </a:p>
      </dsp:txBody>
      <dsp:txXfrm>
        <a:off x="4145766" y="2355616"/>
        <a:ext cx="3363846" cy="2018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DD4DB-22CD-48AE-836C-705B3B68B837}">
      <dsp:nvSpPr>
        <dsp:cNvPr id="0" name=""/>
        <dsp:cNvSpPr/>
      </dsp:nvSpPr>
      <dsp:spPr>
        <a:xfrm>
          <a:off x="445534"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Share policy </a:t>
          </a:r>
        </a:p>
      </dsp:txBody>
      <dsp:txXfrm>
        <a:off x="445534" y="923"/>
        <a:ext cx="3363846" cy="2018308"/>
      </dsp:txXfrm>
    </dsp:sp>
    <dsp:sp modelId="{81B026F0-598F-4D5A-82D9-429020D6432F}">
      <dsp:nvSpPr>
        <dsp:cNvPr id="0" name=""/>
        <dsp:cNvSpPr/>
      </dsp:nvSpPr>
      <dsp:spPr>
        <a:xfrm>
          <a:off x="4145766"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Workshops </a:t>
          </a:r>
        </a:p>
      </dsp:txBody>
      <dsp:txXfrm>
        <a:off x="4145766" y="923"/>
        <a:ext cx="3363846" cy="2018308"/>
      </dsp:txXfrm>
    </dsp:sp>
    <dsp:sp modelId="{EECD78ED-A9EE-498F-846A-B2191343A71F}">
      <dsp:nvSpPr>
        <dsp:cNvPr id="0" name=""/>
        <dsp:cNvSpPr/>
      </dsp:nvSpPr>
      <dsp:spPr>
        <a:xfrm>
          <a:off x="445534"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Clear content for workshops </a:t>
          </a:r>
        </a:p>
      </dsp:txBody>
      <dsp:txXfrm>
        <a:off x="445534" y="2355616"/>
        <a:ext cx="3363846" cy="2018308"/>
      </dsp:txXfrm>
    </dsp:sp>
    <dsp:sp modelId="{35C49F8C-544F-48DD-A667-7A0F7CF00665}">
      <dsp:nvSpPr>
        <dsp:cNvPr id="0" name=""/>
        <dsp:cNvSpPr/>
      </dsp:nvSpPr>
      <dsp:spPr>
        <a:xfrm>
          <a:off x="4145766"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Share all resources </a:t>
          </a:r>
        </a:p>
      </dsp:txBody>
      <dsp:txXfrm>
        <a:off x="4145766" y="2355616"/>
        <a:ext cx="3363846" cy="2018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DD4DB-22CD-48AE-836C-705B3B68B837}">
      <dsp:nvSpPr>
        <dsp:cNvPr id="0" name=""/>
        <dsp:cNvSpPr/>
      </dsp:nvSpPr>
      <dsp:spPr>
        <a:xfrm>
          <a:off x="445534"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Use needs analysis results </a:t>
          </a:r>
        </a:p>
      </dsp:txBody>
      <dsp:txXfrm>
        <a:off x="445534" y="923"/>
        <a:ext cx="3363846" cy="2018308"/>
      </dsp:txXfrm>
    </dsp:sp>
    <dsp:sp modelId="{81B026F0-598F-4D5A-82D9-429020D6432F}">
      <dsp:nvSpPr>
        <dsp:cNvPr id="0" name=""/>
        <dsp:cNvSpPr/>
      </dsp:nvSpPr>
      <dsp:spPr>
        <a:xfrm>
          <a:off x="4145766"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Local training</a:t>
          </a:r>
        </a:p>
      </dsp:txBody>
      <dsp:txXfrm>
        <a:off x="4145766" y="923"/>
        <a:ext cx="3363846" cy="2018308"/>
      </dsp:txXfrm>
    </dsp:sp>
    <dsp:sp modelId="{EECD78ED-A9EE-498F-846A-B2191343A71F}">
      <dsp:nvSpPr>
        <dsp:cNvPr id="0" name=""/>
        <dsp:cNvSpPr/>
      </dsp:nvSpPr>
      <dsp:spPr>
        <a:xfrm>
          <a:off x="445534"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Bespoke training</a:t>
          </a:r>
        </a:p>
      </dsp:txBody>
      <dsp:txXfrm>
        <a:off x="445534" y="2355616"/>
        <a:ext cx="3363846" cy="2018308"/>
      </dsp:txXfrm>
    </dsp:sp>
    <dsp:sp modelId="{35C49F8C-544F-48DD-A667-7A0F7CF00665}">
      <dsp:nvSpPr>
        <dsp:cNvPr id="0" name=""/>
        <dsp:cNvSpPr/>
      </dsp:nvSpPr>
      <dsp:spPr>
        <a:xfrm>
          <a:off x="4145766"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Co delivery/team teaching </a:t>
          </a:r>
        </a:p>
      </dsp:txBody>
      <dsp:txXfrm>
        <a:off x="4145766" y="2355616"/>
        <a:ext cx="3363846" cy="2018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DD4DB-22CD-48AE-836C-705B3B68B837}">
      <dsp:nvSpPr>
        <dsp:cNvPr id="0" name=""/>
        <dsp:cNvSpPr/>
      </dsp:nvSpPr>
      <dsp:spPr>
        <a:xfrm>
          <a:off x="445534"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Summer Term</a:t>
          </a:r>
        </a:p>
      </dsp:txBody>
      <dsp:txXfrm>
        <a:off x="445534" y="923"/>
        <a:ext cx="3363846" cy="2018308"/>
      </dsp:txXfrm>
    </dsp:sp>
    <dsp:sp modelId="{81B026F0-598F-4D5A-82D9-429020D6432F}">
      <dsp:nvSpPr>
        <dsp:cNvPr id="0" name=""/>
        <dsp:cNvSpPr/>
      </dsp:nvSpPr>
      <dsp:spPr>
        <a:xfrm>
          <a:off x="4145766"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Record of withdrawals/absent </a:t>
          </a:r>
        </a:p>
      </dsp:txBody>
      <dsp:txXfrm>
        <a:off x="4145766" y="923"/>
        <a:ext cx="3363846" cy="2018308"/>
      </dsp:txXfrm>
    </dsp:sp>
    <dsp:sp modelId="{EECD78ED-A9EE-498F-846A-B2191343A71F}">
      <dsp:nvSpPr>
        <dsp:cNvPr id="0" name=""/>
        <dsp:cNvSpPr/>
      </dsp:nvSpPr>
      <dsp:spPr>
        <a:xfrm>
          <a:off x="445534"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Support answering difficult questions </a:t>
          </a:r>
        </a:p>
      </dsp:txBody>
      <dsp:txXfrm>
        <a:off x="445534" y="2355616"/>
        <a:ext cx="3363846" cy="2018308"/>
      </dsp:txXfrm>
    </dsp:sp>
    <dsp:sp modelId="{35C49F8C-544F-48DD-A667-7A0F7CF00665}">
      <dsp:nvSpPr>
        <dsp:cNvPr id="0" name=""/>
        <dsp:cNvSpPr/>
      </dsp:nvSpPr>
      <dsp:spPr>
        <a:xfrm>
          <a:off x="4145766"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Evidence of lessons </a:t>
          </a:r>
        </a:p>
      </dsp:txBody>
      <dsp:txXfrm>
        <a:off x="4145766" y="2355616"/>
        <a:ext cx="3363846" cy="20183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DD4DB-22CD-48AE-836C-705B3B68B837}">
      <dsp:nvSpPr>
        <dsp:cNvPr id="0" name=""/>
        <dsp:cNvSpPr/>
      </dsp:nvSpPr>
      <dsp:spPr>
        <a:xfrm>
          <a:off x="445534"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Monitor lessons and collect evidence </a:t>
          </a:r>
        </a:p>
      </dsp:txBody>
      <dsp:txXfrm>
        <a:off x="445534" y="923"/>
        <a:ext cx="3363846" cy="2018308"/>
      </dsp:txXfrm>
    </dsp:sp>
    <dsp:sp modelId="{81B026F0-598F-4D5A-82D9-429020D6432F}">
      <dsp:nvSpPr>
        <dsp:cNvPr id="0" name=""/>
        <dsp:cNvSpPr/>
      </dsp:nvSpPr>
      <dsp:spPr>
        <a:xfrm>
          <a:off x="4145766" y="923"/>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Repeat needs assessment </a:t>
          </a:r>
        </a:p>
      </dsp:txBody>
      <dsp:txXfrm>
        <a:off x="4145766" y="923"/>
        <a:ext cx="3363846" cy="2018308"/>
      </dsp:txXfrm>
    </dsp:sp>
    <dsp:sp modelId="{EECD78ED-A9EE-498F-846A-B2191343A71F}">
      <dsp:nvSpPr>
        <dsp:cNvPr id="0" name=""/>
        <dsp:cNvSpPr/>
      </dsp:nvSpPr>
      <dsp:spPr>
        <a:xfrm>
          <a:off x="445534"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Meet and evaluate with working party </a:t>
          </a:r>
        </a:p>
      </dsp:txBody>
      <dsp:txXfrm>
        <a:off x="445534" y="2355616"/>
        <a:ext cx="3363846" cy="2018308"/>
      </dsp:txXfrm>
    </dsp:sp>
    <dsp:sp modelId="{35C49F8C-544F-48DD-A667-7A0F7CF00665}">
      <dsp:nvSpPr>
        <dsp:cNvPr id="0" name=""/>
        <dsp:cNvSpPr/>
      </dsp:nvSpPr>
      <dsp:spPr>
        <a:xfrm>
          <a:off x="4145766" y="2355616"/>
          <a:ext cx="3363846" cy="20183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Plan for next year </a:t>
          </a:r>
        </a:p>
      </dsp:txBody>
      <dsp:txXfrm>
        <a:off x="4145766" y="2355616"/>
        <a:ext cx="3363846" cy="20183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26734B-EB93-4C55-B3DA-2203280714C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7F4B9F43-BBFB-4CE1-89EC-C39722DA8A7B}"/>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F79111BD-1045-4AAB-9A2F-41F7E149BC2B}" type="datetime1">
              <a:rPr lang="en-GB"/>
              <a:pPr lvl="0"/>
              <a:t>28/01/2020</a:t>
            </a:fld>
            <a:endParaRPr lang="en-GB"/>
          </a:p>
        </p:txBody>
      </p:sp>
      <p:sp>
        <p:nvSpPr>
          <p:cNvPr id="4" name="Slide Image Placeholder 3">
            <a:extLst>
              <a:ext uri="{FF2B5EF4-FFF2-40B4-BE49-F238E27FC236}">
                <a16:creationId xmlns:a16="http://schemas.microsoft.com/office/drawing/2014/main" id="{C3164521-7AED-4AD6-93CA-FFD16A679635}"/>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198ACDF9-F137-4F07-BC9A-9129E578C46B}"/>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A12D7FF-98A2-4602-814B-0D00E0D06D05}"/>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E908E064-7D5D-4D9A-8BFD-B765FDF0A3F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9002E62B-DD57-489B-A7AD-1DF65BDE3FA1}" type="slidenum">
              <a:t>‹#›</a:t>
            </a:fld>
            <a:endParaRPr lang="en-GB"/>
          </a:p>
        </p:txBody>
      </p:sp>
    </p:spTree>
    <p:extLst>
      <p:ext uri="{BB962C8B-B14F-4D97-AF65-F5344CB8AC3E}">
        <p14:creationId xmlns:p14="http://schemas.microsoft.com/office/powerpoint/2010/main" val="357628094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03726-1284-4459-800F-F0824ADCE683}"/>
              </a:ext>
            </a:extLst>
          </p:cNvPr>
          <p:cNvSpPr>
            <a:spLocks noGrp="1" noRot="1" noChangeAspect="1"/>
          </p:cNvSpPr>
          <p:nvPr>
            <p:ph type="sldImg"/>
          </p:nvPr>
        </p:nvSpPr>
        <p:spPr>
          <a:xfrm>
            <a:off x="90488" y="744538"/>
            <a:ext cx="6616700" cy="3722687"/>
          </a:xfrm>
        </p:spPr>
      </p:sp>
      <p:sp>
        <p:nvSpPr>
          <p:cNvPr id="3" name="Rectangle 2">
            <a:extLst>
              <a:ext uri="{FF2B5EF4-FFF2-40B4-BE49-F238E27FC236}">
                <a16:creationId xmlns:a16="http://schemas.microsoft.com/office/drawing/2014/main" id="{FFE230F7-83D0-4A83-9F78-30A004E8D281}"/>
              </a:ext>
            </a:extLst>
          </p:cNvPr>
          <p:cNvSpPr txBox="1">
            <a:spLocks noGrp="1"/>
          </p:cNvSpPr>
          <p:nvPr>
            <p:ph type="body" sz="quarter" idx="1"/>
          </p:nvPr>
        </p:nvSpPr>
        <p:spPr/>
        <p:txBody>
          <a:bodyPr/>
          <a:lstStyle/>
          <a:p>
            <a:pPr lvl="0"/>
            <a:r>
              <a:rPr lang="en-US"/>
              <a:t>Buy Back </a:t>
            </a:r>
          </a:p>
          <a:p>
            <a:pPr lvl="0"/>
            <a:r>
              <a:rPr lang="en-US"/>
              <a:t>- Hosting the conference as part of our MHIS - toolkit</a:t>
            </a:r>
          </a:p>
        </p:txBody>
      </p:sp>
      <p:sp>
        <p:nvSpPr>
          <p:cNvPr id="4" name="Rectangle 3">
            <a:extLst>
              <a:ext uri="{FF2B5EF4-FFF2-40B4-BE49-F238E27FC236}">
                <a16:creationId xmlns:a16="http://schemas.microsoft.com/office/drawing/2014/main" id="{9B67B2CE-DCDA-42B9-97BE-D7CBB6146E3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6C8A64-FD82-453B-B5C4-0A6A29459D6C}" type="slidenum">
              <a:t>20</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01285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80EAF-F200-44EE-BAD6-6C103FB6F993}"/>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A7B90DF6-5603-4856-ABBA-0C672F4C55ED}"/>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3DA69CAA-0222-4038-AA9B-FB42478E7E2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F9D043-B995-4367-BA20-486489A36C1B}" type="slidenum">
              <a:t>33</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8A53-5524-4AB4-9A64-F888B8B819C1}"/>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7176C983-FF8E-4C51-A606-F5BA5C5ACF24}"/>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3EC674A1-AD83-481D-9C61-6B9AD9A0683E}"/>
              </a:ext>
            </a:extLst>
          </p:cNvPr>
          <p:cNvSpPr txBox="1">
            <a:spLocks noGrp="1"/>
          </p:cNvSpPr>
          <p:nvPr>
            <p:ph type="dt" sz="half" idx="7"/>
          </p:nvPr>
        </p:nvSpPr>
        <p:spPr/>
        <p:txBody>
          <a:bodyPr/>
          <a:lstStyle>
            <a:lvl1pPr>
              <a:defRPr/>
            </a:lvl1pPr>
          </a:lstStyle>
          <a:p>
            <a:pPr lvl="0"/>
            <a:fld id="{192888FD-BD10-4559-8F86-5AD651D33854}" type="datetime1">
              <a:rPr lang="en-GB"/>
              <a:pPr lvl="0"/>
              <a:t>28/01/2020</a:t>
            </a:fld>
            <a:endParaRPr lang="en-GB"/>
          </a:p>
        </p:txBody>
      </p:sp>
      <p:sp>
        <p:nvSpPr>
          <p:cNvPr id="5" name="Footer Placeholder 4">
            <a:extLst>
              <a:ext uri="{FF2B5EF4-FFF2-40B4-BE49-F238E27FC236}">
                <a16:creationId xmlns:a16="http://schemas.microsoft.com/office/drawing/2014/main" id="{FC7E0598-B4FB-4D7C-971D-8C0D87F1009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855F8F1-4BAB-4919-A659-D816C0BC1AAA}"/>
              </a:ext>
            </a:extLst>
          </p:cNvPr>
          <p:cNvSpPr txBox="1">
            <a:spLocks noGrp="1"/>
          </p:cNvSpPr>
          <p:nvPr>
            <p:ph type="sldNum" sz="quarter" idx="8"/>
          </p:nvPr>
        </p:nvSpPr>
        <p:spPr/>
        <p:txBody>
          <a:bodyPr/>
          <a:lstStyle>
            <a:lvl1pPr>
              <a:defRPr/>
            </a:lvl1pPr>
          </a:lstStyle>
          <a:p>
            <a:pPr lvl="0"/>
            <a:fld id="{080AB62D-EFD9-4450-BD25-9CA6929EB153}" type="slidenum">
              <a:t>‹#›</a:t>
            </a:fld>
            <a:endParaRPr lang="en-GB"/>
          </a:p>
        </p:txBody>
      </p:sp>
    </p:spTree>
    <p:extLst>
      <p:ext uri="{BB962C8B-B14F-4D97-AF65-F5344CB8AC3E}">
        <p14:creationId xmlns:p14="http://schemas.microsoft.com/office/powerpoint/2010/main" val="826891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1818C-4919-4135-B3E0-4DEBB8BF6C1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079819D1-0013-4934-8E0E-E13FA678165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B2A795-360D-46E9-897B-409E2AE5C094}"/>
              </a:ext>
            </a:extLst>
          </p:cNvPr>
          <p:cNvSpPr txBox="1">
            <a:spLocks noGrp="1"/>
          </p:cNvSpPr>
          <p:nvPr>
            <p:ph type="dt" sz="half" idx="7"/>
          </p:nvPr>
        </p:nvSpPr>
        <p:spPr/>
        <p:txBody>
          <a:bodyPr/>
          <a:lstStyle>
            <a:lvl1pPr>
              <a:defRPr/>
            </a:lvl1pPr>
          </a:lstStyle>
          <a:p>
            <a:pPr lvl="0"/>
            <a:fld id="{704243DD-F307-423C-974B-0C08332D35BD}" type="datetime1">
              <a:rPr lang="en-GB"/>
              <a:pPr lvl="0"/>
              <a:t>28/01/2020</a:t>
            </a:fld>
            <a:endParaRPr lang="en-GB"/>
          </a:p>
        </p:txBody>
      </p:sp>
      <p:sp>
        <p:nvSpPr>
          <p:cNvPr id="5" name="Footer Placeholder 4">
            <a:extLst>
              <a:ext uri="{FF2B5EF4-FFF2-40B4-BE49-F238E27FC236}">
                <a16:creationId xmlns:a16="http://schemas.microsoft.com/office/drawing/2014/main" id="{907D756D-B033-4E76-A649-9AA85D487A9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C587F0B-4364-4271-A733-0ECFD2DBD612}"/>
              </a:ext>
            </a:extLst>
          </p:cNvPr>
          <p:cNvSpPr txBox="1">
            <a:spLocks noGrp="1"/>
          </p:cNvSpPr>
          <p:nvPr>
            <p:ph type="sldNum" sz="quarter" idx="8"/>
          </p:nvPr>
        </p:nvSpPr>
        <p:spPr/>
        <p:txBody>
          <a:bodyPr/>
          <a:lstStyle>
            <a:lvl1pPr>
              <a:defRPr/>
            </a:lvl1pPr>
          </a:lstStyle>
          <a:p>
            <a:pPr lvl="0"/>
            <a:fld id="{500B5E02-4AB0-4A6E-9D32-8C2D9C8EE300}" type="slidenum">
              <a:t>‹#›</a:t>
            </a:fld>
            <a:endParaRPr lang="en-GB"/>
          </a:p>
        </p:txBody>
      </p:sp>
    </p:spTree>
    <p:extLst>
      <p:ext uri="{BB962C8B-B14F-4D97-AF65-F5344CB8AC3E}">
        <p14:creationId xmlns:p14="http://schemas.microsoft.com/office/powerpoint/2010/main" val="178895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B153C-96E6-471B-868A-11F978805664}"/>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2FF868A7-1DF3-4ACC-85FA-CA912E41C5F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9EFB3A-D7A2-4E63-ACEA-668B86FE2DF2}"/>
              </a:ext>
            </a:extLst>
          </p:cNvPr>
          <p:cNvSpPr txBox="1">
            <a:spLocks noGrp="1"/>
          </p:cNvSpPr>
          <p:nvPr>
            <p:ph type="dt" sz="half" idx="7"/>
          </p:nvPr>
        </p:nvSpPr>
        <p:spPr/>
        <p:txBody>
          <a:bodyPr/>
          <a:lstStyle>
            <a:lvl1pPr>
              <a:defRPr/>
            </a:lvl1pPr>
          </a:lstStyle>
          <a:p>
            <a:pPr lvl="0"/>
            <a:fld id="{6A7A8817-FFB9-41E5-8577-2D79AEFAF504}" type="datetime1">
              <a:rPr lang="en-GB"/>
              <a:pPr lvl="0"/>
              <a:t>28/01/2020</a:t>
            </a:fld>
            <a:endParaRPr lang="en-GB"/>
          </a:p>
        </p:txBody>
      </p:sp>
      <p:sp>
        <p:nvSpPr>
          <p:cNvPr id="5" name="Footer Placeholder 4">
            <a:extLst>
              <a:ext uri="{FF2B5EF4-FFF2-40B4-BE49-F238E27FC236}">
                <a16:creationId xmlns:a16="http://schemas.microsoft.com/office/drawing/2014/main" id="{031EAE5C-695D-46B6-BD8C-ABCBA120BAB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3DFF083-C843-42D5-81C7-269E36162CD2}"/>
              </a:ext>
            </a:extLst>
          </p:cNvPr>
          <p:cNvSpPr txBox="1">
            <a:spLocks noGrp="1"/>
          </p:cNvSpPr>
          <p:nvPr>
            <p:ph type="sldNum" sz="quarter" idx="8"/>
          </p:nvPr>
        </p:nvSpPr>
        <p:spPr/>
        <p:txBody>
          <a:bodyPr/>
          <a:lstStyle>
            <a:lvl1pPr>
              <a:defRPr/>
            </a:lvl1pPr>
          </a:lstStyle>
          <a:p>
            <a:pPr lvl="0"/>
            <a:fld id="{821A3D8B-1A9E-42AE-B5D1-395625073935}" type="slidenum">
              <a:t>‹#›</a:t>
            </a:fld>
            <a:endParaRPr lang="en-GB"/>
          </a:p>
        </p:txBody>
      </p:sp>
    </p:spTree>
    <p:extLst>
      <p:ext uri="{BB962C8B-B14F-4D97-AF65-F5344CB8AC3E}">
        <p14:creationId xmlns:p14="http://schemas.microsoft.com/office/powerpoint/2010/main" val="3099173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6F2E-7477-4D4B-BAAF-E8DBF27483A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8">
            <a:extLst>
              <a:ext uri="{FF2B5EF4-FFF2-40B4-BE49-F238E27FC236}">
                <a16:creationId xmlns:a16="http://schemas.microsoft.com/office/drawing/2014/main" id="{F9369929-820F-486B-9D3A-B6B6CEFB07C0}"/>
              </a:ext>
            </a:extLst>
          </p:cNvPr>
          <p:cNvSpPr txBox="1">
            <a:spLocks noGrp="1"/>
          </p:cNvSpPr>
          <p:nvPr>
            <p:ph idx="1"/>
          </p:nvPr>
        </p:nvSpPr>
        <p:spPr>
          <a:xfrm>
            <a:off x="812801" y="1803407"/>
            <a:ext cx="5181603" cy="435816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0">
            <a:extLst>
              <a:ext uri="{FF2B5EF4-FFF2-40B4-BE49-F238E27FC236}">
                <a16:creationId xmlns:a16="http://schemas.microsoft.com/office/drawing/2014/main" id="{1BF9FB5B-3AC7-4481-B3B8-E5E30FFA75F5}"/>
              </a:ext>
            </a:extLst>
          </p:cNvPr>
          <p:cNvSpPr txBox="1">
            <a:spLocks noGrp="1"/>
          </p:cNvSpPr>
          <p:nvPr>
            <p:ph idx="2"/>
          </p:nvPr>
        </p:nvSpPr>
        <p:spPr>
          <a:xfrm>
            <a:off x="6459870" y="1803407"/>
            <a:ext cx="5181603" cy="435816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38161A4F-D73E-48EF-8EFC-2B7B217369F6}"/>
              </a:ext>
            </a:extLst>
          </p:cNvPr>
          <p:cNvSpPr txBox="1">
            <a:spLocks noGrp="1"/>
          </p:cNvSpPr>
          <p:nvPr>
            <p:ph type="dt" sz="half" idx="7"/>
          </p:nvPr>
        </p:nvSpPr>
        <p:spPr/>
        <p:txBody>
          <a:bodyPr/>
          <a:lstStyle>
            <a:lvl1pPr>
              <a:defRPr lang="en-US">
                <a:solidFill>
                  <a:srgbClr val="464646"/>
                </a:solidFill>
              </a:defRPr>
            </a:lvl1pPr>
          </a:lstStyle>
          <a:p>
            <a:pPr lvl="0"/>
            <a:fld id="{84299491-22CA-4E09-8053-51E80F2BCCB9}" type="datetime1">
              <a:rPr lang="en-US"/>
              <a:pPr lvl="0"/>
              <a:t>1/28/2020</a:t>
            </a:fld>
            <a:endParaRPr lang="en-US"/>
          </a:p>
        </p:txBody>
      </p:sp>
      <p:sp>
        <p:nvSpPr>
          <p:cNvPr id="6" name="Slide Number Placeholder 9">
            <a:extLst>
              <a:ext uri="{FF2B5EF4-FFF2-40B4-BE49-F238E27FC236}">
                <a16:creationId xmlns:a16="http://schemas.microsoft.com/office/drawing/2014/main" id="{AD49E14E-0C99-4F5B-89CF-E58EDBF8E03F}"/>
              </a:ext>
            </a:extLst>
          </p:cNvPr>
          <p:cNvSpPr txBox="1">
            <a:spLocks noGrp="1"/>
          </p:cNvSpPr>
          <p:nvPr>
            <p:ph type="sldNum" sz="quarter" idx="8"/>
          </p:nvPr>
        </p:nvSpPr>
        <p:spPr/>
        <p:txBody>
          <a:bodyPr/>
          <a:lstStyle>
            <a:lvl1pPr>
              <a:defRPr lang="en-US"/>
            </a:lvl1pPr>
          </a:lstStyle>
          <a:p>
            <a:pPr lvl="0"/>
            <a:fld id="{773F2426-6EDF-4E1C-BF85-549CFC19921C}" type="slidenum">
              <a:t>‹#›</a:t>
            </a:fld>
            <a:endParaRPr lang="en-US"/>
          </a:p>
        </p:txBody>
      </p:sp>
      <p:sp>
        <p:nvSpPr>
          <p:cNvPr id="7" name="Footer Placeholder 11">
            <a:extLst>
              <a:ext uri="{FF2B5EF4-FFF2-40B4-BE49-F238E27FC236}">
                <a16:creationId xmlns:a16="http://schemas.microsoft.com/office/drawing/2014/main" id="{0E5562DE-E686-4BC4-9696-890DC6F9811A}"/>
              </a:ext>
            </a:extLst>
          </p:cNvPr>
          <p:cNvSpPr txBox="1">
            <a:spLocks noGrp="1"/>
          </p:cNvSpPr>
          <p:nvPr>
            <p:ph type="ftr" sz="quarter" idx="9"/>
          </p:nvPr>
        </p:nvSpPr>
        <p:spPr/>
        <p:txBody>
          <a:bodyPr/>
          <a:lstStyle>
            <a:lvl1pPr>
              <a:defRPr lang="en-US">
                <a:solidFill>
                  <a:srgbClr val="464646"/>
                </a:solidFill>
              </a:defRPr>
            </a:lvl1pPr>
          </a:lstStyle>
          <a:p>
            <a:pPr lvl="0"/>
            <a:endParaRPr lang="en-US"/>
          </a:p>
        </p:txBody>
      </p:sp>
    </p:spTree>
    <p:extLst>
      <p:ext uri="{BB962C8B-B14F-4D97-AF65-F5344CB8AC3E}">
        <p14:creationId xmlns:p14="http://schemas.microsoft.com/office/powerpoint/2010/main" val="122499756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12800" y="1803403"/>
            <a:ext cx="51816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459868" y="1803401"/>
            <a:ext cx="51816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solidFill>
                  <a:srgbClr val="464646"/>
                </a:solidFill>
              </a:rPr>
              <a:pPr/>
              <a:t>1/28/2020</a:t>
            </a:fld>
            <a:endParaRPr lang="en-US">
              <a:solidFill>
                <a:srgbClr val="464646"/>
              </a:solidFill>
            </a:endParaRPr>
          </a:p>
        </p:txBody>
      </p:sp>
      <p:sp>
        <p:nvSpPr>
          <p:cNvPr id="10" name="Slide Number Placeholder 9"/>
          <p:cNvSpPr>
            <a:spLocks noGrp="1"/>
          </p:cNvSpPr>
          <p:nvPr>
            <p:ph type="sldNum" sz="quarter" idx="16"/>
          </p:nvPr>
        </p:nvSpPr>
        <p:spPr/>
        <p:txBody>
          <a:bodyPr rtlCol="0"/>
          <a:lstStyle/>
          <a:p>
            <a:fld id="{8F82E0A0-C266-4798-8C8F-B9F91E9DA37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64646"/>
              </a:solidFill>
            </a:endParaRPr>
          </a:p>
        </p:txBody>
      </p:sp>
    </p:spTree>
    <p:extLst>
      <p:ext uri="{BB962C8B-B14F-4D97-AF65-F5344CB8AC3E}">
        <p14:creationId xmlns:p14="http://schemas.microsoft.com/office/powerpoint/2010/main" val="132315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DDCE-D593-48EB-A276-D20110401DC6}"/>
              </a:ext>
            </a:extLst>
          </p:cNvPr>
          <p:cNvSpPr txBox="1">
            <a:spLocks noGrp="1"/>
          </p:cNvSpPr>
          <p:nvPr>
            <p:ph type="ctrTitle"/>
          </p:nvPr>
        </p:nvSpPr>
        <p:spPr>
          <a:xfrm>
            <a:off x="914400" y="2130433"/>
            <a:ext cx="10363196" cy="1470026"/>
          </a:xfrm>
        </p:spPr>
        <p:txBody>
          <a:bodyPr/>
          <a:lstStyle>
            <a:lvl1pPr>
              <a:defRPr/>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7F69E32B-B494-4221-9BB5-B1CD891F135D}"/>
              </a:ext>
            </a:extLst>
          </p:cNvPr>
          <p:cNvSpPr txBox="1">
            <a:spLocks noGrp="1"/>
          </p:cNvSpPr>
          <p:nvPr>
            <p:ph type="subTitle" idx="1"/>
          </p:nvPr>
        </p:nvSpPr>
        <p:spPr>
          <a:xfrm>
            <a:off x="1828800" y="3886200"/>
            <a:ext cx="8534396"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C4255AC8-8CDB-465F-A251-4F0901A958EE}"/>
              </a:ext>
            </a:extLst>
          </p:cNvPr>
          <p:cNvSpPr txBox="1">
            <a:spLocks noGrp="1"/>
          </p:cNvSpPr>
          <p:nvPr>
            <p:ph type="dt" sz="half" idx="7"/>
          </p:nvPr>
        </p:nvSpPr>
        <p:spPr/>
        <p:txBody>
          <a:bodyPr/>
          <a:lstStyle>
            <a:lvl1pPr>
              <a:defRPr>
                <a:latin typeface="Calibri"/>
              </a:defRPr>
            </a:lvl1pPr>
          </a:lstStyle>
          <a:p>
            <a:pPr lvl="0"/>
            <a:fld id="{45B55BEC-C3A8-4F57-8B21-2B28A50E06CF}" type="datetime1">
              <a:rPr lang="en-GB"/>
              <a:pPr lvl="0"/>
              <a:t>28/01/2020</a:t>
            </a:fld>
            <a:endParaRPr lang="en-GB"/>
          </a:p>
        </p:txBody>
      </p:sp>
      <p:sp>
        <p:nvSpPr>
          <p:cNvPr id="5" name="Footer Placeholder 4">
            <a:extLst>
              <a:ext uri="{FF2B5EF4-FFF2-40B4-BE49-F238E27FC236}">
                <a16:creationId xmlns:a16="http://schemas.microsoft.com/office/drawing/2014/main" id="{9433BCFC-B760-421B-82FF-BF9D3F8F048C}"/>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6" name="Slide Number Placeholder 5">
            <a:extLst>
              <a:ext uri="{FF2B5EF4-FFF2-40B4-BE49-F238E27FC236}">
                <a16:creationId xmlns:a16="http://schemas.microsoft.com/office/drawing/2014/main" id="{35471A73-5AB9-4766-9872-9E6B595EAB2E}"/>
              </a:ext>
            </a:extLst>
          </p:cNvPr>
          <p:cNvSpPr txBox="1">
            <a:spLocks noGrp="1"/>
          </p:cNvSpPr>
          <p:nvPr>
            <p:ph type="sldNum" sz="quarter" idx="8"/>
          </p:nvPr>
        </p:nvSpPr>
        <p:spPr/>
        <p:txBody>
          <a:bodyPr/>
          <a:lstStyle>
            <a:lvl1pPr>
              <a:defRPr>
                <a:latin typeface="Calibri"/>
              </a:defRPr>
            </a:lvl1pPr>
          </a:lstStyle>
          <a:p>
            <a:pPr lvl="0"/>
            <a:fld id="{87FE7D8B-FCD7-4D42-9FBC-9F21E4E439E9}" type="slidenum">
              <a:t>‹#›</a:t>
            </a:fld>
            <a:endParaRPr lang="en-GB"/>
          </a:p>
        </p:txBody>
      </p:sp>
    </p:spTree>
    <p:extLst>
      <p:ext uri="{BB962C8B-B14F-4D97-AF65-F5344CB8AC3E}">
        <p14:creationId xmlns:p14="http://schemas.microsoft.com/office/powerpoint/2010/main" val="41836468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4422-F494-4376-AC64-74C6F71BEF0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032A2222-1273-49AF-AA69-A01E7CE4D9E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BE2E66-2EE1-4A56-8F1F-C13BC184A058}"/>
              </a:ext>
            </a:extLst>
          </p:cNvPr>
          <p:cNvSpPr txBox="1">
            <a:spLocks noGrp="1"/>
          </p:cNvSpPr>
          <p:nvPr>
            <p:ph type="dt" sz="half" idx="7"/>
          </p:nvPr>
        </p:nvSpPr>
        <p:spPr/>
        <p:txBody>
          <a:bodyPr/>
          <a:lstStyle>
            <a:lvl1pPr>
              <a:defRPr>
                <a:latin typeface="Calibri"/>
              </a:defRPr>
            </a:lvl1pPr>
          </a:lstStyle>
          <a:p>
            <a:pPr lvl="0"/>
            <a:fld id="{2A79FDC3-F718-4E26-A6A5-30F0C285BD73}" type="datetime1">
              <a:rPr lang="en-GB"/>
              <a:pPr lvl="0"/>
              <a:t>28/01/2020</a:t>
            </a:fld>
            <a:endParaRPr lang="en-GB"/>
          </a:p>
        </p:txBody>
      </p:sp>
      <p:sp>
        <p:nvSpPr>
          <p:cNvPr id="5" name="Footer Placeholder 4">
            <a:extLst>
              <a:ext uri="{FF2B5EF4-FFF2-40B4-BE49-F238E27FC236}">
                <a16:creationId xmlns:a16="http://schemas.microsoft.com/office/drawing/2014/main" id="{DD444B13-DD2F-456B-A3DA-92F605121D25}"/>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6" name="Slide Number Placeholder 5">
            <a:extLst>
              <a:ext uri="{FF2B5EF4-FFF2-40B4-BE49-F238E27FC236}">
                <a16:creationId xmlns:a16="http://schemas.microsoft.com/office/drawing/2014/main" id="{D2CCE043-8DF8-440A-ADE6-FD59913EB02D}"/>
              </a:ext>
            </a:extLst>
          </p:cNvPr>
          <p:cNvSpPr txBox="1">
            <a:spLocks noGrp="1"/>
          </p:cNvSpPr>
          <p:nvPr>
            <p:ph type="sldNum" sz="quarter" idx="8"/>
          </p:nvPr>
        </p:nvSpPr>
        <p:spPr/>
        <p:txBody>
          <a:bodyPr/>
          <a:lstStyle>
            <a:lvl1pPr>
              <a:defRPr>
                <a:latin typeface="Calibri"/>
              </a:defRPr>
            </a:lvl1pPr>
          </a:lstStyle>
          <a:p>
            <a:pPr lvl="0"/>
            <a:fld id="{2AF58502-2FDF-47F4-B30E-9247E910763B}" type="slidenum">
              <a:t>‹#›</a:t>
            </a:fld>
            <a:endParaRPr lang="en-GB"/>
          </a:p>
        </p:txBody>
      </p:sp>
    </p:spTree>
    <p:extLst>
      <p:ext uri="{BB962C8B-B14F-4D97-AF65-F5344CB8AC3E}">
        <p14:creationId xmlns:p14="http://schemas.microsoft.com/office/powerpoint/2010/main" val="2018257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B2F4-450B-4C34-838A-FB514B8FA4CA}"/>
              </a:ext>
            </a:extLst>
          </p:cNvPr>
          <p:cNvSpPr txBox="1">
            <a:spLocks noGrp="1"/>
          </p:cNvSpPr>
          <p:nvPr>
            <p:ph type="title"/>
          </p:nvPr>
        </p:nvSpPr>
        <p:spPr>
          <a:xfrm>
            <a:off x="963082" y="4406905"/>
            <a:ext cx="10363196" cy="1362071"/>
          </a:xfrm>
        </p:spPr>
        <p:txBody>
          <a:bodyPr anchor="t" anchorCtr="0"/>
          <a:lstStyle>
            <a:lvl1pPr algn="l">
              <a:defRPr sz="5333" b="1" cap="all"/>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951A259-B414-415C-8D64-DE6A75D3557F}"/>
              </a:ext>
            </a:extLst>
          </p:cNvPr>
          <p:cNvSpPr txBox="1">
            <a:spLocks noGrp="1"/>
          </p:cNvSpPr>
          <p:nvPr>
            <p:ph type="body" idx="1"/>
          </p:nvPr>
        </p:nvSpPr>
        <p:spPr>
          <a:xfrm>
            <a:off x="963082" y="2906713"/>
            <a:ext cx="10363196" cy="1500182"/>
          </a:xfrm>
        </p:spPr>
        <p:txBody>
          <a:bodyPr anchor="b"/>
          <a:lstStyle>
            <a:lvl1pPr marL="0" indent="0">
              <a:spcBef>
                <a:spcPts val="600"/>
              </a:spcBef>
              <a:buNone/>
              <a:defRPr sz="2667">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CD4E58A-60B0-48C6-B4FF-754DECD735AB}"/>
              </a:ext>
            </a:extLst>
          </p:cNvPr>
          <p:cNvSpPr txBox="1">
            <a:spLocks noGrp="1"/>
          </p:cNvSpPr>
          <p:nvPr>
            <p:ph type="dt" sz="half" idx="7"/>
          </p:nvPr>
        </p:nvSpPr>
        <p:spPr/>
        <p:txBody>
          <a:bodyPr/>
          <a:lstStyle>
            <a:lvl1pPr>
              <a:defRPr>
                <a:latin typeface="Calibri"/>
              </a:defRPr>
            </a:lvl1pPr>
          </a:lstStyle>
          <a:p>
            <a:pPr lvl="0"/>
            <a:fld id="{1CEF79F1-3158-427A-A80A-CE9385477BA0}" type="datetime1">
              <a:rPr lang="en-GB"/>
              <a:pPr lvl="0"/>
              <a:t>28/01/2020</a:t>
            </a:fld>
            <a:endParaRPr lang="en-GB"/>
          </a:p>
        </p:txBody>
      </p:sp>
      <p:sp>
        <p:nvSpPr>
          <p:cNvPr id="5" name="Footer Placeholder 4">
            <a:extLst>
              <a:ext uri="{FF2B5EF4-FFF2-40B4-BE49-F238E27FC236}">
                <a16:creationId xmlns:a16="http://schemas.microsoft.com/office/drawing/2014/main" id="{EDFC3836-A5FC-4C26-BCF4-C6778E8D73F9}"/>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6" name="Slide Number Placeholder 5">
            <a:extLst>
              <a:ext uri="{FF2B5EF4-FFF2-40B4-BE49-F238E27FC236}">
                <a16:creationId xmlns:a16="http://schemas.microsoft.com/office/drawing/2014/main" id="{A67C7286-C754-4BDB-BD4E-A7581B02BABC}"/>
              </a:ext>
            </a:extLst>
          </p:cNvPr>
          <p:cNvSpPr txBox="1">
            <a:spLocks noGrp="1"/>
          </p:cNvSpPr>
          <p:nvPr>
            <p:ph type="sldNum" sz="quarter" idx="8"/>
          </p:nvPr>
        </p:nvSpPr>
        <p:spPr/>
        <p:txBody>
          <a:bodyPr/>
          <a:lstStyle>
            <a:lvl1pPr>
              <a:defRPr>
                <a:latin typeface="Calibri"/>
              </a:defRPr>
            </a:lvl1pPr>
          </a:lstStyle>
          <a:p>
            <a:pPr lvl="0"/>
            <a:fld id="{4F5E0A8E-ED16-4B4A-B5E3-CBB4E4169688}" type="slidenum">
              <a:t>‹#›</a:t>
            </a:fld>
            <a:endParaRPr lang="en-GB"/>
          </a:p>
        </p:txBody>
      </p:sp>
    </p:spTree>
    <p:extLst>
      <p:ext uri="{BB962C8B-B14F-4D97-AF65-F5344CB8AC3E}">
        <p14:creationId xmlns:p14="http://schemas.microsoft.com/office/powerpoint/2010/main" val="1898025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F46E-06AE-496C-A362-684F3D86056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77E408D-011B-4666-9161-E3C0B25E0C86}"/>
              </a:ext>
            </a:extLst>
          </p:cNvPr>
          <p:cNvSpPr txBox="1">
            <a:spLocks noGrp="1"/>
          </p:cNvSpPr>
          <p:nvPr>
            <p:ph idx="1"/>
          </p:nvPr>
        </p:nvSpPr>
        <p:spPr>
          <a:xfrm>
            <a:off x="609603" y="1600200"/>
            <a:ext cx="5384801" cy="4525959"/>
          </a:xfrm>
        </p:spPr>
        <p:txBody>
          <a:bodyPr/>
          <a:lstStyle>
            <a:lvl1pPr>
              <a:spcBef>
                <a:spcPts val="900"/>
              </a:spcBef>
              <a:defRPr sz="3733"/>
            </a:lvl1pPr>
            <a:lvl2pPr>
              <a:spcBef>
                <a:spcPts val="800"/>
              </a:spcBef>
              <a:defRPr sz="3200"/>
            </a:lvl2pPr>
            <a:lvl3pPr>
              <a:spcBef>
                <a:spcPts val="600"/>
              </a:spcBef>
              <a:defRPr sz="2667"/>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119B81-126C-4BE8-91BC-92D398C41C28}"/>
              </a:ext>
            </a:extLst>
          </p:cNvPr>
          <p:cNvSpPr txBox="1">
            <a:spLocks noGrp="1"/>
          </p:cNvSpPr>
          <p:nvPr>
            <p:ph idx="2"/>
          </p:nvPr>
        </p:nvSpPr>
        <p:spPr>
          <a:xfrm>
            <a:off x="6197602" y="1600200"/>
            <a:ext cx="5384801" cy="4525959"/>
          </a:xfrm>
        </p:spPr>
        <p:txBody>
          <a:bodyPr/>
          <a:lstStyle>
            <a:lvl1pPr>
              <a:spcBef>
                <a:spcPts val="900"/>
              </a:spcBef>
              <a:defRPr sz="3733"/>
            </a:lvl1pPr>
            <a:lvl2pPr>
              <a:spcBef>
                <a:spcPts val="800"/>
              </a:spcBef>
              <a:defRPr sz="3200"/>
            </a:lvl2pPr>
            <a:lvl3pPr>
              <a:spcBef>
                <a:spcPts val="600"/>
              </a:spcBef>
              <a:defRPr sz="2667"/>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356D7D-BA4A-41E3-8F02-C90E9B8230A2}"/>
              </a:ext>
            </a:extLst>
          </p:cNvPr>
          <p:cNvSpPr txBox="1">
            <a:spLocks noGrp="1"/>
          </p:cNvSpPr>
          <p:nvPr>
            <p:ph type="dt" sz="half" idx="7"/>
          </p:nvPr>
        </p:nvSpPr>
        <p:spPr/>
        <p:txBody>
          <a:bodyPr/>
          <a:lstStyle>
            <a:lvl1pPr>
              <a:defRPr>
                <a:latin typeface="Calibri"/>
              </a:defRPr>
            </a:lvl1pPr>
          </a:lstStyle>
          <a:p>
            <a:pPr lvl="0"/>
            <a:fld id="{1B8B81BC-D94E-4487-B201-F2C6B9E3BD5C}" type="datetime1">
              <a:rPr lang="en-GB"/>
              <a:pPr lvl="0"/>
              <a:t>28/01/2020</a:t>
            </a:fld>
            <a:endParaRPr lang="en-GB"/>
          </a:p>
        </p:txBody>
      </p:sp>
      <p:sp>
        <p:nvSpPr>
          <p:cNvPr id="6" name="Footer Placeholder 5">
            <a:extLst>
              <a:ext uri="{FF2B5EF4-FFF2-40B4-BE49-F238E27FC236}">
                <a16:creationId xmlns:a16="http://schemas.microsoft.com/office/drawing/2014/main" id="{B5E61474-99F8-4730-8AE4-D56E5FEA0E52}"/>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7" name="Slide Number Placeholder 6">
            <a:extLst>
              <a:ext uri="{FF2B5EF4-FFF2-40B4-BE49-F238E27FC236}">
                <a16:creationId xmlns:a16="http://schemas.microsoft.com/office/drawing/2014/main" id="{686DF1E7-A5D7-49F2-A104-C7A70C1CCDB7}"/>
              </a:ext>
            </a:extLst>
          </p:cNvPr>
          <p:cNvSpPr txBox="1">
            <a:spLocks noGrp="1"/>
          </p:cNvSpPr>
          <p:nvPr>
            <p:ph type="sldNum" sz="quarter" idx="8"/>
          </p:nvPr>
        </p:nvSpPr>
        <p:spPr/>
        <p:txBody>
          <a:bodyPr/>
          <a:lstStyle>
            <a:lvl1pPr>
              <a:defRPr>
                <a:latin typeface="Calibri"/>
              </a:defRPr>
            </a:lvl1pPr>
          </a:lstStyle>
          <a:p>
            <a:pPr lvl="0"/>
            <a:fld id="{3F50A4C0-A572-4280-A66A-6372747B1195}" type="slidenum">
              <a:t>‹#›</a:t>
            </a:fld>
            <a:endParaRPr lang="en-GB"/>
          </a:p>
        </p:txBody>
      </p:sp>
    </p:spTree>
    <p:extLst>
      <p:ext uri="{BB962C8B-B14F-4D97-AF65-F5344CB8AC3E}">
        <p14:creationId xmlns:p14="http://schemas.microsoft.com/office/powerpoint/2010/main" val="1137999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2439-1333-48CB-AE92-327AAD706BF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D914566-472C-4FBE-B20E-C217916D70C4}"/>
              </a:ext>
            </a:extLst>
          </p:cNvPr>
          <p:cNvSpPr txBox="1">
            <a:spLocks noGrp="1"/>
          </p:cNvSpPr>
          <p:nvPr>
            <p:ph type="body" idx="1"/>
          </p:nvPr>
        </p:nvSpPr>
        <p:spPr>
          <a:xfrm>
            <a:off x="609603" y="1535113"/>
            <a:ext cx="5386913" cy="639759"/>
          </a:xfrm>
        </p:spPr>
        <p:txBody>
          <a:bodyPr anchor="b"/>
          <a:lstStyle>
            <a:lvl1pPr marL="0" indent="0">
              <a:spcBef>
                <a:spcPts val="800"/>
              </a:spcBef>
              <a:buNone/>
              <a:defRPr sz="3200" b="1"/>
            </a:lvl1pPr>
          </a:lstStyle>
          <a:p>
            <a:pPr lvl="0"/>
            <a:r>
              <a:rPr lang="en-US"/>
              <a:t>Click to edit Master text styles</a:t>
            </a:r>
          </a:p>
        </p:txBody>
      </p:sp>
      <p:sp>
        <p:nvSpPr>
          <p:cNvPr id="4" name="Content Placeholder 3">
            <a:extLst>
              <a:ext uri="{FF2B5EF4-FFF2-40B4-BE49-F238E27FC236}">
                <a16:creationId xmlns:a16="http://schemas.microsoft.com/office/drawing/2014/main" id="{1A8B310F-646C-4BE6-9968-6B332A8BFA2B}"/>
              </a:ext>
            </a:extLst>
          </p:cNvPr>
          <p:cNvSpPr txBox="1">
            <a:spLocks noGrp="1"/>
          </p:cNvSpPr>
          <p:nvPr>
            <p:ph idx="2"/>
          </p:nvPr>
        </p:nvSpPr>
        <p:spPr>
          <a:xfrm>
            <a:off x="609603" y="2174872"/>
            <a:ext cx="5386913" cy="3951286"/>
          </a:xfrm>
        </p:spPr>
        <p:txBody>
          <a:bodyPr/>
          <a:lstStyle>
            <a:lvl1pPr>
              <a:spcBef>
                <a:spcPts val="800"/>
              </a:spcBef>
              <a:defRPr sz="3200"/>
            </a:lvl1pPr>
            <a:lvl2pPr>
              <a:spcBef>
                <a:spcPts val="600"/>
              </a:spcBef>
              <a:defRPr sz="2667"/>
            </a:lvl2pPr>
            <a:lvl3pPr>
              <a:spcBef>
                <a:spcPts val="600"/>
              </a:spcBef>
              <a:defRPr sz="2400"/>
            </a:lvl3pPr>
            <a:lvl4pPr>
              <a:spcBef>
                <a:spcPts val="500"/>
              </a:spcBef>
              <a:defRPr sz="2133"/>
            </a:lvl4pPr>
            <a:lvl5pPr>
              <a:spcBef>
                <a:spcPts val="500"/>
              </a:spcBef>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C5DA24-E62B-4B2D-BB53-8E64CF1042AC}"/>
              </a:ext>
            </a:extLst>
          </p:cNvPr>
          <p:cNvSpPr txBox="1">
            <a:spLocks noGrp="1"/>
          </p:cNvSpPr>
          <p:nvPr>
            <p:ph type="body" idx="3"/>
          </p:nvPr>
        </p:nvSpPr>
        <p:spPr>
          <a:xfrm>
            <a:off x="6193377" y="1535113"/>
            <a:ext cx="5389034" cy="639759"/>
          </a:xfrm>
        </p:spPr>
        <p:txBody>
          <a:bodyPr anchor="b"/>
          <a:lstStyle>
            <a:lvl1pPr marL="0" indent="0">
              <a:spcBef>
                <a:spcPts val="800"/>
              </a:spcBef>
              <a:buNone/>
              <a:defRPr sz="3200" b="1"/>
            </a:lvl1pPr>
          </a:lstStyle>
          <a:p>
            <a:pPr lvl="0"/>
            <a:r>
              <a:rPr lang="en-US"/>
              <a:t>Click to edit Master text styles</a:t>
            </a:r>
          </a:p>
        </p:txBody>
      </p:sp>
      <p:sp>
        <p:nvSpPr>
          <p:cNvPr id="6" name="Content Placeholder 5">
            <a:extLst>
              <a:ext uri="{FF2B5EF4-FFF2-40B4-BE49-F238E27FC236}">
                <a16:creationId xmlns:a16="http://schemas.microsoft.com/office/drawing/2014/main" id="{E78857FB-496F-46D9-9A04-EC0A9D46E027}"/>
              </a:ext>
            </a:extLst>
          </p:cNvPr>
          <p:cNvSpPr txBox="1">
            <a:spLocks noGrp="1"/>
          </p:cNvSpPr>
          <p:nvPr>
            <p:ph idx="4"/>
          </p:nvPr>
        </p:nvSpPr>
        <p:spPr>
          <a:xfrm>
            <a:off x="6193377" y="2174872"/>
            <a:ext cx="5389034" cy="3951286"/>
          </a:xfrm>
        </p:spPr>
        <p:txBody>
          <a:bodyPr/>
          <a:lstStyle>
            <a:lvl1pPr>
              <a:spcBef>
                <a:spcPts val="800"/>
              </a:spcBef>
              <a:defRPr sz="3200"/>
            </a:lvl1pPr>
            <a:lvl2pPr>
              <a:spcBef>
                <a:spcPts val="600"/>
              </a:spcBef>
              <a:defRPr sz="2667"/>
            </a:lvl2pPr>
            <a:lvl3pPr>
              <a:spcBef>
                <a:spcPts val="600"/>
              </a:spcBef>
              <a:defRPr sz="2400"/>
            </a:lvl3pPr>
            <a:lvl4pPr>
              <a:spcBef>
                <a:spcPts val="500"/>
              </a:spcBef>
              <a:defRPr sz="2133"/>
            </a:lvl4pPr>
            <a:lvl5pPr>
              <a:spcBef>
                <a:spcPts val="500"/>
              </a:spcBef>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058BC5-82C0-46D5-BC7E-99F64A6A5B78}"/>
              </a:ext>
            </a:extLst>
          </p:cNvPr>
          <p:cNvSpPr txBox="1">
            <a:spLocks noGrp="1"/>
          </p:cNvSpPr>
          <p:nvPr>
            <p:ph type="dt" sz="half" idx="7"/>
          </p:nvPr>
        </p:nvSpPr>
        <p:spPr/>
        <p:txBody>
          <a:bodyPr/>
          <a:lstStyle>
            <a:lvl1pPr>
              <a:defRPr>
                <a:latin typeface="Calibri"/>
              </a:defRPr>
            </a:lvl1pPr>
          </a:lstStyle>
          <a:p>
            <a:pPr lvl="0"/>
            <a:fld id="{7F890FCE-EC8B-40B7-97BD-9B678997B293}" type="datetime1">
              <a:rPr lang="en-GB"/>
              <a:pPr lvl="0"/>
              <a:t>28/01/2020</a:t>
            </a:fld>
            <a:endParaRPr lang="en-GB"/>
          </a:p>
        </p:txBody>
      </p:sp>
      <p:sp>
        <p:nvSpPr>
          <p:cNvPr id="8" name="Footer Placeholder 7">
            <a:extLst>
              <a:ext uri="{FF2B5EF4-FFF2-40B4-BE49-F238E27FC236}">
                <a16:creationId xmlns:a16="http://schemas.microsoft.com/office/drawing/2014/main" id="{38AB558A-8FDA-4C50-88D4-14C99AD21434}"/>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9" name="Slide Number Placeholder 8">
            <a:extLst>
              <a:ext uri="{FF2B5EF4-FFF2-40B4-BE49-F238E27FC236}">
                <a16:creationId xmlns:a16="http://schemas.microsoft.com/office/drawing/2014/main" id="{089847A1-784A-42A9-BDBC-B41D29B79119}"/>
              </a:ext>
            </a:extLst>
          </p:cNvPr>
          <p:cNvSpPr txBox="1">
            <a:spLocks noGrp="1"/>
          </p:cNvSpPr>
          <p:nvPr>
            <p:ph type="sldNum" sz="quarter" idx="8"/>
          </p:nvPr>
        </p:nvSpPr>
        <p:spPr/>
        <p:txBody>
          <a:bodyPr/>
          <a:lstStyle>
            <a:lvl1pPr>
              <a:defRPr>
                <a:latin typeface="Calibri"/>
              </a:defRPr>
            </a:lvl1pPr>
          </a:lstStyle>
          <a:p>
            <a:pPr lvl="0"/>
            <a:fld id="{F5DECB68-5B93-4AD8-AECB-DD0DCB7C4D18}" type="slidenum">
              <a:t>‹#›</a:t>
            </a:fld>
            <a:endParaRPr lang="en-GB"/>
          </a:p>
        </p:txBody>
      </p:sp>
    </p:spTree>
    <p:extLst>
      <p:ext uri="{BB962C8B-B14F-4D97-AF65-F5344CB8AC3E}">
        <p14:creationId xmlns:p14="http://schemas.microsoft.com/office/powerpoint/2010/main" val="3603477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22A9-4960-4F1C-936F-A3A847E6C81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E3388E8E-A56A-4880-A1B2-DEDB1FD873D9}"/>
              </a:ext>
            </a:extLst>
          </p:cNvPr>
          <p:cNvSpPr txBox="1">
            <a:spLocks noGrp="1"/>
          </p:cNvSpPr>
          <p:nvPr>
            <p:ph type="dt" sz="half" idx="7"/>
          </p:nvPr>
        </p:nvSpPr>
        <p:spPr/>
        <p:txBody>
          <a:bodyPr/>
          <a:lstStyle>
            <a:lvl1pPr>
              <a:defRPr>
                <a:latin typeface="Calibri"/>
              </a:defRPr>
            </a:lvl1pPr>
          </a:lstStyle>
          <a:p>
            <a:pPr lvl="0"/>
            <a:fld id="{5A5F95B4-783F-4FC3-83A3-855455232F06}" type="datetime1">
              <a:rPr lang="en-GB"/>
              <a:pPr lvl="0"/>
              <a:t>28/01/2020</a:t>
            </a:fld>
            <a:endParaRPr lang="en-GB"/>
          </a:p>
        </p:txBody>
      </p:sp>
      <p:sp>
        <p:nvSpPr>
          <p:cNvPr id="4" name="Footer Placeholder 3">
            <a:extLst>
              <a:ext uri="{FF2B5EF4-FFF2-40B4-BE49-F238E27FC236}">
                <a16:creationId xmlns:a16="http://schemas.microsoft.com/office/drawing/2014/main" id="{B10890E8-C71F-4EB9-99B4-CDF855C44E3C}"/>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5" name="Slide Number Placeholder 4">
            <a:extLst>
              <a:ext uri="{FF2B5EF4-FFF2-40B4-BE49-F238E27FC236}">
                <a16:creationId xmlns:a16="http://schemas.microsoft.com/office/drawing/2014/main" id="{AF448027-027E-4B3B-BBBC-92F2C4E307B0}"/>
              </a:ext>
            </a:extLst>
          </p:cNvPr>
          <p:cNvSpPr txBox="1">
            <a:spLocks noGrp="1"/>
          </p:cNvSpPr>
          <p:nvPr>
            <p:ph type="sldNum" sz="quarter" idx="8"/>
          </p:nvPr>
        </p:nvSpPr>
        <p:spPr/>
        <p:txBody>
          <a:bodyPr/>
          <a:lstStyle>
            <a:lvl1pPr>
              <a:defRPr>
                <a:latin typeface="Calibri"/>
              </a:defRPr>
            </a:lvl1pPr>
          </a:lstStyle>
          <a:p>
            <a:pPr lvl="0"/>
            <a:fld id="{2534995E-C2D2-45D5-9C4F-1D03B892EEB9}" type="slidenum">
              <a:t>‹#›</a:t>
            </a:fld>
            <a:endParaRPr lang="en-GB"/>
          </a:p>
        </p:txBody>
      </p:sp>
    </p:spTree>
    <p:extLst>
      <p:ext uri="{BB962C8B-B14F-4D97-AF65-F5344CB8AC3E}">
        <p14:creationId xmlns:p14="http://schemas.microsoft.com/office/powerpoint/2010/main" val="40283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1427-6FC0-4870-B5D3-584857D3740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BA73C219-3840-439A-A79D-62896C0FBE3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0DB92A-6E8A-4050-8CB1-9E112B271625}"/>
              </a:ext>
            </a:extLst>
          </p:cNvPr>
          <p:cNvSpPr txBox="1">
            <a:spLocks noGrp="1"/>
          </p:cNvSpPr>
          <p:nvPr>
            <p:ph type="dt" sz="half" idx="7"/>
          </p:nvPr>
        </p:nvSpPr>
        <p:spPr/>
        <p:txBody>
          <a:bodyPr/>
          <a:lstStyle>
            <a:lvl1pPr>
              <a:defRPr/>
            </a:lvl1pPr>
          </a:lstStyle>
          <a:p>
            <a:pPr lvl="0"/>
            <a:fld id="{174CE742-E779-4B9B-8AB5-E3A945CF0EAD}" type="datetime1">
              <a:rPr lang="en-GB"/>
              <a:pPr lvl="0"/>
              <a:t>28/01/2020</a:t>
            </a:fld>
            <a:endParaRPr lang="en-GB"/>
          </a:p>
        </p:txBody>
      </p:sp>
      <p:sp>
        <p:nvSpPr>
          <p:cNvPr id="5" name="Footer Placeholder 4">
            <a:extLst>
              <a:ext uri="{FF2B5EF4-FFF2-40B4-BE49-F238E27FC236}">
                <a16:creationId xmlns:a16="http://schemas.microsoft.com/office/drawing/2014/main" id="{6F16EDC8-2B0F-49AC-AA48-FB60089F9AF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48CC99A-E16C-4BEA-8297-67061E159879}"/>
              </a:ext>
            </a:extLst>
          </p:cNvPr>
          <p:cNvSpPr txBox="1">
            <a:spLocks noGrp="1"/>
          </p:cNvSpPr>
          <p:nvPr>
            <p:ph type="sldNum" sz="quarter" idx="8"/>
          </p:nvPr>
        </p:nvSpPr>
        <p:spPr/>
        <p:txBody>
          <a:bodyPr/>
          <a:lstStyle>
            <a:lvl1pPr>
              <a:defRPr/>
            </a:lvl1pPr>
          </a:lstStyle>
          <a:p>
            <a:pPr lvl="0"/>
            <a:fld id="{D60C0B37-F268-4C67-8249-2911173F1BBA}" type="slidenum">
              <a:t>‹#›</a:t>
            </a:fld>
            <a:endParaRPr lang="en-GB"/>
          </a:p>
        </p:txBody>
      </p:sp>
    </p:spTree>
    <p:extLst>
      <p:ext uri="{BB962C8B-B14F-4D97-AF65-F5344CB8AC3E}">
        <p14:creationId xmlns:p14="http://schemas.microsoft.com/office/powerpoint/2010/main" val="296929635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D514B-F49C-4618-BC40-FD90A1C01916}"/>
              </a:ext>
            </a:extLst>
          </p:cNvPr>
          <p:cNvSpPr txBox="1">
            <a:spLocks noGrp="1"/>
          </p:cNvSpPr>
          <p:nvPr>
            <p:ph type="dt" sz="half" idx="7"/>
          </p:nvPr>
        </p:nvSpPr>
        <p:spPr/>
        <p:txBody>
          <a:bodyPr/>
          <a:lstStyle>
            <a:lvl1pPr>
              <a:defRPr>
                <a:latin typeface="Calibri"/>
              </a:defRPr>
            </a:lvl1pPr>
          </a:lstStyle>
          <a:p>
            <a:pPr lvl="0"/>
            <a:fld id="{FCF05738-BA4A-44FC-A888-00714CDA0FE0}" type="datetime1">
              <a:rPr lang="en-GB"/>
              <a:pPr lvl="0"/>
              <a:t>28/01/2020</a:t>
            </a:fld>
            <a:endParaRPr lang="en-GB"/>
          </a:p>
        </p:txBody>
      </p:sp>
      <p:sp>
        <p:nvSpPr>
          <p:cNvPr id="3" name="Footer Placeholder 2">
            <a:extLst>
              <a:ext uri="{FF2B5EF4-FFF2-40B4-BE49-F238E27FC236}">
                <a16:creationId xmlns:a16="http://schemas.microsoft.com/office/drawing/2014/main" id="{8BE85A82-1EB9-4F54-90B4-08275466EC40}"/>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4" name="Slide Number Placeholder 3">
            <a:extLst>
              <a:ext uri="{FF2B5EF4-FFF2-40B4-BE49-F238E27FC236}">
                <a16:creationId xmlns:a16="http://schemas.microsoft.com/office/drawing/2014/main" id="{639E8329-AF2C-41EA-BAEE-A200EE6C7ECF}"/>
              </a:ext>
            </a:extLst>
          </p:cNvPr>
          <p:cNvSpPr txBox="1">
            <a:spLocks noGrp="1"/>
          </p:cNvSpPr>
          <p:nvPr>
            <p:ph type="sldNum" sz="quarter" idx="8"/>
          </p:nvPr>
        </p:nvSpPr>
        <p:spPr/>
        <p:txBody>
          <a:bodyPr/>
          <a:lstStyle>
            <a:lvl1pPr>
              <a:defRPr>
                <a:latin typeface="Calibri"/>
              </a:defRPr>
            </a:lvl1pPr>
          </a:lstStyle>
          <a:p>
            <a:pPr lvl="0"/>
            <a:fld id="{C2AFE4A5-568D-4FA7-A18C-808794F0859E}" type="slidenum">
              <a:t>‹#›</a:t>
            </a:fld>
            <a:endParaRPr lang="en-GB"/>
          </a:p>
        </p:txBody>
      </p:sp>
    </p:spTree>
    <p:extLst>
      <p:ext uri="{BB962C8B-B14F-4D97-AF65-F5344CB8AC3E}">
        <p14:creationId xmlns:p14="http://schemas.microsoft.com/office/powerpoint/2010/main" val="4259461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3594-711D-48EC-91D0-1E4EBE0E1278}"/>
              </a:ext>
            </a:extLst>
          </p:cNvPr>
          <p:cNvSpPr txBox="1">
            <a:spLocks noGrp="1"/>
          </p:cNvSpPr>
          <p:nvPr>
            <p:ph type="title"/>
          </p:nvPr>
        </p:nvSpPr>
        <p:spPr>
          <a:xfrm>
            <a:off x="609603" y="273048"/>
            <a:ext cx="4011079" cy="1162046"/>
          </a:xfrm>
        </p:spPr>
        <p:txBody>
          <a:bodyPr anchor="b" anchorCtr="0"/>
          <a:lstStyle>
            <a:lvl1pPr algn="l">
              <a:defRPr sz="2667" b="1"/>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9EC2A3B-A392-4C80-8068-B37A947B162F}"/>
              </a:ext>
            </a:extLst>
          </p:cNvPr>
          <p:cNvSpPr txBox="1">
            <a:spLocks noGrp="1"/>
          </p:cNvSpPr>
          <p:nvPr>
            <p:ph idx="1"/>
          </p:nvPr>
        </p:nvSpPr>
        <p:spPr>
          <a:xfrm>
            <a:off x="4766730" y="273058"/>
            <a:ext cx="6815663"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3F7A89-F800-427F-AFCE-0B8657E2B9BD}"/>
              </a:ext>
            </a:extLst>
          </p:cNvPr>
          <p:cNvSpPr txBox="1">
            <a:spLocks noGrp="1"/>
          </p:cNvSpPr>
          <p:nvPr>
            <p:ph type="body" idx="2"/>
          </p:nvPr>
        </p:nvSpPr>
        <p:spPr>
          <a:xfrm>
            <a:off x="609603" y="1435105"/>
            <a:ext cx="4011079" cy="4691064"/>
          </a:xfrm>
        </p:spPr>
        <p:txBody>
          <a:bodyPr/>
          <a:lstStyle>
            <a:lvl1pPr marL="0" indent="0">
              <a:spcBef>
                <a:spcPts val="400"/>
              </a:spcBef>
              <a:buNone/>
              <a:defRPr sz="1867"/>
            </a:lvl1pPr>
          </a:lstStyle>
          <a:p>
            <a:pPr lvl="0"/>
            <a:r>
              <a:rPr lang="en-US"/>
              <a:t>Click to edit Master text styles</a:t>
            </a:r>
          </a:p>
        </p:txBody>
      </p:sp>
      <p:sp>
        <p:nvSpPr>
          <p:cNvPr id="5" name="Date Placeholder 4">
            <a:extLst>
              <a:ext uri="{FF2B5EF4-FFF2-40B4-BE49-F238E27FC236}">
                <a16:creationId xmlns:a16="http://schemas.microsoft.com/office/drawing/2014/main" id="{62C105CE-59C9-421C-B89B-49D23C083214}"/>
              </a:ext>
            </a:extLst>
          </p:cNvPr>
          <p:cNvSpPr txBox="1">
            <a:spLocks noGrp="1"/>
          </p:cNvSpPr>
          <p:nvPr>
            <p:ph type="dt" sz="half" idx="7"/>
          </p:nvPr>
        </p:nvSpPr>
        <p:spPr/>
        <p:txBody>
          <a:bodyPr/>
          <a:lstStyle>
            <a:lvl1pPr>
              <a:defRPr>
                <a:latin typeface="Calibri"/>
              </a:defRPr>
            </a:lvl1pPr>
          </a:lstStyle>
          <a:p>
            <a:pPr lvl="0"/>
            <a:fld id="{BF5A58AD-0B1B-42D9-BAD0-AD899BF5DABD}" type="datetime1">
              <a:rPr lang="en-GB"/>
              <a:pPr lvl="0"/>
              <a:t>28/01/2020</a:t>
            </a:fld>
            <a:endParaRPr lang="en-GB"/>
          </a:p>
        </p:txBody>
      </p:sp>
      <p:sp>
        <p:nvSpPr>
          <p:cNvPr id="6" name="Footer Placeholder 5">
            <a:extLst>
              <a:ext uri="{FF2B5EF4-FFF2-40B4-BE49-F238E27FC236}">
                <a16:creationId xmlns:a16="http://schemas.microsoft.com/office/drawing/2014/main" id="{7A6C0F7A-9415-40AF-A41F-DAFFA7821A10}"/>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7" name="Slide Number Placeholder 6">
            <a:extLst>
              <a:ext uri="{FF2B5EF4-FFF2-40B4-BE49-F238E27FC236}">
                <a16:creationId xmlns:a16="http://schemas.microsoft.com/office/drawing/2014/main" id="{F0ECB855-C3C3-4FB0-A7B6-B6EF1A8AADA8}"/>
              </a:ext>
            </a:extLst>
          </p:cNvPr>
          <p:cNvSpPr txBox="1">
            <a:spLocks noGrp="1"/>
          </p:cNvSpPr>
          <p:nvPr>
            <p:ph type="sldNum" sz="quarter" idx="8"/>
          </p:nvPr>
        </p:nvSpPr>
        <p:spPr/>
        <p:txBody>
          <a:bodyPr/>
          <a:lstStyle>
            <a:lvl1pPr>
              <a:defRPr>
                <a:latin typeface="Calibri"/>
              </a:defRPr>
            </a:lvl1pPr>
          </a:lstStyle>
          <a:p>
            <a:pPr lvl="0"/>
            <a:fld id="{5EC44F34-C2F0-4A3C-9D8D-97492B8B1642}" type="slidenum">
              <a:t>‹#›</a:t>
            </a:fld>
            <a:endParaRPr lang="en-GB"/>
          </a:p>
        </p:txBody>
      </p:sp>
    </p:spTree>
    <p:extLst>
      <p:ext uri="{BB962C8B-B14F-4D97-AF65-F5344CB8AC3E}">
        <p14:creationId xmlns:p14="http://schemas.microsoft.com/office/powerpoint/2010/main" val="1223058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622C-773E-4469-BB52-4646C44D065C}"/>
              </a:ext>
            </a:extLst>
          </p:cNvPr>
          <p:cNvSpPr txBox="1">
            <a:spLocks noGrp="1"/>
          </p:cNvSpPr>
          <p:nvPr>
            <p:ph type="title"/>
          </p:nvPr>
        </p:nvSpPr>
        <p:spPr>
          <a:xfrm>
            <a:off x="2389720" y="4800600"/>
            <a:ext cx="7315200" cy="566735"/>
          </a:xfrm>
        </p:spPr>
        <p:txBody>
          <a:bodyPr anchor="b" anchorCtr="0"/>
          <a:lstStyle>
            <a:lvl1pPr algn="l">
              <a:defRPr sz="2667" b="1"/>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7C13432C-C705-4D7C-BA1F-8CF695EEF41F}"/>
              </a:ext>
            </a:extLst>
          </p:cNvPr>
          <p:cNvSpPr txBox="1">
            <a:spLocks noGrp="1"/>
          </p:cNvSpPr>
          <p:nvPr>
            <p:ph type="pic" idx="1"/>
          </p:nvPr>
        </p:nvSpPr>
        <p:spPr>
          <a:xfrm>
            <a:off x="2389720" y="612776"/>
            <a:ext cx="7315200" cy="4114800"/>
          </a:xfrm>
        </p:spPr>
        <p:txBody>
          <a:bodyPr/>
          <a:lstStyle>
            <a:lvl1pPr marL="0" indent="0">
              <a:buNone/>
              <a:defRPr lang="en-GB"/>
            </a:lvl1pPr>
          </a:lstStyle>
          <a:p>
            <a:pPr lvl="0"/>
            <a:endParaRPr lang="en-GB"/>
          </a:p>
        </p:txBody>
      </p:sp>
      <p:sp>
        <p:nvSpPr>
          <p:cNvPr id="4" name="Text Placeholder 3">
            <a:extLst>
              <a:ext uri="{FF2B5EF4-FFF2-40B4-BE49-F238E27FC236}">
                <a16:creationId xmlns:a16="http://schemas.microsoft.com/office/drawing/2014/main" id="{0AF2DE7D-004E-4C9E-BFF2-FFAA78FBBC40}"/>
              </a:ext>
            </a:extLst>
          </p:cNvPr>
          <p:cNvSpPr txBox="1">
            <a:spLocks noGrp="1"/>
          </p:cNvSpPr>
          <p:nvPr>
            <p:ph type="body" idx="2"/>
          </p:nvPr>
        </p:nvSpPr>
        <p:spPr>
          <a:xfrm>
            <a:off x="2389720" y="5367345"/>
            <a:ext cx="7315200" cy="804864"/>
          </a:xfrm>
        </p:spPr>
        <p:txBody>
          <a:bodyPr/>
          <a:lstStyle>
            <a:lvl1pPr marL="0" indent="0">
              <a:spcBef>
                <a:spcPts val="400"/>
              </a:spcBef>
              <a:buNone/>
              <a:defRPr sz="1867"/>
            </a:lvl1pPr>
          </a:lstStyle>
          <a:p>
            <a:pPr lvl="0"/>
            <a:r>
              <a:rPr lang="en-US"/>
              <a:t>Click to edit Master text styles</a:t>
            </a:r>
          </a:p>
        </p:txBody>
      </p:sp>
      <p:sp>
        <p:nvSpPr>
          <p:cNvPr id="5" name="Date Placeholder 4">
            <a:extLst>
              <a:ext uri="{FF2B5EF4-FFF2-40B4-BE49-F238E27FC236}">
                <a16:creationId xmlns:a16="http://schemas.microsoft.com/office/drawing/2014/main" id="{21780D4B-6794-4580-A3C0-7883E151208A}"/>
              </a:ext>
            </a:extLst>
          </p:cNvPr>
          <p:cNvSpPr txBox="1">
            <a:spLocks noGrp="1"/>
          </p:cNvSpPr>
          <p:nvPr>
            <p:ph type="dt" sz="half" idx="7"/>
          </p:nvPr>
        </p:nvSpPr>
        <p:spPr/>
        <p:txBody>
          <a:bodyPr/>
          <a:lstStyle>
            <a:lvl1pPr>
              <a:defRPr>
                <a:latin typeface="Calibri"/>
              </a:defRPr>
            </a:lvl1pPr>
          </a:lstStyle>
          <a:p>
            <a:pPr lvl="0"/>
            <a:fld id="{0B25A3B7-986B-45F0-B0C0-977DD5569CE7}" type="datetime1">
              <a:rPr lang="en-GB"/>
              <a:pPr lvl="0"/>
              <a:t>28/01/2020</a:t>
            </a:fld>
            <a:endParaRPr lang="en-GB"/>
          </a:p>
        </p:txBody>
      </p:sp>
      <p:sp>
        <p:nvSpPr>
          <p:cNvPr id="6" name="Footer Placeholder 5">
            <a:extLst>
              <a:ext uri="{FF2B5EF4-FFF2-40B4-BE49-F238E27FC236}">
                <a16:creationId xmlns:a16="http://schemas.microsoft.com/office/drawing/2014/main" id="{0A6CABBA-5C01-44F9-AF15-459585973CCD}"/>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7" name="Slide Number Placeholder 6">
            <a:extLst>
              <a:ext uri="{FF2B5EF4-FFF2-40B4-BE49-F238E27FC236}">
                <a16:creationId xmlns:a16="http://schemas.microsoft.com/office/drawing/2014/main" id="{4DD22713-3440-4D06-9843-66FF96A22B63}"/>
              </a:ext>
            </a:extLst>
          </p:cNvPr>
          <p:cNvSpPr txBox="1">
            <a:spLocks noGrp="1"/>
          </p:cNvSpPr>
          <p:nvPr>
            <p:ph type="sldNum" sz="quarter" idx="8"/>
          </p:nvPr>
        </p:nvSpPr>
        <p:spPr/>
        <p:txBody>
          <a:bodyPr/>
          <a:lstStyle>
            <a:lvl1pPr>
              <a:defRPr>
                <a:latin typeface="Calibri"/>
              </a:defRPr>
            </a:lvl1pPr>
          </a:lstStyle>
          <a:p>
            <a:pPr lvl="0"/>
            <a:fld id="{2E3D083E-F179-4293-94B1-D4C16F5A4CA2}" type="slidenum">
              <a:t>‹#›</a:t>
            </a:fld>
            <a:endParaRPr lang="en-GB"/>
          </a:p>
        </p:txBody>
      </p:sp>
    </p:spTree>
    <p:extLst>
      <p:ext uri="{BB962C8B-B14F-4D97-AF65-F5344CB8AC3E}">
        <p14:creationId xmlns:p14="http://schemas.microsoft.com/office/powerpoint/2010/main" val="2683042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7415-A168-4C42-8974-7F811B6AE31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355DBAA0-CA34-429D-9E63-CC7A1868554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2060E5-1293-47AA-9834-8311D4CEBC5F}"/>
              </a:ext>
            </a:extLst>
          </p:cNvPr>
          <p:cNvSpPr txBox="1">
            <a:spLocks noGrp="1"/>
          </p:cNvSpPr>
          <p:nvPr>
            <p:ph type="dt" sz="half" idx="7"/>
          </p:nvPr>
        </p:nvSpPr>
        <p:spPr/>
        <p:txBody>
          <a:bodyPr/>
          <a:lstStyle>
            <a:lvl1pPr>
              <a:defRPr>
                <a:latin typeface="Calibri"/>
              </a:defRPr>
            </a:lvl1pPr>
          </a:lstStyle>
          <a:p>
            <a:pPr lvl="0"/>
            <a:fld id="{D51C5355-4F5B-405C-8EA9-8CEE0373A187}" type="datetime1">
              <a:rPr lang="en-GB"/>
              <a:pPr lvl="0"/>
              <a:t>28/01/2020</a:t>
            </a:fld>
            <a:endParaRPr lang="en-GB"/>
          </a:p>
        </p:txBody>
      </p:sp>
      <p:sp>
        <p:nvSpPr>
          <p:cNvPr id="5" name="Footer Placeholder 4">
            <a:extLst>
              <a:ext uri="{FF2B5EF4-FFF2-40B4-BE49-F238E27FC236}">
                <a16:creationId xmlns:a16="http://schemas.microsoft.com/office/drawing/2014/main" id="{AA5BB0E9-111A-45C0-B9A3-673AC61FAE6C}"/>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6" name="Slide Number Placeholder 5">
            <a:extLst>
              <a:ext uri="{FF2B5EF4-FFF2-40B4-BE49-F238E27FC236}">
                <a16:creationId xmlns:a16="http://schemas.microsoft.com/office/drawing/2014/main" id="{DD724702-FEAF-4677-B725-75DA126592B9}"/>
              </a:ext>
            </a:extLst>
          </p:cNvPr>
          <p:cNvSpPr txBox="1">
            <a:spLocks noGrp="1"/>
          </p:cNvSpPr>
          <p:nvPr>
            <p:ph type="sldNum" sz="quarter" idx="8"/>
          </p:nvPr>
        </p:nvSpPr>
        <p:spPr/>
        <p:txBody>
          <a:bodyPr/>
          <a:lstStyle>
            <a:lvl1pPr>
              <a:defRPr>
                <a:latin typeface="Calibri"/>
              </a:defRPr>
            </a:lvl1pPr>
          </a:lstStyle>
          <a:p>
            <a:pPr lvl="0"/>
            <a:fld id="{A150C47B-AB5F-4445-9974-C0E3E5D15030}" type="slidenum">
              <a:t>‹#›</a:t>
            </a:fld>
            <a:endParaRPr lang="en-GB"/>
          </a:p>
        </p:txBody>
      </p:sp>
    </p:spTree>
    <p:extLst>
      <p:ext uri="{BB962C8B-B14F-4D97-AF65-F5344CB8AC3E}">
        <p14:creationId xmlns:p14="http://schemas.microsoft.com/office/powerpoint/2010/main" val="3402647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95028-224F-406A-876F-79049145F801}"/>
              </a:ext>
            </a:extLst>
          </p:cNvPr>
          <p:cNvSpPr txBox="1">
            <a:spLocks noGrp="1"/>
          </p:cNvSpPr>
          <p:nvPr>
            <p:ph type="title" orient="vert"/>
          </p:nvPr>
        </p:nvSpPr>
        <p:spPr>
          <a:xfrm>
            <a:off x="8839203" y="274640"/>
            <a:ext cx="2743200" cy="5851529"/>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62CD1CAD-7F5F-43A6-B3D0-9C50DEC267B6}"/>
              </a:ext>
            </a:extLst>
          </p:cNvPr>
          <p:cNvSpPr txBox="1">
            <a:spLocks noGrp="1"/>
          </p:cNvSpPr>
          <p:nvPr>
            <p:ph type="body" orient="vert" idx="1"/>
          </p:nvPr>
        </p:nvSpPr>
        <p:spPr>
          <a:xfrm>
            <a:off x="609603" y="274640"/>
            <a:ext cx="8026402"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3824A5-70B0-46CB-8D47-48046AFCDA32}"/>
              </a:ext>
            </a:extLst>
          </p:cNvPr>
          <p:cNvSpPr txBox="1">
            <a:spLocks noGrp="1"/>
          </p:cNvSpPr>
          <p:nvPr>
            <p:ph type="dt" sz="half" idx="7"/>
          </p:nvPr>
        </p:nvSpPr>
        <p:spPr/>
        <p:txBody>
          <a:bodyPr/>
          <a:lstStyle>
            <a:lvl1pPr>
              <a:defRPr>
                <a:latin typeface="Calibri"/>
              </a:defRPr>
            </a:lvl1pPr>
          </a:lstStyle>
          <a:p>
            <a:pPr lvl="0"/>
            <a:fld id="{18ED0B03-F6C6-4694-A065-E32E9202C4AF}" type="datetime1">
              <a:rPr lang="en-GB"/>
              <a:pPr lvl="0"/>
              <a:t>28/01/2020</a:t>
            </a:fld>
            <a:endParaRPr lang="en-GB"/>
          </a:p>
        </p:txBody>
      </p:sp>
      <p:sp>
        <p:nvSpPr>
          <p:cNvPr id="5" name="Footer Placeholder 4">
            <a:extLst>
              <a:ext uri="{FF2B5EF4-FFF2-40B4-BE49-F238E27FC236}">
                <a16:creationId xmlns:a16="http://schemas.microsoft.com/office/drawing/2014/main" id="{73037FB9-3461-4A8A-BB02-7B5379261FD2}"/>
              </a:ext>
            </a:extLst>
          </p:cNvPr>
          <p:cNvSpPr txBox="1">
            <a:spLocks noGrp="1"/>
          </p:cNvSpPr>
          <p:nvPr>
            <p:ph type="ftr" sz="quarter" idx="9"/>
          </p:nvPr>
        </p:nvSpPr>
        <p:spPr/>
        <p:txBody>
          <a:bodyPr/>
          <a:lstStyle>
            <a:lvl1pPr>
              <a:defRPr>
                <a:latin typeface="Calibri"/>
              </a:defRPr>
            </a:lvl1pPr>
          </a:lstStyle>
          <a:p>
            <a:pPr lvl="0"/>
            <a:r>
              <a:rPr lang="en-GB"/>
              <a:t>www.pshe-association.org.uk</a:t>
            </a:r>
          </a:p>
        </p:txBody>
      </p:sp>
      <p:sp>
        <p:nvSpPr>
          <p:cNvPr id="6" name="Slide Number Placeholder 5">
            <a:extLst>
              <a:ext uri="{FF2B5EF4-FFF2-40B4-BE49-F238E27FC236}">
                <a16:creationId xmlns:a16="http://schemas.microsoft.com/office/drawing/2014/main" id="{F470EDA1-E9EA-4A21-865C-DA71245363E2}"/>
              </a:ext>
            </a:extLst>
          </p:cNvPr>
          <p:cNvSpPr txBox="1">
            <a:spLocks noGrp="1"/>
          </p:cNvSpPr>
          <p:nvPr>
            <p:ph type="sldNum" sz="quarter" idx="8"/>
          </p:nvPr>
        </p:nvSpPr>
        <p:spPr/>
        <p:txBody>
          <a:bodyPr/>
          <a:lstStyle>
            <a:lvl1pPr>
              <a:defRPr>
                <a:latin typeface="Calibri"/>
              </a:defRPr>
            </a:lvl1pPr>
          </a:lstStyle>
          <a:p>
            <a:pPr lvl="0"/>
            <a:fld id="{454227A5-805B-4CD8-842C-BB3FFDA296C6}" type="slidenum">
              <a:t>‹#›</a:t>
            </a:fld>
            <a:endParaRPr lang="en-GB"/>
          </a:p>
        </p:txBody>
      </p:sp>
    </p:spTree>
    <p:extLst>
      <p:ext uri="{BB962C8B-B14F-4D97-AF65-F5344CB8AC3E}">
        <p14:creationId xmlns:p14="http://schemas.microsoft.com/office/powerpoint/2010/main" val="56152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16322-50C8-4523-A430-BB2ED940BD4D}"/>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AC14D5B2-B609-4AEE-9F9A-8D0C310B85AA}"/>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5BBA02FD-2861-43AC-97B0-8A4B22B96901}"/>
              </a:ext>
            </a:extLst>
          </p:cNvPr>
          <p:cNvSpPr txBox="1">
            <a:spLocks noGrp="1"/>
          </p:cNvSpPr>
          <p:nvPr>
            <p:ph type="dt" sz="half" idx="7"/>
          </p:nvPr>
        </p:nvSpPr>
        <p:spPr/>
        <p:txBody>
          <a:bodyPr/>
          <a:lstStyle>
            <a:lvl1pPr>
              <a:defRPr/>
            </a:lvl1pPr>
          </a:lstStyle>
          <a:p>
            <a:pPr lvl="0"/>
            <a:fld id="{DFFABD83-7EE2-4BA1-8F42-5235F28304C9}" type="datetime1">
              <a:rPr lang="en-GB"/>
              <a:pPr lvl="0"/>
              <a:t>28/01/2020</a:t>
            </a:fld>
            <a:endParaRPr lang="en-GB"/>
          </a:p>
        </p:txBody>
      </p:sp>
      <p:sp>
        <p:nvSpPr>
          <p:cNvPr id="5" name="Footer Placeholder 4">
            <a:extLst>
              <a:ext uri="{FF2B5EF4-FFF2-40B4-BE49-F238E27FC236}">
                <a16:creationId xmlns:a16="http://schemas.microsoft.com/office/drawing/2014/main" id="{5B301B22-818D-4832-A88A-4F59644F7AC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85E9C3A-2687-4D98-9545-91EBD56FE6D3}"/>
              </a:ext>
            </a:extLst>
          </p:cNvPr>
          <p:cNvSpPr txBox="1">
            <a:spLocks noGrp="1"/>
          </p:cNvSpPr>
          <p:nvPr>
            <p:ph type="sldNum" sz="quarter" idx="8"/>
          </p:nvPr>
        </p:nvSpPr>
        <p:spPr/>
        <p:txBody>
          <a:bodyPr/>
          <a:lstStyle>
            <a:lvl1pPr>
              <a:defRPr/>
            </a:lvl1pPr>
          </a:lstStyle>
          <a:p>
            <a:pPr lvl="0"/>
            <a:fld id="{6908FF67-F41F-4B4F-8AC3-6702889FF578}" type="slidenum">
              <a:t>‹#›</a:t>
            </a:fld>
            <a:endParaRPr lang="en-GB"/>
          </a:p>
        </p:txBody>
      </p:sp>
    </p:spTree>
    <p:extLst>
      <p:ext uri="{BB962C8B-B14F-4D97-AF65-F5344CB8AC3E}">
        <p14:creationId xmlns:p14="http://schemas.microsoft.com/office/powerpoint/2010/main" val="13605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3CE6-A241-4ADF-B206-3B3A468BB293}"/>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C6B8BB1E-179D-41BB-B307-24E0BE0B790C}"/>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2E9CCB-3421-47D2-A9D3-33A5460D0ABF}"/>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481B8F-402C-44D8-BB09-E3A59C8C9C3B}"/>
              </a:ext>
            </a:extLst>
          </p:cNvPr>
          <p:cNvSpPr txBox="1">
            <a:spLocks noGrp="1"/>
          </p:cNvSpPr>
          <p:nvPr>
            <p:ph type="dt" sz="half" idx="7"/>
          </p:nvPr>
        </p:nvSpPr>
        <p:spPr/>
        <p:txBody>
          <a:bodyPr/>
          <a:lstStyle>
            <a:lvl1pPr>
              <a:defRPr/>
            </a:lvl1pPr>
          </a:lstStyle>
          <a:p>
            <a:pPr lvl="0"/>
            <a:fld id="{87C144F0-C261-4A95-8285-9B57F1C72DF8}" type="datetime1">
              <a:rPr lang="en-GB"/>
              <a:pPr lvl="0"/>
              <a:t>28/01/2020</a:t>
            </a:fld>
            <a:endParaRPr lang="en-GB"/>
          </a:p>
        </p:txBody>
      </p:sp>
      <p:sp>
        <p:nvSpPr>
          <p:cNvPr id="6" name="Footer Placeholder 5">
            <a:extLst>
              <a:ext uri="{FF2B5EF4-FFF2-40B4-BE49-F238E27FC236}">
                <a16:creationId xmlns:a16="http://schemas.microsoft.com/office/drawing/2014/main" id="{82081CB3-20E3-4AE9-9B58-0C6BBA9B0286}"/>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94179779-5F14-441B-A9DF-C1424966FA8D}"/>
              </a:ext>
            </a:extLst>
          </p:cNvPr>
          <p:cNvSpPr txBox="1">
            <a:spLocks noGrp="1"/>
          </p:cNvSpPr>
          <p:nvPr>
            <p:ph type="sldNum" sz="quarter" idx="8"/>
          </p:nvPr>
        </p:nvSpPr>
        <p:spPr/>
        <p:txBody>
          <a:bodyPr/>
          <a:lstStyle>
            <a:lvl1pPr>
              <a:defRPr/>
            </a:lvl1pPr>
          </a:lstStyle>
          <a:p>
            <a:pPr lvl="0"/>
            <a:fld id="{DF954489-C9DF-4EF3-A838-DDE4820C3B87}" type="slidenum">
              <a:t>‹#›</a:t>
            </a:fld>
            <a:endParaRPr lang="en-GB"/>
          </a:p>
        </p:txBody>
      </p:sp>
    </p:spTree>
    <p:extLst>
      <p:ext uri="{BB962C8B-B14F-4D97-AF65-F5344CB8AC3E}">
        <p14:creationId xmlns:p14="http://schemas.microsoft.com/office/powerpoint/2010/main" val="139219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A61A-CEE4-49C8-993A-073A663064E1}"/>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BFDD0DFB-AE14-4D9C-B37C-833354E39449}"/>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B590C207-D184-419E-BB07-39E2EE78A00F}"/>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4B2A95-AA98-408A-9507-CF533DF1AFCD}"/>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52D35AB8-25C0-4E8A-8B40-C39FF81807C3}"/>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F287FA-E171-45E3-80F9-A1E1C4D3DAC8}"/>
              </a:ext>
            </a:extLst>
          </p:cNvPr>
          <p:cNvSpPr txBox="1">
            <a:spLocks noGrp="1"/>
          </p:cNvSpPr>
          <p:nvPr>
            <p:ph type="dt" sz="half" idx="7"/>
          </p:nvPr>
        </p:nvSpPr>
        <p:spPr/>
        <p:txBody>
          <a:bodyPr/>
          <a:lstStyle>
            <a:lvl1pPr>
              <a:defRPr/>
            </a:lvl1pPr>
          </a:lstStyle>
          <a:p>
            <a:pPr lvl="0"/>
            <a:fld id="{1090BA24-E231-4700-AE07-BF0438DF2105}" type="datetime1">
              <a:rPr lang="en-GB"/>
              <a:pPr lvl="0"/>
              <a:t>28/01/2020</a:t>
            </a:fld>
            <a:endParaRPr lang="en-GB"/>
          </a:p>
        </p:txBody>
      </p:sp>
      <p:sp>
        <p:nvSpPr>
          <p:cNvPr id="8" name="Footer Placeholder 7">
            <a:extLst>
              <a:ext uri="{FF2B5EF4-FFF2-40B4-BE49-F238E27FC236}">
                <a16:creationId xmlns:a16="http://schemas.microsoft.com/office/drawing/2014/main" id="{F14B5172-A9E5-4DDC-9D1B-91469473A1AC}"/>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382D16B7-10FF-444B-96F5-40CCF00E097F}"/>
              </a:ext>
            </a:extLst>
          </p:cNvPr>
          <p:cNvSpPr txBox="1">
            <a:spLocks noGrp="1"/>
          </p:cNvSpPr>
          <p:nvPr>
            <p:ph type="sldNum" sz="quarter" idx="8"/>
          </p:nvPr>
        </p:nvSpPr>
        <p:spPr/>
        <p:txBody>
          <a:bodyPr/>
          <a:lstStyle>
            <a:lvl1pPr>
              <a:defRPr/>
            </a:lvl1pPr>
          </a:lstStyle>
          <a:p>
            <a:pPr lvl="0"/>
            <a:fld id="{D375871F-8F6D-4D0B-B538-D9CA82108D28}" type="slidenum">
              <a:t>‹#›</a:t>
            </a:fld>
            <a:endParaRPr lang="en-GB"/>
          </a:p>
        </p:txBody>
      </p:sp>
    </p:spTree>
    <p:extLst>
      <p:ext uri="{BB962C8B-B14F-4D97-AF65-F5344CB8AC3E}">
        <p14:creationId xmlns:p14="http://schemas.microsoft.com/office/powerpoint/2010/main" val="172015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B084-A4DA-4B72-B7CB-39BC773F9F6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23934A8D-08DB-466F-A1D0-2E8718EF8FD4}"/>
              </a:ext>
            </a:extLst>
          </p:cNvPr>
          <p:cNvSpPr txBox="1">
            <a:spLocks noGrp="1"/>
          </p:cNvSpPr>
          <p:nvPr>
            <p:ph type="dt" sz="half" idx="7"/>
          </p:nvPr>
        </p:nvSpPr>
        <p:spPr/>
        <p:txBody>
          <a:bodyPr/>
          <a:lstStyle>
            <a:lvl1pPr>
              <a:defRPr/>
            </a:lvl1pPr>
          </a:lstStyle>
          <a:p>
            <a:pPr lvl="0"/>
            <a:fld id="{6F18446C-0831-4CF3-AD68-3405E0CD622D}" type="datetime1">
              <a:rPr lang="en-GB"/>
              <a:pPr lvl="0"/>
              <a:t>28/01/2020</a:t>
            </a:fld>
            <a:endParaRPr lang="en-GB"/>
          </a:p>
        </p:txBody>
      </p:sp>
      <p:sp>
        <p:nvSpPr>
          <p:cNvPr id="4" name="Footer Placeholder 3">
            <a:extLst>
              <a:ext uri="{FF2B5EF4-FFF2-40B4-BE49-F238E27FC236}">
                <a16:creationId xmlns:a16="http://schemas.microsoft.com/office/drawing/2014/main" id="{B038967F-06F3-426F-8AEF-3DF4C95232C3}"/>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3C335400-F04E-46FF-B21E-C2C55BC96879}"/>
              </a:ext>
            </a:extLst>
          </p:cNvPr>
          <p:cNvSpPr txBox="1">
            <a:spLocks noGrp="1"/>
          </p:cNvSpPr>
          <p:nvPr>
            <p:ph type="sldNum" sz="quarter" idx="8"/>
          </p:nvPr>
        </p:nvSpPr>
        <p:spPr/>
        <p:txBody>
          <a:bodyPr/>
          <a:lstStyle>
            <a:lvl1pPr>
              <a:defRPr/>
            </a:lvl1pPr>
          </a:lstStyle>
          <a:p>
            <a:pPr lvl="0"/>
            <a:fld id="{86CA2449-ECAB-455C-8507-1465DA598D68}" type="slidenum">
              <a:t>‹#›</a:t>
            </a:fld>
            <a:endParaRPr lang="en-GB"/>
          </a:p>
        </p:txBody>
      </p:sp>
    </p:spTree>
    <p:extLst>
      <p:ext uri="{BB962C8B-B14F-4D97-AF65-F5344CB8AC3E}">
        <p14:creationId xmlns:p14="http://schemas.microsoft.com/office/powerpoint/2010/main" val="376551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FE53BC-2B15-4571-9445-798648428F5B}"/>
              </a:ext>
            </a:extLst>
          </p:cNvPr>
          <p:cNvSpPr txBox="1">
            <a:spLocks noGrp="1"/>
          </p:cNvSpPr>
          <p:nvPr>
            <p:ph type="dt" sz="half" idx="7"/>
          </p:nvPr>
        </p:nvSpPr>
        <p:spPr/>
        <p:txBody>
          <a:bodyPr/>
          <a:lstStyle>
            <a:lvl1pPr>
              <a:defRPr/>
            </a:lvl1pPr>
          </a:lstStyle>
          <a:p>
            <a:pPr lvl="0"/>
            <a:fld id="{6A5BB76F-D915-4A9D-8E23-820606EE4E38}" type="datetime1">
              <a:rPr lang="en-GB"/>
              <a:pPr lvl="0"/>
              <a:t>28/01/2020</a:t>
            </a:fld>
            <a:endParaRPr lang="en-GB"/>
          </a:p>
        </p:txBody>
      </p:sp>
      <p:sp>
        <p:nvSpPr>
          <p:cNvPr id="3" name="Footer Placeholder 2">
            <a:extLst>
              <a:ext uri="{FF2B5EF4-FFF2-40B4-BE49-F238E27FC236}">
                <a16:creationId xmlns:a16="http://schemas.microsoft.com/office/drawing/2014/main" id="{D34B8753-8272-4FA9-A093-5661F6A5AC33}"/>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21837CC5-7D39-4350-9A43-683666624F70}"/>
              </a:ext>
            </a:extLst>
          </p:cNvPr>
          <p:cNvSpPr txBox="1">
            <a:spLocks noGrp="1"/>
          </p:cNvSpPr>
          <p:nvPr>
            <p:ph type="sldNum" sz="quarter" idx="8"/>
          </p:nvPr>
        </p:nvSpPr>
        <p:spPr/>
        <p:txBody>
          <a:bodyPr/>
          <a:lstStyle>
            <a:lvl1pPr>
              <a:defRPr/>
            </a:lvl1pPr>
          </a:lstStyle>
          <a:p>
            <a:pPr lvl="0"/>
            <a:fld id="{BF087AFF-79CB-4C54-AEF1-F9A2CFFBAE84}" type="slidenum">
              <a:t>‹#›</a:t>
            </a:fld>
            <a:endParaRPr lang="en-GB"/>
          </a:p>
        </p:txBody>
      </p:sp>
    </p:spTree>
    <p:extLst>
      <p:ext uri="{BB962C8B-B14F-4D97-AF65-F5344CB8AC3E}">
        <p14:creationId xmlns:p14="http://schemas.microsoft.com/office/powerpoint/2010/main" val="348491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17A3-FB01-49FB-A032-422025B0409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AE6000CC-C2D3-4AA2-810F-FC9361C2E30B}"/>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554937-9F69-401C-A32F-A202342C826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FEA9218C-A4AD-4AF4-B1C4-8D51A8226C22}"/>
              </a:ext>
            </a:extLst>
          </p:cNvPr>
          <p:cNvSpPr txBox="1">
            <a:spLocks noGrp="1"/>
          </p:cNvSpPr>
          <p:nvPr>
            <p:ph type="dt" sz="half" idx="7"/>
          </p:nvPr>
        </p:nvSpPr>
        <p:spPr/>
        <p:txBody>
          <a:bodyPr/>
          <a:lstStyle>
            <a:lvl1pPr>
              <a:defRPr/>
            </a:lvl1pPr>
          </a:lstStyle>
          <a:p>
            <a:pPr lvl="0"/>
            <a:fld id="{30C544BE-BA02-488B-A50D-712EE1C42613}" type="datetime1">
              <a:rPr lang="en-GB"/>
              <a:pPr lvl="0"/>
              <a:t>28/01/2020</a:t>
            </a:fld>
            <a:endParaRPr lang="en-GB"/>
          </a:p>
        </p:txBody>
      </p:sp>
      <p:sp>
        <p:nvSpPr>
          <p:cNvPr id="6" name="Footer Placeholder 5">
            <a:extLst>
              <a:ext uri="{FF2B5EF4-FFF2-40B4-BE49-F238E27FC236}">
                <a16:creationId xmlns:a16="http://schemas.microsoft.com/office/drawing/2014/main" id="{076494C4-2E70-47C3-9993-1BB4BFC72E2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F7BE3A1-1AD2-4983-9F5B-A326A307E84D}"/>
              </a:ext>
            </a:extLst>
          </p:cNvPr>
          <p:cNvSpPr txBox="1">
            <a:spLocks noGrp="1"/>
          </p:cNvSpPr>
          <p:nvPr>
            <p:ph type="sldNum" sz="quarter" idx="8"/>
          </p:nvPr>
        </p:nvSpPr>
        <p:spPr/>
        <p:txBody>
          <a:bodyPr/>
          <a:lstStyle>
            <a:lvl1pPr>
              <a:defRPr/>
            </a:lvl1pPr>
          </a:lstStyle>
          <a:p>
            <a:pPr lvl="0"/>
            <a:fld id="{62FAC8E0-F2C4-46FC-BD19-09E2DA4B9EC7}" type="slidenum">
              <a:t>‹#›</a:t>
            </a:fld>
            <a:endParaRPr lang="en-GB"/>
          </a:p>
        </p:txBody>
      </p:sp>
    </p:spTree>
    <p:extLst>
      <p:ext uri="{BB962C8B-B14F-4D97-AF65-F5344CB8AC3E}">
        <p14:creationId xmlns:p14="http://schemas.microsoft.com/office/powerpoint/2010/main" val="100685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96470-55D8-4603-A055-7A1900FB3295}"/>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48391F20-CEBE-4420-948C-F47771732EA9}"/>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146B5E87-AE6D-4064-BFBD-32DCEE47FD26}"/>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32624D24-80E3-458A-9EBB-A1A5D08A1D76}"/>
              </a:ext>
            </a:extLst>
          </p:cNvPr>
          <p:cNvSpPr txBox="1">
            <a:spLocks noGrp="1"/>
          </p:cNvSpPr>
          <p:nvPr>
            <p:ph type="dt" sz="half" idx="7"/>
          </p:nvPr>
        </p:nvSpPr>
        <p:spPr/>
        <p:txBody>
          <a:bodyPr/>
          <a:lstStyle>
            <a:lvl1pPr>
              <a:defRPr/>
            </a:lvl1pPr>
          </a:lstStyle>
          <a:p>
            <a:pPr lvl="0"/>
            <a:fld id="{40E462AE-C21C-42AD-A931-A66E66FD8B63}" type="datetime1">
              <a:rPr lang="en-GB"/>
              <a:pPr lvl="0"/>
              <a:t>28/01/2020</a:t>
            </a:fld>
            <a:endParaRPr lang="en-GB"/>
          </a:p>
        </p:txBody>
      </p:sp>
      <p:sp>
        <p:nvSpPr>
          <p:cNvPr id="6" name="Footer Placeholder 5">
            <a:extLst>
              <a:ext uri="{FF2B5EF4-FFF2-40B4-BE49-F238E27FC236}">
                <a16:creationId xmlns:a16="http://schemas.microsoft.com/office/drawing/2014/main" id="{4BE6D465-E3AD-47E5-95A5-97764F9751FC}"/>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DCE2F1C-E324-415D-90BF-E6C2F8823B32}"/>
              </a:ext>
            </a:extLst>
          </p:cNvPr>
          <p:cNvSpPr txBox="1">
            <a:spLocks noGrp="1"/>
          </p:cNvSpPr>
          <p:nvPr>
            <p:ph type="sldNum" sz="quarter" idx="8"/>
          </p:nvPr>
        </p:nvSpPr>
        <p:spPr/>
        <p:txBody>
          <a:bodyPr/>
          <a:lstStyle>
            <a:lvl1pPr>
              <a:defRPr/>
            </a:lvl1pPr>
          </a:lstStyle>
          <a:p>
            <a:pPr lvl="0"/>
            <a:fld id="{0C31C648-579A-4F50-B597-B0EB9B5B5157}" type="slidenum">
              <a:t>‹#›</a:t>
            </a:fld>
            <a:endParaRPr lang="en-GB"/>
          </a:p>
        </p:txBody>
      </p:sp>
    </p:spTree>
    <p:extLst>
      <p:ext uri="{BB962C8B-B14F-4D97-AF65-F5344CB8AC3E}">
        <p14:creationId xmlns:p14="http://schemas.microsoft.com/office/powerpoint/2010/main" val="283584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24C63C-E19F-4262-A081-42823161BC7A}"/>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E36AECC-64FA-4D81-A5CF-408F0586FFE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DF25AA-5C27-42D8-8A26-379FB95AAA69}"/>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4421A40E-7167-4846-912F-ACEA474102BD}" type="datetime1">
              <a:rPr lang="en-GB"/>
              <a:pPr lvl="0"/>
              <a:t>28/01/2020</a:t>
            </a:fld>
            <a:endParaRPr lang="en-GB"/>
          </a:p>
        </p:txBody>
      </p:sp>
      <p:sp>
        <p:nvSpPr>
          <p:cNvPr id="5" name="Footer Placeholder 4">
            <a:extLst>
              <a:ext uri="{FF2B5EF4-FFF2-40B4-BE49-F238E27FC236}">
                <a16:creationId xmlns:a16="http://schemas.microsoft.com/office/drawing/2014/main" id="{A4EE8A6E-3AC4-4ECB-941D-3236F064BA7B}"/>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C2198F55-86F1-4EE7-930C-717341CE3BA0}"/>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7467835B-579E-43BC-995F-D4418B2EEF38}"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3" r:id="rId13"/>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81A8-F53A-4A1B-820E-FED196A47CAC}"/>
              </a:ext>
            </a:extLst>
          </p:cNvPr>
          <p:cNvSpPr txBox="1">
            <a:spLocks noGrp="1"/>
          </p:cNvSpPr>
          <p:nvPr>
            <p:ph type="title"/>
          </p:nvPr>
        </p:nvSpPr>
        <p:spPr>
          <a:xfrm>
            <a:off x="609603" y="274640"/>
            <a:ext cx="10972800" cy="114300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2A1B6E9-F6B2-4CCF-9205-1EB4035E1C28}"/>
              </a:ext>
            </a:extLst>
          </p:cNvPr>
          <p:cNvSpPr txBox="1">
            <a:spLocks noGrp="1"/>
          </p:cNvSpPr>
          <p:nvPr>
            <p:ph type="body" idx="1"/>
          </p:nvPr>
        </p:nvSpPr>
        <p:spPr>
          <a:xfrm>
            <a:off x="609603" y="1600200"/>
            <a:ext cx="109728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E765E2-3913-49E0-A451-D78125FE3403}"/>
              </a:ext>
            </a:extLst>
          </p:cNvPr>
          <p:cNvSpPr txBox="1">
            <a:spLocks noGrp="1"/>
          </p:cNvSpPr>
          <p:nvPr>
            <p:ph type="dt" sz="half" idx="2"/>
          </p:nvPr>
        </p:nvSpPr>
        <p:spPr>
          <a:xfrm>
            <a:off x="609603"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600" b="0" i="0" u="none" strike="noStrike" kern="1200" cap="none" spc="0" baseline="0">
                <a:solidFill>
                  <a:srgbClr val="898989"/>
                </a:solidFill>
                <a:uFillTx/>
                <a:latin typeface="Arial"/>
                <a:cs typeface="Arial"/>
              </a:defRPr>
            </a:lvl1pPr>
          </a:lstStyle>
          <a:p>
            <a:pPr lvl="0"/>
            <a:fld id="{0172DD0B-C61D-42F3-BFED-F25636132526}" type="datetime1">
              <a:rPr lang="en-GB"/>
              <a:pPr lvl="0"/>
              <a:t>28/01/2020</a:t>
            </a:fld>
            <a:endParaRPr lang="en-GB"/>
          </a:p>
        </p:txBody>
      </p:sp>
      <p:sp>
        <p:nvSpPr>
          <p:cNvPr id="5" name="Footer Placeholder 4">
            <a:extLst>
              <a:ext uri="{FF2B5EF4-FFF2-40B4-BE49-F238E27FC236}">
                <a16:creationId xmlns:a16="http://schemas.microsoft.com/office/drawing/2014/main" id="{6D9FDA75-1628-49B3-826E-CAB0D084804D}"/>
              </a:ext>
            </a:extLst>
          </p:cNvPr>
          <p:cNvSpPr txBox="1">
            <a:spLocks noGrp="1"/>
          </p:cNvSpPr>
          <p:nvPr>
            <p:ph type="ftr" sz="quarter" idx="3"/>
          </p:nvPr>
        </p:nvSpPr>
        <p:spPr>
          <a:xfrm>
            <a:off x="4165604" y="6356351"/>
            <a:ext cx="3860797"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600" b="0" i="0" u="none" strike="noStrike" kern="1200" cap="none" spc="0" baseline="0">
                <a:solidFill>
                  <a:srgbClr val="898989"/>
                </a:solidFill>
                <a:uFillTx/>
                <a:latin typeface="Arial"/>
                <a:cs typeface="Arial"/>
              </a:defRPr>
            </a:lvl1pPr>
          </a:lstStyle>
          <a:p>
            <a:pPr lvl="0"/>
            <a:r>
              <a:rPr lang="en-GB"/>
              <a:t>www.pshe-association.org.uk</a:t>
            </a:r>
          </a:p>
        </p:txBody>
      </p:sp>
      <p:sp>
        <p:nvSpPr>
          <p:cNvPr id="6" name="Slide Number Placeholder 5">
            <a:extLst>
              <a:ext uri="{FF2B5EF4-FFF2-40B4-BE49-F238E27FC236}">
                <a16:creationId xmlns:a16="http://schemas.microsoft.com/office/drawing/2014/main" id="{508362CB-9B76-4F53-9B32-AA6ACFC7994C}"/>
              </a:ext>
            </a:extLst>
          </p:cNvPr>
          <p:cNvSpPr txBox="1">
            <a:spLocks noGrp="1"/>
          </p:cNvSpPr>
          <p:nvPr>
            <p:ph type="sldNum" sz="quarter" idx="4"/>
          </p:nvPr>
        </p:nvSpPr>
        <p:spPr>
          <a:xfrm>
            <a:off x="8737604"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600" b="0" i="0" u="none" strike="noStrike" kern="1200" cap="none" spc="0" baseline="0">
                <a:solidFill>
                  <a:srgbClr val="898989"/>
                </a:solidFill>
                <a:uFillTx/>
                <a:latin typeface="Arial"/>
                <a:cs typeface="Arial"/>
              </a:defRPr>
            </a:lvl1pPr>
          </a:lstStyle>
          <a:p>
            <a:pPr lvl="0"/>
            <a:fld id="{1892437E-14E3-4743-9A97-DF70123AEE4F}" type="slidenum">
              <a:t>‹#›</a:t>
            </a:fld>
            <a:endParaRPr lang="en-GB"/>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marL="0" marR="0" lvl="0" indent="0" algn="ctr" defTabSz="1219169" rtl="0" fontAlgn="auto" hangingPunct="1">
        <a:lnSpc>
          <a:spcPct val="100000"/>
        </a:lnSpc>
        <a:spcBef>
          <a:spcPts val="0"/>
        </a:spcBef>
        <a:spcAft>
          <a:spcPts val="0"/>
        </a:spcAft>
        <a:buNone/>
        <a:tabLst/>
        <a:defRPr lang="en-US" sz="5867" b="0" i="0" u="none" strike="noStrike" kern="1200" cap="none" spc="0" baseline="0">
          <a:solidFill>
            <a:srgbClr val="000000"/>
          </a:solidFill>
          <a:uFillTx/>
          <a:latin typeface="Calibri"/>
        </a:defRPr>
      </a:lvl1pPr>
    </p:titleStyle>
    <p:bodyStyle>
      <a:lvl1pPr marL="457190" marR="0" lvl="0" indent="-457190" algn="l" defTabSz="1219169" rtl="0" fontAlgn="auto" hangingPunct="1">
        <a:lnSpc>
          <a:spcPct val="100000"/>
        </a:lnSpc>
        <a:spcBef>
          <a:spcPts val="1000"/>
        </a:spcBef>
        <a:spcAft>
          <a:spcPts val="0"/>
        </a:spcAft>
        <a:buSzPct val="100000"/>
        <a:buFont typeface="Arial" pitchFamily="34"/>
        <a:buChar char="•"/>
        <a:tabLst/>
        <a:defRPr lang="en-US" sz="4267" b="0" i="0" u="none" strike="noStrike" kern="1200" cap="none" spc="0" baseline="0">
          <a:solidFill>
            <a:srgbClr val="000000"/>
          </a:solidFill>
          <a:uFillTx/>
          <a:latin typeface="Calibri"/>
        </a:defRPr>
      </a:lvl1pPr>
      <a:lvl2pPr marL="990578" marR="0" lvl="1" indent="-380993" algn="l" defTabSz="1219169" rtl="0" fontAlgn="auto" hangingPunct="1">
        <a:lnSpc>
          <a:spcPct val="100000"/>
        </a:lnSpc>
        <a:spcBef>
          <a:spcPts val="900"/>
        </a:spcBef>
        <a:spcAft>
          <a:spcPts val="0"/>
        </a:spcAft>
        <a:buSzPct val="100000"/>
        <a:buFont typeface="Arial" pitchFamily="34"/>
        <a:buChar char="–"/>
        <a:tabLst/>
        <a:defRPr lang="en-US" sz="3733" b="0" i="0" u="none" strike="noStrike" kern="1200" cap="none" spc="0" baseline="0">
          <a:solidFill>
            <a:srgbClr val="000000"/>
          </a:solidFill>
          <a:uFillTx/>
          <a:latin typeface="Calibri"/>
        </a:defRPr>
      </a:lvl2pPr>
      <a:lvl3pPr marL="1523966" marR="0" lvl="2" indent="-304787" algn="l" defTabSz="1219169"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3pPr>
      <a:lvl4pPr marL="2133551" marR="0" lvl="3" indent="-304787" algn="l" defTabSz="1219169" rtl="0" fontAlgn="auto" hangingPunct="1">
        <a:lnSpc>
          <a:spcPct val="100000"/>
        </a:lnSpc>
        <a:spcBef>
          <a:spcPts val="600"/>
        </a:spcBef>
        <a:spcAft>
          <a:spcPts val="0"/>
        </a:spcAft>
        <a:buSzPct val="100000"/>
        <a:buFont typeface="Arial" pitchFamily="34"/>
        <a:buChar char="–"/>
        <a:tabLst/>
        <a:defRPr lang="en-US" sz="2667" b="0" i="0" u="none" strike="noStrike" kern="1200" cap="none" spc="0" baseline="0">
          <a:solidFill>
            <a:srgbClr val="000000"/>
          </a:solidFill>
          <a:uFillTx/>
          <a:latin typeface="Calibri"/>
        </a:defRPr>
      </a:lvl4pPr>
      <a:lvl5pPr marL="2743126" marR="0" lvl="4" indent="-304787" algn="l" defTabSz="1219169" rtl="0" fontAlgn="auto" hangingPunct="1">
        <a:lnSpc>
          <a:spcPct val="100000"/>
        </a:lnSpc>
        <a:spcBef>
          <a:spcPts val="600"/>
        </a:spcBef>
        <a:spcAft>
          <a:spcPts val="0"/>
        </a:spcAft>
        <a:buSzPct val="100000"/>
        <a:buFont typeface="Arial" pitchFamily="34"/>
        <a:buChar char="»"/>
        <a:tabLst/>
        <a:defRPr lang="en-US" sz="2667"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google.com/url?sa=i&amp;rct=j&amp;q=&amp;esrc=s&amp;source=images&amp;cd=&amp;cad=rja&amp;uact=8&amp;ved=2ahUKEwiMws2bh5bkAhUBaBoKHQvOBqYQjRx6BAgBEAQ&amp;url=/url?sa%3Di%26rct%3Dj%26q%3D%26esrc%3Ds%26source%3Dimages%26cd%3D%26ved%3D%26url%3Dhttp://www.weteachwelearn.org/2016/05/lets-talk-about-it-facilitating-whole-class-discussions/%26psig%3DAOvVaw0ydwrUrCXymKqjCQ67F-4F%26ust%3D1566548711787429&amp;psig=AOvVaw0ydwrUrCXymKqjCQ67F-4F&amp;ust=1566548711787429" TargetMode="Externa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png"/><Relationship Id="rId7"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surveymonkey.co.uk/r/hittraining1920" TargetMode="Externa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2ahUKEwiMws2bh5bkAhUBaBoKHQvOBqYQjRx6BAgBEAQ&amp;url=/url?sa%3Di%26rct%3Dj%26q%3D%26esrc%3Ds%26source%3Dimages%26cd%3D%26ved%3D%26url%3Dhttp://www.weteachwelearn.org/2016/05/lets-talk-about-it-facilitating-whole-class-discussions/%26psig%3DAOvVaw0ydwrUrCXymKqjCQ67F-4F%26ust%3D1566548711787429&amp;psig=AOvVaw0ydwrUrCXymKqjCQ67F-4F&amp;ust=1566548711787429" TargetMode="Externa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Picture 91" descr="https://www.footfiles.com/sites/mfen/files/styles/620x413/public/images/how_to_safeguard_your_kids_from_spring_and_summer_foot_injuries.png">
            <a:extLst>
              <a:ext uri="{FF2B5EF4-FFF2-40B4-BE49-F238E27FC236}">
                <a16:creationId xmlns:a16="http://schemas.microsoft.com/office/drawing/2014/main" id="{E24ACD15-73EA-449D-9328-6203B777EEEB}"/>
              </a:ext>
            </a:extLst>
          </p:cNvPr>
          <p:cNvPicPr>
            <a:picLocks noChangeAspect="1"/>
          </p:cNvPicPr>
          <p:nvPr/>
        </p:nvPicPr>
        <p:blipFill>
          <a:blip r:embed="rId2"/>
          <a:srcRect t="39347" b="9952"/>
          <a:stretch>
            <a:fillRect/>
          </a:stretch>
        </p:blipFill>
        <p:spPr>
          <a:xfrm>
            <a:off x="-1005" y="2743200"/>
            <a:ext cx="12183557" cy="4114800"/>
          </a:xfrm>
          <a:prstGeom prst="rect">
            <a:avLst/>
          </a:prstGeom>
          <a:noFill/>
          <a:ln cap="flat">
            <a:noFill/>
          </a:ln>
        </p:spPr>
      </p:pic>
      <p:pic>
        <p:nvPicPr>
          <p:cNvPr id="3" name="Picture 3" descr="EC8302 ELP Logo white shape_v2">
            <a:extLst>
              <a:ext uri="{FF2B5EF4-FFF2-40B4-BE49-F238E27FC236}">
                <a16:creationId xmlns:a16="http://schemas.microsoft.com/office/drawing/2014/main" id="{AF018824-2C98-4EDF-9123-A1995D90C033}"/>
              </a:ext>
            </a:extLst>
          </p:cNvPr>
          <p:cNvPicPr>
            <a:picLocks noChangeAspect="1"/>
          </p:cNvPicPr>
          <p:nvPr/>
        </p:nvPicPr>
        <p:blipFill>
          <a:blip r:embed="rId3"/>
          <a:srcRect/>
          <a:stretch>
            <a:fillRect/>
          </a:stretch>
        </p:blipFill>
        <p:spPr>
          <a:xfrm>
            <a:off x="8269358" y="5752161"/>
            <a:ext cx="3913183" cy="1127126"/>
          </a:xfrm>
          <a:prstGeom prst="rect">
            <a:avLst/>
          </a:prstGeom>
          <a:noFill/>
          <a:ln cap="flat">
            <a:noFill/>
          </a:ln>
        </p:spPr>
      </p:pic>
      <p:sp>
        <p:nvSpPr>
          <p:cNvPr id="4" name="Title 1">
            <a:extLst>
              <a:ext uri="{FF2B5EF4-FFF2-40B4-BE49-F238E27FC236}">
                <a16:creationId xmlns:a16="http://schemas.microsoft.com/office/drawing/2014/main" id="{3943E17B-FA6E-4C36-844F-E996B530B49C}"/>
              </a:ext>
            </a:extLst>
          </p:cNvPr>
          <p:cNvSpPr txBox="1"/>
          <p:nvPr/>
        </p:nvSpPr>
        <p:spPr>
          <a:xfrm>
            <a:off x="379371" y="255694"/>
            <a:ext cx="10545928"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6000" b="1" i="0" u="none" strike="noStrike" kern="1200" cap="none" spc="0" baseline="0" dirty="0">
                <a:solidFill>
                  <a:srgbClr val="2E3092"/>
                </a:solidFill>
                <a:uFillTx/>
                <a:latin typeface="Calibri" pitchFamily="34"/>
                <a:cs typeface="Calibri" pitchFamily="34"/>
              </a:rPr>
              <a:t>A Whole School Approach to Relationships and Sex Education </a:t>
            </a:r>
            <a:endParaRPr lang="en-GB" sz="6000" b="1" i="0" u="none" strike="noStrike" kern="1200" cap="none" spc="0" baseline="0" dirty="0">
              <a:solidFill>
                <a:srgbClr val="2E3092"/>
              </a:solidFill>
              <a:uFillTx/>
              <a:latin typeface="Calibri"/>
              <a:cs typeface="Calibri" pitchFamily="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002060"/>
                </a:solidFill>
                <a:uFillTx/>
                <a:latin typeface="Calibri" pitchFamily="34"/>
                <a:cs typeface="Calibri" pitchFamily="34"/>
              </a:rPr>
              <a:t>What has to be covered:</a:t>
            </a:r>
            <a:endParaRPr lang="en-GB" sz="4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328229" y="1594160"/>
            <a:ext cx="11311836" cy="5293757"/>
          </a:xfrm>
          <a:prstGeom prst="rect">
            <a:avLst/>
          </a:prstGeom>
        </p:spPr>
        <p:txBody>
          <a:bodyPr wrap="square">
            <a:spAutoFit/>
          </a:bodyPr>
          <a:lstStyle/>
          <a:p>
            <a:r>
              <a:rPr lang="en-GB" sz="4000" b="1" dirty="0">
                <a:solidFill>
                  <a:srgbClr val="002060"/>
                </a:solidFill>
              </a:rPr>
              <a:t>Health Education</a:t>
            </a:r>
          </a:p>
          <a:p>
            <a:r>
              <a:rPr lang="en-GB" sz="2800" dirty="0">
                <a:solidFill>
                  <a:srgbClr val="002060"/>
                </a:solidFill>
              </a:rPr>
              <a:t>Physical health and mental wellbeing education will now become statutory in primary and high schools. These subject areas are split into 8 themes:</a:t>
            </a:r>
          </a:p>
          <a:p>
            <a:pPr marL="285750" indent="-285750">
              <a:buFont typeface="Arial" panose="020B0604020202020204" pitchFamily="34" charset="0"/>
              <a:buChar char="•"/>
            </a:pPr>
            <a:r>
              <a:rPr lang="en-GB" sz="2800" dirty="0">
                <a:solidFill>
                  <a:srgbClr val="002060"/>
                </a:solidFill>
              </a:rPr>
              <a:t>Mental wellbeing </a:t>
            </a:r>
          </a:p>
          <a:p>
            <a:pPr marL="285750" indent="-285750">
              <a:buFont typeface="Arial" panose="020B0604020202020204" pitchFamily="34" charset="0"/>
              <a:buChar char="•"/>
            </a:pPr>
            <a:r>
              <a:rPr lang="en-GB" sz="2800" dirty="0">
                <a:solidFill>
                  <a:srgbClr val="002060"/>
                </a:solidFill>
              </a:rPr>
              <a:t>Internet safety and harms</a:t>
            </a:r>
          </a:p>
          <a:p>
            <a:pPr marL="285750" indent="-285750">
              <a:buFont typeface="Arial" panose="020B0604020202020204" pitchFamily="34" charset="0"/>
              <a:buChar char="•"/>
            </a:pPr>
            <a:r>
              <a:rPr lang="en-GB" sz="2800" dirty="0">
                <a:solidFill>
                  <a:srgbClr val="002060"/>
                </a:solidFill>
              </a:rPr>
              <a:t>Physical health and fitness</a:t>
            </a:r>
          </a:p>
          <a:p>
            <a:pPr marL="285750" indent="-285750">
              <a:buFont typeface="Arial" panose="020B0604020202020204" pitchFamily="34" charset="0"/>
              <a:buChar char="•"/>
            </a:pPr>
            <a:r>
              <a:rPr lang="en-GB" sz="2800" dirty="0">
                <a:solidFill>
                  <a:srgbClr val="002060"/>
                </a:solidFill>
              </a:rPr>
              <a:t>Healthy eating</a:t>
            </a:r>
          </a:p>
          <a:p>
            <a:pPr marL="285750" indent="-285750">
              <a:buFont typeface="Arial" panose="020B0604020202020204" pitchFamily="34" charset="0"/>
              <a:buChar char="•"/>
            </a:pPr>
            <a:r>
              <a:rPr lang="en-GB" sz="2800" dirty="0">
                <a:solidFill>
                  <a:srgbClr val="002060"/>
                </a:solidFill>
              </a:rPr>
              <a:t>Drugs, alcohol and tobacco</a:t>
            </a:r>
          </a:p>
          <a:p>
            <a:pPr marL="285750" indent="-285750">
              <a:buFont typeface="Arial" panose="020B0604020202020204" pitchFamily="34" charset="0"/>
              <a:buChar char="•"/>
            </a:pPr>
            <a:r>
              <a:rPr lang="en-GB" sz="2800" dirty="0">
                <a:solidFill>
                  <a:srgbClr val="002060"/>
                </a:solidFill>
              </a:rPr>
              <a:t>Health and prevention</a:t>
            </a:r>
          </a:p>
          <a:p>
            <a:pPr marL="285750" indent="-285750">
              <a:buFont typeface="Arial" panose="020B0604020202020204" pitchFamily="34" charset="0"/>
              <a:buChar char="•"/>
            </a:pPr>
            <a:r>
              <a:rPr lang="en-GB" sz="2800" dirty="0">
                <a:solidFill>
                  <a:srgbClr val="002060"/>
                </a:solidFill>
              </a:rPr>
              <a:t>Basic first aid</a:t>
            </a:r>
          </a:p>
          <a:p>
            <a:pPr marL="285750" indent="-285750">
              <a:buFont typeface="Arial" panose="020B0604020202020204" pitchFamily="34" charset="0"/>
              <a:buChar char="•"/>
            </a:pPr>
            <a:r>
              <a:rPr lang="en-GB" sz="2800" dirty="0">
                <a:solidFill>
                  <a:srgbClr val="002060"/>
                </a:solidFill>
              </a:rPr>
              <a:t>Changing adolescent body</a:t>
            </a:r>
          </a:p>
          <a:p>
            <a:endParaRPr lang="en-GB" dirty="0"/>
          </a:p>
        </p:txBody>
      </p:sp>
    </p:spTree>
    <p:extLst>
      <p:ext uri="{BB962C8B-B14F-4D97-AF65-F5344CB8AC3E}">
        <p14:creationId xmlns:p14="http://schemas.microsoft.com/office/powerpoint/2010/main" val="363238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What has to be covered:</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860709" y="1594160"/>
            <a:ext cx="9613409" cy="5293757"/>
          </a:xfrm>
          <a:prstGeom prst="rect">
            <a:avLst/>
          </a:prstGeom>
        </p:spPr>
        <p:txBody>
          <a:bodyPr wrap="square">
            <a:spAutoFit/>
          </a:bodyPr>
          <a:lstStyle/>
          <a:p>
            <a:pPr marL="285750" indent="-285750">
              <a:buFont typeface="Arial" panose="020B0604020202020204" pitchFamily="34" charset="0"/>
              <a:buChar char="•"/>
            </a:pPr>
            <a:r>
              <a:rPr lang="en-GB" sz="4000" dirty="0">
                <a:solidFill>
                  <a:srgbClr val="002060"/>
                </a:solidFill>
              </a:rPr>
              <a:t>These themes are statutory and parents cannot withdraw their child from these lessons.</a:t>
            </a:r>
          </a:p>
          <a:p>
            <a:pPr marL="285750" indent="-285750">
              <a:buFont typeface="Arial" panose="020B0604020202020204" pitchFamily="34" charset="0"/>
              <a:buChar char="•"/>
            </a:pPr>
            <a:endParaRPr lang="en-GB" sz="4000" dirty="0">
              <a:solidFill>
                <a:srgbClr val="002060"/>
              </a:solidFill>
            </a:endParaRPr>
          </a:p>
          <a:p>
            <a:pPr marL="285750" indent="-285750">
              <a:buFont typeface="Arial" panose="020B0604020202020204" pitchFamily="34" charset="0"/>
              <a:buChar char="•"/>
            </a:pPr>
            <a:r>
              <a:rPr lang="en-GB" sz="4000" dirty="0">
                <a:solidFill>
                  <a:srgbClr val="002060"/>
                </a:solidFill>
              </a:rPr>
              <a:t>Parents also cannot withdraw their child from aspects of RSE/relationships Education which are covered as part of the statutory science curriculum</a:t>
            </a:r>
          </a:p>
          <a:p>
            <a:endParaRPr lang="en-GB" dirty="0"/>
          </a:p>
        </p:txBody>
      </p:sp>
    </p:spTree>
    <p:extLst>
      <p:ext uri="{BB962C8B-B14F-4D97-AF65-F5344CB8AC3E}">
        <p14:creationId xmlns:p14="http://schemas.microsoft.com/office/powerpoint/2010/main" val="162541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Right to withdraw:</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328229" y="1594160"/>
            <a:ext cx="11851610" cy="4678204"/>
          </a:xfrm>
          <a:prstGeom prst="rect">
            <a:avLst/>
          </a:prstGeom>
        </p:spPr>
        <p:txBody>
          <a:bodyPr wrap="square">
            <a:spAutoFit/>
          </a:bodyPr>
          <a:lstStyle/>
          <a:p>
            <a:r>
              <a:rPr lang="en-GB" sz="4000" b="1" dirty="0">
                <a:solidFill>
                  <a:srgbClr val="002060"/>
                </a:solidFill>
              </a:rPr>
              <a:t>Primary schools:</a:t>
            </a:r>
          </a:p>
          <a:p>
            <a:pPr marL="285750" indent="-285750">
              <a:buFont typeface="Arial" panose="020B0604020202020204" pitchFamily="34" charset="0"/>
              <a:buChar char="•"/>
            </a:pPr>
            <a:endParaRPr lang="en-GB" sz="2400" dirty="0">
              <a:solidFill>
                <a:srgbClr val="002060"/>
              </a:solidFill>
            </a:endParaRPr>
          </a:p>
          <a:p>
            <a:pPr marL="285750" indent="-285750">
              <a:buFont typeface="Arial" panose="020B0604020202020204" pitchFamily="34" charset="0"/>
              <a:buChar char="•"/>
            </a:pPr>
            <a:r>
              <a:rPr lang="en-GB" sz="2400" dirty="0">
                <a:solidFill>
                  <a:srgbClr val="002060"/>
                </a:solidFill>
              </a:rPr>
              <a:t>Sex Education is not statutory in primary schools. Many primary schools already choose to teach some aspects of sex education and will continue to do so, although it is not a requirement. </a:t>
            </a:r>
          </a:p>
          <a:p>
            <a:pPr marL="285750" indent="-285750">
              <a:buFont typeface="Arial" panose="020B0604020202020204" pitchFamily="34" charset="0"/>
              <a:buChar char="•"/>
            </a:pPr>
            <a:r>
              <a:rPr lang="en-GB" sz="2400" dirty="0">
                <a:solidFill>
                  <a:srgbClr val="002060"/>
                </a:solidFill>
              </a:rPr>
              <a:t>Where a maintained primary school chooses to teach aspects of sex education (which go beyond the national curriculum for science), the school must set this out in their policy and all schools should consult with parents on what is to be covered. </a:t>
            </a:r>
          </a:p>
          <a:p>
            <a:pPr marL="285750" indent="-285750">
              <a:buFont typeface="Arial" panose="020B0604020202020204" pitchFamily="34" charset="0"/>
              <a:buChar char="•"/>
            </a:pPr>
            <a:r>
              <a:rPr lang="en-GB" sz="2400" dirty="0">
                <a:solidFill>
                  <a:srgbClr val="002060"/>
                </a:solidFill>
              </a:rPr>
              <a:t>Primary schools that choose to teach sex education must allow parents a right to withdraw their children. The guidance refers to this as granting an automatic right for parents to withdraw their child from sex education lessons </a:t>
            </a:r>
          </a:p>
          <a:p>
            <a:endParaRPr lang="en-GB" dirty="0"/>
          </a:p>
        </p:txBody>
      </p:sp>
    </p:spTree>
    <p:extLst>
      <p:ext uri="{BB962C8B-B14F-4D97-AF65-F5344CB8AC3E}">
        <p14:creationId xmlns:p14="http://schemas.microsoft.com/office/powerpoint/2010/main" val="218347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Right to withdraw:</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543697" y="1594160"/>
            <a:ext cx="11320075" cy="4862870"/>
          </a:xfrm>
          <a:prstGeom prst="rect">
            <a:avLst/>
          </a:prstGeom>
        </p:spPr>
        <p:txBody>
          <a:bodyPr wrap="square">
            <a:spAutoFit/>
          </a:bodyPr>
          <a:lstStyle/>
          <a:p>
            <a:r>
              <a:rPr lang="en-GB" sz="4000" b="1" dirty="0">
                <a:solidFill>
                  <a:srgbClr val="002060"/>
                </a:solidFill>
              </a:rPr>
              <a:t>High schools:</a:t>
            </a:r>
          </a:p>
          <a:p>
            <a:pPr marL="285750" indent="-285750">
              <a:buFont typeface="Arial" panose="020B0604020202020204" pitchFamily="34" charset="0"/>
              <a:buChar char="•"/>
            </a:pPr>
            <a:endParaRPr lang="en-GB" sz="2800" dirty="0">
              <a:solidFill>
                <a:srgbClr val="002060"/>
              </a:solidFill>
            </a:endParaRPr>
          </a:p>
          <a:p>
            <a:pPr marL="285750" indent="-285750">
              <a:buFont typeface="Arial" panose="020B0604020202020204" pitchFamily="34" charset="0"/>
              <a:buChar char="•"/>
            </a:pPr>
            <a:r>
              <a:rPr lang="en-GB" sz="2800" dirty="0">
                <a:solidFill>
                  <a:srgbClr val="002060"/>
                </a:solidFill>
              </a:rPr>
              <a:t>Parents have the right to request that their child be withdrawn from some or all of sex education delivered as part of statutory RSE. </a:t>
            </a:r>
          </a:p>
          <a:p>
            <a:pPr marL="285750" indent="-285750">
              <a:buFont typeface="Arial" panose="020B0604020202020204" pitchFamily="34" charset="0"/>
              <a:buChar char="•"/>
            </a:pPr>
            <a:endParaRPr lang="en-GB" sz="2800" dirty="0">
              <a:solidFill>
                <a:srgbClr val="002060"/>
              </a:solidFill>
            </a:endParaRPr>
          </a:p>
          <a:p>
            <a:pPr marL="285750" indent="-285750">
              <a:buFont typeface="Arial" panose="020B0604020202020204" pitchFamily="34" charset="0"/>
              <a:buChar char="•"/>
            </a:pPr>
            <a:r>
              <a:rPr lang="en-GB" sz="2800" dirty="0">
                <a:solidFill>
                  <a:srgbClr val="002060"/>
                </a:solidFill>
              </a:rPr>
              <a:t>Schools are advised to meet with the parents individually to discuss why they wish to withdraw their children from sex education. Once those discussions have taken place, except in exceptional circumstances, the school should respect the parents’ request to withdraw the child, up to and until three terms before the child turns 16. </a:t>
            </a:r>
          </a:p>
          <a:p>
            <a:endParaRPr lang="en-GB" dirty="0"/>
          </a:p>
        </p:txBody>
      </p:sp>
    </p:spTree>
    <p:extLst>
      <p:ext uri="{BB962C8B-B14F-4D97-AF65-F5344CB8AC3E}">
        <p14:creationId xmlns:p14="http://schemas.microsoft.com/office/powerpoint/2010/main" val="2725983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LGBT inclusive lessons</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328228" y="1594160"/>
            <a:ext cx="11535544" cy="4862870"/>
          </a:xfrm>
          <a:prstGeom prst="rect">
            <a:avLst/>
          </a:prstGeom>
        </p:spPr>
        <p:txBody>
          <a:bodyPr wrap="square">
            <a:spAutoFit/>
          </a:bodyPr>
          <a:lstStyle/>
          <a:p>
            <a:r>
              <a:rPr lang="en-GB" sz="4000" b="1" dirty="0">
                <a:solidFill>
                  <a:srgbClr val="002060"/>
                </a:solidFill>
              </a:rPr>
              <a:t>Primary schools:</a:t>
            </a:r>
          </a:p>
          <a:p>
            <a:pPr marL="285750" indent="-285750">
              <a:buFont typeface="Arial" panose="020B0604020202020204" pitchFamily="34" charset="0"/>
              <a:buChar char="•"/>
            </a:pPr>
            <a:r>
              <a:rPr lang="en-GB" sz="2800" dirty="0">
                <a:solidFill>
                  <a:srgbClr val="002060"/>
                </a:solidFill>
              </a:rPr>
              <a:t>The guidance states that schools should ensure that all of their teaching is sensitive and age appropriate in approach and content. </a:t>
            </a:r>
          </a:p>
          <a:p>
            <a:pPr marL="285750" indent="-285750">
              <a:buFont typeface="Arial" panose="020B0604020202020204" pitchFamily="34" charset="0"/>
              <a:buChar char="•"/>
            </a:pPr>
            <a:r>
              <a:rPr lang="en-GB" sz="2800" dirty="0">
                <a:solidFill>
                  <a:srgbClr val="002060"/>
                </a:solidFill>
              </a:rPr>
              <a:t>At the point at which schools consider it appropriate to teach their pupils about LGBT, they should ensure that this content is fully integrated into their programmes of study for this area of the curriculum rather than delivered as a stand-alone unit or lesson. </a:t>
            </a:r>
          </a:p>
          <a:p>
            <a:pPr marL="285750" indent="-285750">
              <a:buFont typeface="Arial" panose="020B0604020202020204" pitchFamily="34" charset="0"/>
              <a:buChar char="•"/>
            </a:pPr>
            <a:r>
              <a:rPr lang="en-GB" sz="2800" dirty="0">
                <a:solidFill>
                  <a:srgbClr val="002060"/>
                </a:solidFill>
              </a:rPr>
              <a:t>Schools are free to determine how they do this, and we expect all pupils to have been taught LGBT content at a timely point as part of this area of the curriculum.</a:t>
            </a:r>
          </a:p>
          <a:p>
            <a:endParaRPr lang="en-GB" dirty="0"/>
          </a:p>
        </p:txBody>
      </p:sp>
    </p:spTree>
    <p:extLst>
      <p:ext uri="{BB962C8B-B14F-4D97-AF65-F5344CB8AC3E}">
        <p14:creationId xmlns:p14="http://schemas.microsoft.com/office/powerpoint/2010/main" val="176738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LGBT inclusive lessons</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328228" y="1594160"/>
            <a:ext cx="11535544" cy="4678204"/>
          </a:xfrm>
          <a:prstGeom prst="rect">
            <a:avLst/>
          </a:prstGeom>
        </p:spPr>
        <p:txBody>
          <a:bodyPr wrap="square">
            <a:spAutoFit/>
          </a:bodyPr>
          <a:lstStyle/>
          <a:p>
            <a:r>
              <a:rPr lang="en-GB" sz="4000" b="1" dirty="0">
                <a:solidFill>
                  <a:srgbClr val="002060"/>
                </a:solidFill>
              </a:rPr>
              <a:t>High schools:</a:t>
            </a:r>
          </a:p>
          <a:p>
            <a:pPr marL="571500" indent="-571500">
              <a:buFont typeface="Arial" panose="020B0604020202020204" pitchFamily="34" charset="0"/>
              <a:buChar char="•"/>
            </a:pPr>
            <a:r>
              <a:rPr lang="en-GB" sz="2400" dirty="0">
                <a:solidFill>
                  <a:srgbClr val="002060"/>
                </a:solidFill>
              </a:rPr>
              <a:t>The guidance states that pupils should be taught the facts and the law about sex, sexuality, sexual health and gender identity in an age-appropriate and inclusive way. All pupils should feel that the content is relevant to them and their developing sexuality. Sexual orientation and gender identity should be explored at a timely point and in a clear, sensitive and respectful manner. </a:t>
            </a:r>
          </a:p>
          <a:p>
            <a:pPr marL="571500" indent="-571500">
              <a:buFont typeface="Arial" panose="020B0604020202020204" pitchFamily="34" charset="0"/>
              <a:buChar char="•"/>
            </a:pPr>
            <a:endParaRPr lang="en-GB" sz="2400" dirty="0">
              <a:solidFill>
                <a:srgbClr val="002060"/>
              </a:solidFill>
            </a:endParaRPr>
          </a:p>
          <a:p>
            <a:pPr marL="571500" indent="-571500">
              <a:buFont typeface="Arial" panose="020B0604020202020204" pitchFamily="34" charset="0"/>
              <a:buChar char="•"/>
            </a:pPr>
            <a:r>
              <a:rPr lang="en-GB" sz="2400" dirty="0">
                <a:solidFill>
                  <a:srgbClr val="002060"/>
                </a:solidFill>
              </a:rPr>
              <a:t>The guidance also states that pupils should be well informed about the full range of perspectives and, within the law, should be well equipped to make decisions for themselves about how to live their own lives, whilst respecting the right of others to make their own decisions and hold their own beliefs.</a:t>
            </a:r>
          </a:p>
          <a:p>
            <a:endParaRPr lang="en-GB" dirty="0"/>
          </a:p>
        </p:txBody>
      </p:sp>
    </p:spTree>
    <p:extLst>
      <p:ext uri="{BB962C8B-B14F-4D97-AF65-F5344CB8AC3E}">
        <p14:creationId xmlns:p14="http://schemas.microsoft.com/office/powerpoint/2010/main" val="65549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LGBT inclusive lessons</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328228" y="1594160"/>
            <a:ext cx="11535544" cy="4801314"/>
          </a:xfrm>
          <a:prstGeom prst="rect">
            <a:avLst/>
          </a:prstGeom>
        </p:spPr>
        <p:txBody>
          <a:bodyPr wrap="square">
            <a:spAutoFit/>
          </a:bodyPr>
          <a:lstStyle/>
          <a:p>
            <a:pPr marL="571500" indent="-571500">
              <a:buFont typeface="Arial" panose="020B0604020202020204" pitchFamily="34" charset="0"/>
              <a:buChar char="•"/>
            </a:pPr>
            <a:r>
              <a:rPr lang="en-GB" sz="3200" dirty="0">
                <a:solidFill>
                  <a:srgbClr val="002060"/>
                </a:solidFill>
              </a:rPr>
              <a:t>LGBT inclusive lessons are covered as part of Relationships Education, therefore parents cannot withdraw their children from these lessons.</a:t>
            </a:r>
          </a:p>
          <a:p>
            <a:pPr marL="571500" indent="-571500">
              <a:buFont typeface="Arial" panose="020B0604020202020204" pitchFamily="34" charset="0"/>
              <a:buChar char="•"/>
            </a:pPr>
            <a:endParaRPr lang="en-GB" sz="3200" dirty="0">
              <a:solidFill>
                <a:srgbClr val="002060"/>
              </a:solidFill>
            </a:endParaRPr>
          </a:p>
          <a:p>
            <a:pPr marL="571500" indent="-571500">
              <a:buFont typeface="Arial" panose="020B0604020202020204" pitchFamily="34" charset="0"/>
              <a:buChar char="•"/>
            </a:pPr>
            <a:r>
              <a:rPr lang="en-GB" sz="3200" dirty="0">
                <a:solidFill>
                  <a:srgbClr val="002060"/>
                </a:solidFill>
              </a:rPr>
              <a:t>Schools must consult parents when deciding what content will be covered as part of Relationships Education, including LGBT inclusive lessons.</a:t>
            </a:r>
          </a:p>
          <a:p>
            <a:pPr marL="571500" indent="-571500">
              <a:buFont typeface="Arial" panose="020B0604020202020204" pitchFamily="34" charset="0"/>
              <a:buChar char="•"/>
            </a:pPr>
            <a:endParaRPr lang="en-GB" sz="3200" dirty="0">
              <a:solidFill>
                <a:srgbClr val="002060"/>
              </a:solidFill>
            </a:endParaRPr>
          </a:p>
          <a:p>
            <a:pPr marL="571500" indent="-571500">
              <a:buFont typeface="Arial" panose="020B0604020202020204" pitchFamily="34" charset="0"/>
              <a:buChar char="•"/>
            </a:pPr>
            <a:r>
              <a:rPr lang="en-GB" sz="3200" dirty="0">
                <a:solidFill>
                  <a:srgbClr val="002060"/>
                </a:solidFill>
              </a:rPr>
              <a:t>Parents cannot veto these lessons</a:t>
            </a:r>
          </a:p>
          <a:p>
            <a:endParaRPr lang="en-GB" dirty="0"/>
          </a:p>
        </p:txBody>
      </p:sp>
    </p:spTree>
    <p:extLst>
      <p:ext uri="{BB962C8B-B14F-4D97-AF65-F5344CB8AC3E}">
        <p14:creationId xmlns:p14="http://schemas.microsoft.com/office/powerpoint/2010/main" val="400023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2A3-3249-458E-9731-152D7F804F69}"/>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C4E100B-F8EC-4C2B-8B33-6BCA96548959}"/>
              </a:ext>
            </a:extLst>
          </p:cNvPr>
          <p:cNvSpPr txBox="1">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83479845-94DF-4FF3-A07F-5065238C330D}"/>
              </a:ext>
            </a:extLst>
          </p:cNvPr>
          <p:cNvSpPr/>
          <p:nvPr/>
        </p:nvSpPr>
        <p:spPr>
          <a:xfrm>
            <a:off x="0" y="0"/>
            <a:ext cx="12191996" cy="6876388"/>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09CAF642-E49E-4747-B1D0-8A85457D1898}"/>
              </a:ext>
            </a:extLst>
          </p:cNvPr>
          <p:cNvSpPr txBox="1"/>
          <p:nvPr/>
        </p:nvSpPr>
        <p:spPr>
          <a:xfrm>
            <a:off x="1570111" y="923027"/>
            <a:ext cx="9619744"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6000" b="1" i="0" u="none" strike="noStrike" kern="1200" cap="none" spc="0" baseline="0" dirty="0">
                <a:solidFill>
                  <a:srgbClr val="FFFFFF"/>
                </a:solidFill>
                <a:uFillTx/>
                <a:latin typeface="Calibri" pitchFamily="34"/>
                <a:cs typeface="Calibri" pitchFamily="34"/>
              </a:rPr>
              <a:t>What would you expect to be covered as part of RSE in primary schools?</a:t>
            </a:r>
            <a:endParaRPr lang="en-GB" sz="6000" b="1" i="0" u="none" strike="noStrike" kern="1200" cap="none" spc="0" baseline="0" dirty="0">
              <a:solidFill>
                <a:srgbClr val="FFFFFF"/>
              </a:solidFill>
              <a:uFillTx/>
              <a:latin typeface="Calibri"/>
              <a:cs typeface="Calibri" pitchFamily="34"/>
            </a:endParaRPr>
          </a:p>
        </p:txBody>
      </p:sp>
      <p:pic>
        <p:nvPicPr>
          <p:cNvPr id="6" name="Picture 5" descr="A close up of text on a black background&#10;&#10;Description generated with high confidence">
            <a:extLst>
              <a:ext uri="{FF2B5EF4-FFF2-40B4-BE49-F238E27FC236}">
                <a16:creationId xmlns:a16="http://schemas.microsoft.com/office/drawing/2014/main" id="{64980184-C3CE-48E7-B8BE-92F4A9B3D2D8}"/>
              </a:ext>
            </a:extLst>
          </p:cNvPr>
          <p:cNvPicPr>
            <a:picLocks noChangeAspect="1"/>
          </p:cNvPicPr>
          <p:nvPr/>
        </p:nvPicPr>
        <p:blipFill>
          <a:blip r:embed="rId2"/>
          <a:stretch>
            <a:fillRect/>
          </a:stretch>
        </p:blipFill>
        <p:spPr>
          <a:xfrm>
            <a:off x="0" y="4349215"/>
            <a:ext cx="2004282" cy="2508784"/>
          </a:xfrm>
          <a:prstGeom prst="rect">
            <a:avLst/>
          </a:prstGeom>
          <a:noFill/>
          <a:ln cap="flat">
            <a:noFill/>
          </a:ln>
        </p:spPr>
      </p:pic>
      <p:pic>
        <p:nvPicPr>
          <p:cNvPr id="7" name="Picture 6" descr="A close up of text on a black background&#10;&#10;Description generated with high confidence">
            <a:extLst>
              <a:ext uri="{FF2B5EF4-FFF2-40B4-BE49-F238E27FC236}">
                <a16:creationId xmlns:a16="http://schemas.microsoft.com/office/drawing/2014/main" id="{41F0A9B2-79EB-4B4E-98D9-19409B0BF1A1}"/>
              </a:ext>
            </a:extLst>
          </p:cNvPr>
          <p:cNvPicPr>
            <a:picLocks noChangeAspect="1"/>
          </p:cNvPicPr>
          <p:nvPr/>
        </p:nvPicPr>
        <p:blipFill>
          <a:blip r:embed="rId2"/>
          <a:stretch>
            <a:fillRect/>
          </a:stretch>
        </p:blipFill>
        <p:spPr>
          <a:xfrm rot="10799991">
            <a:off x="10187714" y="0"/>
            <a:ext cx="2004282" cy="2508784"/>
          </a:xfrm>
          <a:prstGeom prst="rect">
            <a:avLst/>
          </a:prstGeom>
          <a:noFill/>
          <a:ln cap="flat">
            <a:noFill/>
          </a:ln>
        </p:spPr>
      </p:pic>
      <p:pic>
        <p:nvPicPr>
          <p:cNvPr id="9" name="Picture 8" descr="A picture containing object&#10;&#10;Description generated with very high confidence">
            <a:extLst>
              <a:ext uri="{FF2B5EF4-FFF2-40B4-BE49-F238E27FC236}">
                <a16:creationId xmlns:a16="http://schemas.microsoft.com/office/drawing/2014/main" id="{47CAFA6A-DDD6-49AD-B060-ED8AE5BFAD30}"/>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10346417" y="5952122"/>
            <a:ext cx="1517355" cy="655569"/>
          </a:xfrm>
          <a:prstGeom prst="rect">
            <a:avLst/>
          </a:prstGeom>
          <a:noFill/>
          <a:ln cap="flat">
            <a:noFill/>
          </a:ln>
        </p:spPr>
      </p:pic>
      <p:pic>
        <p:nvPicPr>
          <p:cNvPr id="10" name="Picture 4" descr="Image result for discussions">
            <a:hlinkClick r:id="rId5"/>
            <a:extLst>
              <a:ext uri="{FF2B5EF4-FFF2-40B4-BE49-F238E27FC236}">
                <a16:creationId xmlns:a16="http://schemas.microsoft.com/office/drawing/2014/main" id="{CEDB81A9-BE9A-40F5-A58E-39CDAB9CD8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6576" y="3981336"/>
            <a:ext cx="5058843" cy="2195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918268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BED712"/>
                </a:solidFill>
                <a:uFillTx/>
                <a:latin typeface="Calibri" pitchFamily="34"/>
                <a:cs typeface="Calibri" pitchFamily="34"/>
              </a:rPr>
              <a:t>Four main topics</a:t>
            </a:r>
            <a:endParaRPr lang="en-GB" sz="4400" b="1" i="0" u="none" strike="noStrike" kern="1200" cap="none" spc="0" baseline="0" dirty="0">
              <a:solidFill>
                <a:srgbClr val="BED712"/>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10" name="Oval 9">
            <a:extLst>
              <a:ext uri="{FF2B5EF4-FFF2-40B4-BE49-F238E27FC236}">
                <a16:creationId xmlns:a16="http://schemas.microsoft.com/office/drawing/2014/main" id="{FE86CA33-8EE7-43E4-81AC-F605BE6C76B6}"/>
              </a:ext>
            </a:extLst>
          </p:cNvPr>
          <p:cNvSpPr/>
          <p:nvPr/>
        </p:nvSpPr>
        <p:spPr>
          <a:xfrm>
            <a:off x="12161" y="2234414"/>
            <a:ext cx="2886664" cy="2943228"/>
          </a:xfrm>
          <a:prstGeom prst="ellipse">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Calibri" panose="020F0502020204030204" pitchFamily="34" charset="0"/>
              </a:rPr>
              <a:t>Growing up</a:t>
            </a:r>
          </a:p>
        </p:txBody>
      </p:sp>
      <p:sp>
        <p:nvSpPr>
          <p:cNvPr id="11" name="Oval 10">
            <a:extLst>
              <a:ext uri="{FF2B5EF4-FFF2-40B4-BE49-F238E27FC236}">
                <a16:creationId xmlns:a16="http://schemas.microsoft.com/office/drawing/2014/main" id="{62DED34C-9B73-47AC-9DE9-24EE231589C3}"/>
              </a:ext>
            </a:extLst>
          </p:cNvPr>
          <p:cNvSpPr/>
          <p:nvPr/>
        </p:nvSpPr>
        <p:spPr>
          <a:xfrm>
            <a:off x="3111092" y="2217976"/>
            <a:ext cx="2886664" cy="2959666"/>
          </a:xfrm>
          <a:prstGeom prst="ellipse">
            <a:avLst/>
          </a:prstGeom>
          <a:solidFill>
            <a:srgbClr val="BCD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Calibri" panose="020F0502020204030204" pitchFamily="34" charset="0"/>
              </a:rPr>
              <a:t>Our bodies</a:t>
            </a:r>
          </a:p>
        </p:txBody>
      </p:sp>
      <p:sp>
        <p:nvSpPr>
          <p:cNvPr id="12" name="Oval 11">
            <a:extLst>
              <a:ext uri="{FF2B5EF4-FFF2-40B4-BE49-F238E27FC236}">
                <a16:creationId xmlns:a16="http://schemas.microsoft.com/office/drawing/2014/main" id="{5F45920E-4C13-486A-9491-709ED88DA310}"/>
              </a:ext>
            </a:extLst>
          </p:cNvPr>
          <p:cNvSpPr/>
          <p:nvPr/>
        </p:nvSpPr>
        <p:spPr>
          <a:xfrm>
            <a:off x="6210023" y="2234414"/>
            <a:ext cx="2886663" cy="2943228"/>
          </a:xfrm>
          <a:prstGeom prst="ellipse">
            <a:avLst/>
          </a:prstGeom>
          <a:solidFill>
            <a:srgbClr val="F9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Calibri" panose="020F0502020204030204" pitchFamily="34" charset="0"/>
              </a:rPr>
              <a:t>Keeping safe</a:t>
            </a:r>
          </a:p>
        </p:txBody>
      </p:sp>
      <p:sp>
        <p:nvSpPr>
          <p:cNvPr id="13" name="Oval 12">
            <a:extLst>
              <a:ext uri="{FF2B5EF4-FFF2-40B4-BE49-F238E27FC236}">
                <a16:creationId xmlns:a16="http://schemas.microsoft.com/office/drawing/2014/main" id="{02CB2414-A03D-4726-B150-7FF69CF60F32}"/>
              </a:ext>
            </a:extLst>
          </p:cNvPr>
          <p:cNvSpPr/>
          <p:nvPr/>
        </p:nvSpPr>
        <p:spPr>
          <a:xfrm>
            <a:off x="9245619" y="2217976"/>
            <a:ext cx="2886663" cy="2943228"/>
          </a:xfrm>
          <a:prstGeom prst="ellipse">
            <a:avLst/>
          </a:prstGeom>
          <a:solidFill>
            <a:srgbClr val="E13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Calibri" panose="020F0502020204030204" pitchFamily="34" charset="0"/>
              </a:rPr>
              <a:t>Relation-ships and family life</a:t>
            </a:r>
          </a:p>
        </p:txBody>
      </p:sp>
    </p:spTree>
    <p:extLst>
      <p:ext uri="{BB962C8B-B14F-4D97-AF65-F5344CB8AC3E}">
        <p14:creationId xmlns:p14="http://schemas.microsoft.com/office/powerpoint/2010/main" val="586581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918268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BED712"/>
                </a:solidFill>
                <a:uFillTx/>
                <a:latin typeface="Calibri" pitchFamily="34"/>
                <a:cs typeface="Calibri" pitchFamily="34"/>
              </a:rPr>
              <a:t>RSE themes </a:t>
            </a:r>
            <a:endParaRPr lang="en-GB" sz="4400" b="1" i="0" u="none" strike="noStrike" kern="1200" cap="none" spc="0" baseline="0" dirty="0">
              <a:solidFill>
                <a:srgbClr val="BED712"/>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Content Placeholder 7">
            <a:extLst>
              <a:ext uri="{FF2B5EF4-FFF2-40B4-BE49-F238E27FC236}">
                <a16:creationId xmlns:a16="http://schemas.microsoft.com/office/drawing/2014/main" id="{2413179C-6C06-4299-8697-B3CC7FE4BA75}"/>
              </a:ext>
            </a:extLst>
          </p:cNvPr>
          <p:cNvSpPr>
            <a:spLocks noGrp="1"/>
          </p:cNvSpPr>
          <p:nvPr>
            <p:ph idx="1"/>
          </p:nvPr>
        </p:nvSpPr>
        <p:spPr>
          <a:xfrm>
            <a:off x="983985" y="1330771"/>
            <a:ext cx="11341636" cy="5276919"/>
          </a:xfrm>
        </p:spPr>
        <p:txBody>
          <a:bodyPr>
            <a:noAutofit/>
          </a:bodyPr>
          <a:lstStyle/>
          <a:p>
            <a:pPr marL="0" indent="0">
              <a:lnSpc>
                <a:spcPct val="150000"/>
              </a:lnSpc>
              <a:buNone/>
            </a:pPr>
            <a:r>
              <a:rPr lang="en-GB" sz="3600" dirty="0">
                <a:solidFill>
                  <a:srgbClr val="BCDB1F"/>
                </a:solidFill>
                <a:latin typeface="Calibri" panose="020F0502020204030204" pitchFamily="34" charset="0"/>
                <a:ea typeface="+mn-ea"/>
                <a:cs typeface="+mn-cs"/>
              </a:rPr>
              <a:t>Respect 			Emotions   		Friendships     </a:t>
            </a:r>
          </a:p>
          <a:p>
            <a:pPr marL="0" indent="0">
              <a:lnSpc>
                <a:spcPct val="150000"/>
              </a:lnSpc>
              <a:buNone/>
            </a:pPr>
            <a:r>
              <a:rPr lang="en-GB" sz="3600" dirty="0">
                <a:solidFill>
                  <a:srgbClr val="BCDB1F"/>
                </a:solidFill>
                <a:latin typeface="Calibri" panose="020F0502020204030204" pitchFamily="34" charset="0"/>
                <a:ea typeface="+mn-ea"/>
                <a:cs typeface="+mn-cs"/>
              </a:rPr>
              <a:t>Saying No			Good and bad touch	</a:t>
            </a:r>
          </a:p>
          <a:p>
            <a:pPr marL="0" indent="0">
              <a:lnSpc>
                <a:spcPct val="150000"/>
              </a:lnSpc>
              <a:buNone/>
            </a:pPr>
            <a:r>
              <a:rPr lang="en-GB" sz="3600" dirty="0">
                <a:solidFill>
                  <a:srgbClr val="BCDB1F"/>
                </a:solidFill>
                <a:latin typeface="Calibri" panose="020F0502020204030204" pitchFamily="34" charset="0"/>
                <a:ea typeface="+mn-ea"/>
                <a:cs typeface="+mn-cs"/>
              </a:rPr>
              <a:t>Differences  		Families and people who care for me</a:t>
            </a:r>
          </a:p>
          <a:p>
            <a:pPr marL="0" indent="0">
              <a:lnSpc>
                <a:spcPct val="150000"/>
              </a:lnSpc>
              <a:buNone/>
            </a:pPr>
            <a:r>
              <a:rPr lang="en-GB" sz="3600" dirty="0">
                <a:solidFill>
                  <a:srgbClr val="BCDB1F"/>
                </a:solidFill>
                <a:latin typeface="Calibri" panose="020F0502020204030204" pitchFamily="34" charset="0"/>
                <a:ea typeface="+mn-ea"/>
                <a:cs typeface="+mn-cs"/>
              </a:rPr>
              <a:t>Puberty 	 		Empathy	           	Keeping safe</a:t>
            </a:r>
          </a:p>
          <a:p>
            <a:pPr marL="0" indent="0">
              <a:lnSpc>
                <a:spcPct val="150000"/>
              </a:lnSpc>
              <a:buNone/>
            </a:pPr>
            <a:r>
              <a:rPr lang="en-GB" sz="3600" dirty="0">
                <a:solidFill>
                  <a:srgbClr val="BCDB1F"/>
                </a:solidFill>
                <a:latin typeface="Calibri" panose="020F0502020204030204" pitchFamily="34" charset="0"/>
                <a:ea typeface="+mn-ea"/>
                <a:cs typeface="+mn-cs"/>
              </a:rPr>
              <a:t>Communicating	 Building self-esteem         </a:t>
            </a:r>
          </a:p>
          <a:p>
            <a:pPr marL="0" indent="0">
              <a:lnSpc>
                <a:spcPct val="150000"/>
              </a:lnSpc>
              <a:buNone/>
            </a:pPr>
            <a:r>
              <a:rPr lang="en-GB" sz="3600" dirty="0">
                <a:solidFill>
                  <a:srgbClr val="BCDB1F"/>
                </a:solidFill>
                <a:latin typeface="Calibri" panose="020F0502020204030204" pitchFamily="34" charset="0"/>
                <a:ea typeface="+mn-ea"/>
                <a:cs typeface="+mn-cs"/>
              </a:rPr>
              <a:t>Sex 				Solving problems	</a:t>
            </a:r>
          </a:p>
        </p:txBody>
      </p:sp>
    </p:spTree>
    <p:extLst>
      <p:ext uri="{BB962C8B-B14F-4D97-AF65-F5344CB8AC3E}">
        <p14:creationId xmlns:p14="http://schemas.microsoft.com/office/powerpoint/2010/main" val="218175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9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36B4-4043-4181-AD55-E43E390C9110}"/>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29F6D84-AEAC-44FA-A1E2-48881B0EFE0F}"/>
              </a:ext>
            </a:extLst>
          </p:cNvPr>
          <p:cNvSpPr txBox="1">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E1EF544-62D6-4935-ABBA-B09A0314E581}"/>
              </a:ext>
            </a:extLst>
          </p:cNvPr>
          <p:cNvPicPr>
            <a:picLocks noChangeAspect="1"/>
          </p:cNvPicPr>
          <p:nvPr/>
        </p:nvPicPr>
        <p:blipFill>
          <a:blip r:embed="rId2"/>
          <a:stretch>
            <a:fillRect/>
          </a:stretch>
        </p:blipFill>
        <p:spPr>
          <a:xfrm>
            <a:off x="0" y="0"/>
            <a:ext cx="12193889" cy="6858000"/>
          </a:xfrm>
          <a:prstGeom prst="rect">
            <a:avLst/>
          </a:prstGeom>
          <a:noFill/>
          <a:ln cap="flat">
            <a:noFill/>
          </a:ln>
        </p:spPr>
      </p:pic>
      <p:pic>
        <p:nvPicPr>
          <p:cNvPr id="5" name="Picture 2" descr="\\LBEALING-TC\Share\SCHOOL EFFECTIVENESS\HEALTH IMPROVEMENT\HealthySchools\Buy Back &amp; Universal\2016-17\Brochure\Team photos\claire meade.jpg">
            <a:extLst>
              <a:ext uri="{FF2B5EF4-FFF2-40B4-BE49-F238E27FC236}">
                <a16:creationId xmlns:a16="http://schemas.microsoft.com/office/drawing/2014/main" id="{B0C5B794-055D-49F3-866D-8AFF1F4BADA2}"/>
              </a:ext>
            </a:extLst>
          </p:cNvPr>
          <p:cNvPicPr>
            <a:picLocks noChangeAspect="1"/>
          </p:cNvPicPr>
          <p:nvPr/>
        </p:nvPicPr>
        <p:blipFill>
          <a:blip r:embed="rId3"/>
          <a:srcRect l="11055" r="6899"/>
          <a:stretch>
            <a:fillRect/>
          </a:stretch>
        </p:blipFill>
        <p:spPr>
          <a:xfrm>
            <a:off x="8445105" y="2083204"/>
            <a:ext cx="1866080" cy="2274423"/>
          </a:xfrm>
          <a:prstGeom prst="rect">
            <a:avLst/>
          </a:prstGeom>
          <a:solidFill>
            <a:srgbClr val="EDEDED"/>
          </a:solidFill>
          <a:ln cap="flat">
            <a:noFill/>
          </a:ln>
        </p:spPr>
      </p:pic>
      <p:pic>
        <p:nvPicPr>
          <p:cNvPr id="6" name="Picture 3" descr="\\LBEALING-TC\Share\SCHOOL EFFECTIVENESS\HEALTH IMPROVEMENT\HealthySchools\Buy Back &amp; Universal\2016-17\Brochure\Team photos\Nicole.jpg">
            <a:extLst>
              <a:ext uri="{FF2B5EF4-FFF2-40B4-BE49-F238E27FC236}">
                <a16:creationId xmlns:a16="http://schemas.microsoft.com/office/drawing/2014/main" id="{4B76C2F1-4EFE-4B46-B4ED-A24D742BF27D}"/>
              </a:ext>
            </a:extLst>
          </p:cNvPr>
          <p:cNvPicPr>
            <a:picLocks noChangeAspect="1"/>
          </p:cNvPicPr>
          <p:nvPr/>
        </p:nvPicPr>
        <p:blipFill>
          <a:blip r:embed="rId4"/>
          <a:srcRect l="11894" r="6298" b="5732"/>
          <a:stretch>
            <a:fillRect/>
          </a:stretch>
        </p:blipFill>
        <p:spPr>
          <a:xfrm>
            <a:off x="4702859" y="2040611"/>
            <a:ext cx="1999939" cy="2301243"/>
          </a:xfrm>
          <a:prstGeom prst="rect">
            <a:avLst/>
          </a:prstGeom>
          <a:solidFill>
            <a:srgbClr val="EDEDED"/>
          </a:solidFill>
          <a:ln cap="flat">
            <a:noFill/>
          </a:ln>
        </p:spPr>
      </p:pic>
      <p:pic>
        <p:nvPicPr>
          <p:cNvPr id="7" name="Picture 2">
            <a:extLst>
              <a:ext uri="{FF2B5EF4-FFF2-40B4-BE49-F238E27FC236}">
                <a16:creationId xmlns:a16="http://schemas.microsoft.com/office/drawing/2014/main" id="{BB718120-A8CE-4B1F-B7C0-4ED9A671B52E}"/>
              </a:ext>
            </a:extLst>
          </p:cNvPr>
          <p:cNvPicPr>
            <a:picLocks noChangeAspect="1"/>
          </p:cNvPicPr>
          <p:nvPr/>
        </p:nvPicPr>
        <p:blipFill>
          <a:blip r:embed="rId5"/>
          <a:srcRect l="24715" t="6748" r="26604" b="19317"/>
          <a:stretch>
            <a:fillRect/>
          </a:stretch>
        </p:blipFill>
        <p:spPr>
          <a:xfrm>
            <a:off x="1072883" y="2048338"/>
            <a:ext cx="1887669" cy="2293516"/>
          </a:xfrm>
          <a:prstGeom prst="rect">
            <a:avLst/>
          </a:prstGeom>
          <a:solidFill>
            <a:srgbClr val="EDEDED"/>
          </a:solidFill>
          <a:ln cap="flat">
            <a:noFill/>
          </a:ln>
        </p:spPr>
      </p:pic>
      <p:sp>
        <p:nvSpPr>
          <p:cNvPr id="9" name="Text Box 318">
            <a:extLst>
              <a:ext uri="{FF2B5EF4-FFF2-40B4-BE49-F238E27FC236}">
                <a16:creationId xmlns:a16="http://schemas.microsoft.com/office/drawing/2014/main" id="{FFED17B4-C049-4622-A1E2-5B5EC8682E47}"/>
              </a:ext>
            </a:extLst>
          </p:cNvPr>
          <p:cNvSpPr txBox="1"/>
          <p:nvPr/>
        </p:nvSpPr>
        <p:spPr>
          <a:xfrm>
            <a:off x="1092232" y="4476929"/>
            <a:ext cx="2339666" cy="2057400"/>
          </a:xfrm>
          <a:prstGeom prst="rect">
            <a:avLst/>
          </a:prstGeom>
          <a:noFill/>
          <a:ln cap="flat">
            <a:noFill/>
          </a:ln>
        </p:spPr>
        <p:txBody>
          <a:bodyPr vert="horz" wrap="square" lIns="48764" tIns="48764" rIns="48764" bIns="48764" anchor="t" anchorCtr="0" compatLnSpc="1">
            <a:noAutofit/>
          </a:bodyPr>
          <a:lstStyle/>
          <a:p>
            <a:pPr marL="0" marR="0" lvl="0" indent="0" algn="l" defTabSz="1219169"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en-GB" sz="2133" b="1" i="0" u="none" strike="noStrike" kern="1200" cap="none" spc="0" baseline="0">
                <a:solidFill>
                  <a:srgbClr val="FFFFFF"/>
                </a:solidFill>
                <a:uFillTx/>
                <a:latin typeface="Calibri"/>
                <a:ea typeface="Calibri"/>
                <a:cs typeface="Times New Roman"/>
              </a:rPr>
              <a:t>Karen Gibson</a:t>
            </a:r>
            <a:endParaRPr lang="en-GB" sz="2133" b="0" i="0" u="none" strike="noStrike" kern="1200" cap="none" spc="0" baseline="0">
              <a:solidFill>
                <a:srgbClr val="FFFFFF"/>
              </a:solidFill>
              <a:uFillTx/>
              <a:latin typeface="Calibri"/>
              <a:ea typeface="Calibri"/>
              <a:cs typeface="Times New Roman"/>
            </a:endParaRPr>
          </a:p>
          <a:p>
            <a:pPr marL="0" marR="0" lvl="0" indent="0" algn="l" defTabSz="1219169" rtl="0" fontAlgn="auto" hangingPunct="1">
              <a:lnSpc>
                <a:spcPct val="91000"/>
              </a:lnSpc>
              <a:spcBef>
                <a:spcPts val="0"/>
              </a:spcBef>
              <a:spcAft>
                <a:spcPts val="0"/>
              </a:spcAft>
              <a:buNone/>
              <a:tabLst/>
              <a:defRPr sz="1800" b="0" i="0" u="none" strike="noStrike" kern="0" cap="none" spc="0" baseline="0">
                <a:solidFill>
                  <a:srgbClr val="000000"/>
                </a:solidFill>
                <a:uFillTx/>
              </a:defRPr>
            </a:pPr>
            <a:r>
              <a:rPr lang="en-GB" sz="2133" b="0" i="0" u="none" strike="noStrike" kern="1200" cap="none" spc="0" baseline="0">
                <a:solidFill>
                  <a:srgbClr val="FFFFFF"/>
                </a:solidFill>
                <a:uFillTx/>
                <a:latin typeface="Calibri"/>
                <a:ea typeface="Calibri"/>
                <a:cs typeface="Times New Roman"/>
              </a:rPr>
              <a:t>HIT manager Safeguarding</a:t>
            </a:r>
          </a:p>
          <a:p>
            <a:pPr marL="0" marR="0" lvl="0" indent="0" algn="l" defTabSz="1219169" rtl="0" fontAlgn="auto" hangingPunct="1">
              <a:lnSpc>
                <a:spcPct val="115000"/>
              </a:lnSpc>
              <a:spcBef>
                <a:spcPts val="0"/>
              </a:spcBef>
              <a:spcAft>
                <a:spcPts val="1335"/>
              </a:spcAft>
              <a:buNone/>
              <a:tabLst/>
              <a:defRPr sz="1800" b="0" i="0" u="none" strike="noStrike" kern="0" cap="none" spc="0" baseline="0">
                <a:solidFill>
                  <a:srgbClr val="000000"/>
                </a:solidFill>
                <a:uFillTx/>
              </a:defRPr>
            </a:pPr>
            <a:r>
              <a:rPr lang="en-GB" sz="1467" b="0" i="0" u="none" strike="noStrike" kern="1200" cap="none" spc="0" baseline="0">
                <a:solidFill>
                  <a:srgbClr val="000000"/>
                </a:solidFill>
                <a:uFillTx/>
                <a:latin typeface="Frutiger-Light"/>
                <a:ea typeface="Calibri"/>
                <a:cs typeface="Times New Roman"/>
              </a:rPr>
              <a:t> </a:t>
            </a:r>
            <a:endParaRPr lang="en-GB" sz="1467" b="0" i="0" u="none" strike="noStrike" kern="1200" cap="none" spc="0" baseline="0">
              <a:solidFill>
                <a:srgbClr val="000000"/>
              </a:solidFill>
              <a:uFillTx/>
              <a:latin typeface="Calibri"/>
              <a:ea typeface="Calibri"/>
              <a:cs typeface="Times New Roman"/>
            </a:endParaRPr>
          </a:p>
          <a:p>
            <a:pPr marL="0" marR="0" lvl="0" indent="0" algn="l" defTabSz="1219169" rtl="0" fontAlgn="auto" hangingPunct="1">
              <a:lnSpc>
                <a:spcPct val="91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a:ea typeface="Calibri"/>
                <a:cs typeface="Times New Roman"/>
              </a:rPr>
              <a:t> </a:t>
            </a:r>
            <a:endParaRPr lang="en-GB" sz="1467" b="0" i="0" u="none" strike="noStrike" kern="1200" cap="none" spc="0" baseline="0">
              <a:solidFill>
                <a:srgbClr val="000000"/>
              </a:solidFill>
              <a:uFillTx/>
              <a:latin typeface="Calibri"/>
              <a:ea typeface="Calibri"/>
              <a:cs typeface="Times New Roman"/>
            </a:endParaRPr>
          </a:p>
          <a:p>
            <a:pPr marL="0" marR="0" lvl="0" indent="0" algn="l" defTabSz="1219169" rtl="0" fontAlgn="auto" hangingPunct="1">
              <a:lnSpc>
                <a:spcPct val="91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a:ea typeface="Calibri"/>
                <a:cs typeface="Times New Roman"/>
              </a:rPr>
              <a:t> </a:t>
            </a:r>
            <a:endParaRPr lang="en-GB" sz="1467" b="0" i="0" u="none" strike="noStrike" kern="1200" cap="none" spc="0" baseline="0">
              <a:solidFill>
                <a:srgbClr val="000000"/>
              </a:solidFill>
              <a:uFillTx/>
              <a:latin typeface="Calibri"/>
              <a:ea typeface="Calibri"/>
              <a:cs typeface="Times New Roman"/>
            </a:endParaRPr>
          </a:p>
        </p:txBody>
      </p:sp>
      <p:sp>
        <p:nvSpPr>
          <p:cNvPr id="10" name="Text Box 315">
            <a:extLst>
              <a:ext uri="{FF2B5EF4-FFF2-40B4-BE49-F238E27FC236}">
                <a16:creationId xmlns:a16="http://schemas.microsoft.com/office/drawing/2014/main" id="{ECA2DC38-E470-4814-BD58-524B137BED34}"/>
              </a:ext>
            </a:extLst>
          </p:cNvPr>
          <p:cNvSpPr txBox="1"/>
          <p:nvPr/>
        </p:nvSpPr>
        <p:spPr>
          <a:xfrm>
            <a:off x="8459881" y="4480212"/>
            <a:ext cx="2688299" cy="2031997"/>
          </a:xfrm>
          <a:prstGeom prst="rect">
            <a:avLst/>
          </a:prstGeom>
          <a:noFill/>
          <a:ln cap="flat">
            <a:noFill/>
          </a:ln>
        </p:spPr>
        <p:txBody>
          <a:bodyPr vert="horz" wrap="square" lIns="48764" tIns="48764" rIns="48764" bIns="48764" anchor="t" anchorCtr="0" compatLnSpc="1">
            <a:noAutofit/>
          </a:bodyPr>
          <a:lstStyle/>
          <a:p>
            <a:pPr marL="0" marR="0" lvl="0" indent="0" algn="l" defTabSz="1219169" rtl="0" fontAlgn="auto" hangingPunct="1">
              <a:lnSpc>
                <a:spcPct val="91000"/>
              </a:lnSpc>
              <a:spcBef>
                <a:spcPts val="0"/>
              </a:spcBef>
              <a:spcAft>
                <a:spcPts val="0"/>
              </a:spcAft>
              <a:buNone/>
              <a:tabLst/>
              <a:defRPr sz="1800" b="0" i="0" u="none" strike="noStrike" kern="0" cap="none" spc="0" baseline="0">
                <a:solidFill>
                  <a:srgbClr val="000000"/>
                </a:solidFill>
                <a:uFillTx/>
              </a:defRPr>
            </a:pPr>
            <a:r>
              <a:rPr lang="en-GB" sz="2267" b="1" i="0" u="none" strike="noStrike" kern="1200" cap="none" spc="0" baseline="0" dirty="0">
                <a:solidFill>
                  <a:srgbClr val="FFFFFF"/>
                </a:solidFill>
                <a:uFillTx/>
                <a:latin typeface="Calibri"/>
                <a:ea typeface="Calibri"/>
                <a:cs typeface="Times New Roman"/>
              </a:rPr>
              <a:t>Claire Meade</a:t>
            </a:r>
          </a:p>
          <a:p>
            <a:pPr marL="0" marR="0" lvl="0" indent="0" algn="l" defTabSz="1219169" rtl="0" fontAlgn="auto" hangingPunct="1">
              <a:lnSpc>
                <a:spcPct val="91000"/>
              </a:lnSpc>
              <a:spcBef>
                <a:spcPts val="0"/>
              </a:spcBef>
              <a:spcAft>
                <a:spcPts val="0"/>
              </a:spcAft>
              <a:buNone/>
              <a:tabLst/>
              <a:defRPr sz="1800" b="0" i="0" u="none" strike="noStrike" kern="0" cap="none" spc="0" baseline="0">
                <a:solidFill>
                  <a:srgbClr val="000000"/>
                </a:solidFill>
                <a:uFillTx/>
              </a:defRPr>
            </a:pPr>
            <a:r>
              <a:rPr lang="en-GB" sz="2267" b="0" i="0" u="none" strike="noStrike" kern="1200" cap="none" spc="0" baseline="0" dirty="0">
                <a:solidFill>
                  <a:srgbClr val="FFFFFF"/>
                </a:solidFill>
                <a:uFillTx/>
                <a:latin typeface="Calibri"/>
                <a:ea typeface="Calibri"/>
                <a:cs typeface="Times New Roman"/>
              </a:rPr>
              <a:t>RSE &amp; PSHE </a:t>
            </a:r>
          </a:p>
          <a:p>
            <a:pPr marL="0" marR="0" lvl="0" indent="0" algn="l" defTabSz="1219169" rtl="0" fontAlgn="auto" hangingPunct="1">
              <a:lnSpc>
                <a:spcPct val="91000"/>
              </a:lnSpc>
              <a:spcBef>
                <a:spcPts val="0"/>
              </a:spcBef>
              <a:spcAft>
                <a:spcPts val="0"/>
              </a:spcAft>
              <a:buNone/>
              <a:tabLst/>
              <a:defRPr sz="1800" b="0" i="0" u="none" strike="noStrike" kern="0" cap="none" spc="0" baseline="0">
                <a:solidFill>
                  <a:srgbClr val="000000"/>
                </a:solidFill>
                <a:uFillTx/>
              </a:defRPr>
            </a:pPr>
            <a:r>
              <a:rPr lang="en-GB" sz="2267" b="0" i="0" u="none" strike="noStrike" kern="1200" cap="none" spc="0" baseline="0" dirty="0">
                <a:solidFill>
                  <a:srgbClr val="FFFFFF"/>
                </a:solidFill>
                <a:uFillTx/>
                <a:latin typeface="Calibri"/>
                <a:ea typeface="Calibri"/>
                <a:cs typeface="Times New Roman"/>
              </a:rPr>
              <a:t>Officer</a:t>
            </a:r>
          </a:p>
          <a:p>
            <a:pPr marL="0" marR="0" lvl="0" indent="0" algn="l" defTabSz="1219169" rtl="0" fontAlgn="auto" hangingPunct="1">
              <a:lnSpc>
                <a:spcPct val="91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Calibri"/>
              <a:ea typeface="Calibri"/>
              <a:cs typeface="Times New Roman"/>
            </a:endParaRPr>
          </a:p>
        </p:txBody>
      </p:sp>
      <p:sp>
        <p:nvSpPr>
          <p:cNvPr id="12" name="Text Box 315">
            <a:extLst>
              <a:ext uri="{FF2B5EF4-FFF2-40B4-BE49-F238E27FC236}">
                <a16:creationId xmlns:a16="http://schemas.microsoft.com/office/drawing/2014/main" id="{2EFB85F3-D058-4C69-A394-061BDEA898D3}"/>
              </a:ext>
            </a:extLst>
          </p:cNvPr>
          <p:cNvSpPr txBox="1"/>
          <p:nvPr/>
        </p:nvSpPr>
        <p:spPr>
          <a:xfrm>
            <a:off x="4636290" y="4556838"/>
            <a:ext cx="2880323" cy="2031997"/>
          </a:xfrm>
          <a:prstGeom prst="rect">
            <a:avLst/>
          </a:prstGeom>
          <a:noFill/>
          <a:ln cap="flat">
            <a:noFill/>
          </a:ln>
        </p:spPr>
        <p:txBody>
          <a:bodyPr vert="horz" wrap="square" lIns="48764" tIns="48764" rIns="48764" bIns="48764" anchor="t" anchorCtr="0" compatLnSpc="1">
            <a:noAutofit/>
          </a:bodyPr>
          <a:lstStyle/>
          <a:p>
            <a:pPr marL="0" marR="0" lvl="0" indent="0" algn="l" defTabSz="1219169" rtl="0" fontAlgn="auto" hangingPunct="1">
              <a:lnSpc>
                <a:spcPct val="91000"/>
              </a:lnSpc>
              <a:spcBef>
                <a:spcPts val="0"/>
              </a:spcBef>
              <a:spcAft>
                <a:spcPts val="0"/>
              </a:spcAft>
              <a:buNone/>
              <a:tabLst/>
              <a:defRPr sz="1800" b="0" i="0" u="none" strike="noStrike" kern="0" cap="none" spc="0" baseline="0">
                <a:solidFill>
                  <a:srgbClr val="000000"/>
                </a:solidFill>
                <a:uFillTx/>
              </a:defRPr>
            </a:pPr>
            <a:r>
              <a:rPr lang="en-GB" sz="2133" b="1" i="0" u="none" strike="noStrike" kern="1200" cap="none" spc="0" baseline="0" dirty="0">
                <a:solidFill>
                  <a:srgbClr val="FFFFFF"/>
                </a:solidFill>
                <a:uFillTx/>
                <a:latin typeface="Calibri"/>
                <a:ea typeface="Calibri"/>
                <a:cs typeface="Times New Roman"/>
              </a:rPr>
              <a:t>Nicole McGregor</a:t>
            </a:r>
            <a:endParaRPr lang="en-GB" sz="2133" b="0" i="0" u="none" strike="noStrike" kern="1200" cap="none" spc="0" baseline="0" dirty="0">
              <a:solidFill>
                <a:srgbClr val="FFFFFF"/>
              </a:solidFill>
              <a:uFillTx/>
              <a:latin typeface="Calibri"/>
              <a:ea typeface="Calibri"/>
              <a:cs typeface="Times New Roman"/>
            </a:endParaRPr>
          </a:p>
          <a:p>
            <a:pPr marL="0" marR="0" lvl="0" indent="0" algn="l" defTabSz="1219169" rtl="0" fontAlgn="auto" hangingPunct="1">
              <a:lnSpc>
                <a:spcPct val="91000"/>
              </a:lnSpc>
              <a:spcBef>
                <a:spcPts val="0"/>
              </a:spcBef>
              <a:spcAft>
                <a:spcPts val="0"/>
              </a:spcAft>
              <a:buNone/>
              <a:tabLst/>
              <a:defRPr sz="1800" b="0" i="0" u="none" strike="noStrike" kern="0" cap="none" spc="0" baseline="0">
                <a:solidFill>
                  <a:srgbClr val="000000"/>
                </a:solidFill>
                <a:uFillTx/>
              </a:defRPr>
            </a:pPr>
            <a:r>
              <a:rPr lang="en-GB" sz="2133" b="0" i="0" u="none" strike="noStrike" kern="1200" cap="none" spc="0" baseline="0" dirty="0">
                <a:solidFill>
                  <a:srgbClr val="FFFFFF"/>
                </a:solidFill>
                <a:uFillTx/>
                <a:latin typeface="Calibri"/>
                <a:ea typeface="Calibri"/>
                <a:cs typeface="Times New Roman"/>
              </a:rPr>
              <a:t>Nutrition &amp; exercise</a:t>
            </a:r>
          </a:p>
          <a:p>
            <a:pPr marL="0" marR="0" lvl="0" indent="0" algn="l" defTabSz="1219169" rtl="0" fontAlgn="auto" hangingPunct="1">
              <a:lnSpc>
                <a:spcPct val="91000"/>
              </a:lnSpc>
              <a:spcBef>
                <a:spcPts val="0"/>
              </a:spcBef>
              <a:spcAft>
                <a:spcPts val="0"/>
              </a:spcAft>
              <a:buNone/>
              <a:tabLst/>
              <a:defRPr sz="1800" b="0" i="0" u="none" strike="noStrike" kern="0" cap="none" spc="0" baseline="0">
                <a:solidFill>
                  <a:srgbClr val="000000"/>
                </a:solidFill>
                <a:uFillTx/>
              </a:defRPr>
            </a:pPr>
            <a:r>
              <a:rPr lang="en-GB" sz="2133" b="0" i="0" u="none" strike="noStrike" kern="1200" cap="none" spc="0" baseline="0" dirty="0">
                <a:solidFill>
                  <a:srgbClr val="FFFFFF"/>
                </a:solidFill>
                <a:uFillTx/>
                <a:latin typeface="Calibri"/>
                <a:ea typeface="Calibri"/>
                <a:cs typeface="Times New Roman"/>
              </a:rPr>
              <a:t>Officer</a:t>
            </a:r>
          </a:p>
        </p:txBody>
      </p:sp>
      <p:sp>
        <p:nvSpPr>
          <p:cNvPr id="13" name="Rectangle 12">
            <a:extLst>
              <a:ext uri="{FF2B5EF4-FFF2-40B4-BE49-F238E27FC236}">
                <a16:creationId xmlns:a16="http://schemas.microsoft.com/office/drawing/2014/main" id="{50EE94DD-8987-4811-BBBD-CFE1CC85D591}"/>
              </a:ext>
            </a:extLst>
          </p:cNvPr>
          <p:cNvSpPr/>
          <p:nvPr/>
        </p:nvSpPr>
        <p:spPr>
          <a:xfrm>
            <a:off x="0" y="599252"/>
            <a:ext cx="790041" cy="73152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4" name="Title 1">
            <a:extLst>
              <a:ext uri="{FF2B5EF4-FFF2-40B4-BE49-F238E27FC236}">
                <a16:creationId xmlns:a16="http://schemas.microsoft.com/office/drawing/2014/main" id="{04D7B515-311F-4E06-AFF4-9CA3FC798823}"/>
              </a:ext>
            </a:extLst>
          </p:cNvPr>
          <p:cNvSpPr txBox="1"/>
          <p:nvPr/>
        </p:nvSpPr>
        <p:spPr>
          <a:xfrm>
            <a:off x="983985" y="585636"/>
            <a:ext cx="942654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a:solidFill>
                  <a:srgbClr val="FFFFFF"/>
                </a:solidFill>
                <a:uFillTx/>
                <a:latin typeface="Calibri" pitchFamily="34"/>
                <a:cs typeface="Calibri" pitchFamily="34"/>
              </a:rPr>
              <a:t>Meet the health improvement team</a:t>
            </a:r>
            <a:endParaRPr lang="en-GB" sz="4400" b="1" i="0" u="none" strike="noStrike" kern="1200" cap="none" spc="0" baseline="0">
              <a:solidFill>
                <a:srgbClr val="FFFFFF"/>
              </a:solidFill>
              <a:uFillTx/>
              <a:latin typeface="Calibri"/>
              <a:cs typeface="Calibri" pitchFamily="34"/>
            </a:endParaRPr>
          </a:p>
        </p:txBody>
      </p:sp>
      <p:pic>
        <p:nvPicPr>
          <p:cNvPr id="15" name="Picture 14" descr="A close up of text on a black background&#10;&#10;Description generated with high confidence">
            <a:extLst>
              <a:ext uri="{FF2B5EF4-FFF2-40B4-BE49-F238E27FC236}">
                <a16:creationId xmlns:a16="http://schemas.microsoft.com/office/drawing/2014/main" id="{75B83D27-9D4C-4E0E-A1AC-AAA2CE9AE084}"/>
              </a:ext>
            </a:extLst>
          </p:cNvPr>
          <p:cNvPicPr>
            <a:picLocks noChangeAspect="1"/>
          </p:cNvPicPr>
          <p:nvPr/>
        </p:nvPicPr>
        <p:blipFill>
          <a:blip r:embed="rId6"/>
          <a:stretch>
            <a:fillRect/>
          </a:stretch>
        </p:blipFill>
        <p:spPr>
          <a:xfrm>
            <a:off x="12161" y="5168344"/>
            <a:ext cx="1341443" cy="1679112"/>
          </a:xfrm>
          <a:prstGeom prst="rect">
            <a:avLst/>
          </a:prstGeom>
          <a:noFill/>
          <a:ln cap="flat">
            <a:noFill/>
          </a:ln>
        </p:spPr>
      </p:pic>
      <p:pic>
        <p:nvPicPr>
          <p:cNvPr id="16" name="Picture 15" descr="A close up of text on a black background&#10;&#10;Description generated with high confidence">
            <a:extLst>
              <a:ext uri="{FF2B5EF4-FFF2-40B4-BE49-F238E27FC236}">
                <a16:creationId xmlns:a16="http://schemas.microsoft.com/office/drawing/2014/main" id="{9A42F8CE-7969-47B1-A7CF-A7A05F8B34EE}"/>
              </a:ext>
            </a:extLst>
          </p:cNvPr>
          <p:cNvPicPr>
            <a:picLocks noChangeAspect="1"/>
          </p:cNvPicPr>
          <p:nvPr/>
        </p:nvPicPr>
        <p:blipFill>
          <a:blip r:embed="rId6"/>
          <a:stretch>
            <a:fillRect/>
          </a:stretch>
        </p:blipFill>
        <p:spPr>
          <a:xfrm rot="10799991">
            <a:off x="10680319" y="-28347"/>
            <a:ext cx="1517355" cy="1899300"/>
          </a:xfrm>
          <a:prstGeom prst="rect">
            <a:avLst/>
          </a:prstGeom>
          <a:noFill/>
          <a:ln cap="flat">
            <a:noFill/>
          </a:ln>
        </p:spPr>
      </p:pic>
      <p:pic>
        <p:nvPicPr>
          <p:cNvPr id="17" name="Picture 16" descr="A picture containing object&#10;&#10;Description generated with very high confidence">
            <a:extLst>
              <a:ext uri="{FF2B5EF4-FFF2-40B4-BE49-F238E27FC236}">
                <a16:creationId xmlns:a16="http://schemas.microsoft.com/office/drawing/2014/main" id="{CA59F0DB-A62E-4FCF-AB64-01ADF9C06FE5}"/>
              </a:ext>
            </a:extLst>
          </p:cNvPr>
          <p:cNvPicPr>
            <a:picLocks noChangeAspect="1"/>
          </p:cNvPicPr>
          <p:nvPr/>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Lst>
          </a:blip>
          <a:stretch>
            <a:fillRect/>
          </a:stretch>
        </p:blipFill>
        <p:spPr>
          <a:xfrm>
            <a:off x="10346417" y="5952122"/>
            <a:ext cx="1517355" cy="655569"/>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B57F04D-D7E3-4A44-A481-B98525A9DBC7}"/>
              </a:ext>
            </a:extLst>
          </p:cNvPr>
          <p:cNvPicPr>
            <a:picLocks noChangeAspect="1"/>
          </p:cNvPicPr>
          <p:nvPr/>
        </p:nvPicPr>
        <p:blipFill>
          <a:blip r:embed="rId3"/>
          <a:srcRect l="39185" t="38125" r="22958" b="33906"/>
          <a:stretch>
            <a:fillRect/>
          </a:stretch>
        </p:blipFill>
        <p:spPr>
          <a:xfrm>
            <a:off x="14532769" y="10432947"/>
            <a:ext cx="4499433" cy="2598057"/>
          </a:xfrm>
          <a:prstGeom prst="rect">
            <a:avLst/>
          </a:prstGeom>
          <a:noFill/>
          <a:ln cap="flat">
            <a:noFill/>
          </a:ln>
        </p:spPr>
      </p:pic>
      <p:sp>
        <p:nvSpPr>
          <p:cNvPr id="3" name="TextBox 14">
            <a:extLst>
              <a:ext uri="{FF2B5EF4-FFF2-40B4-BE49-F238E27FC236}">
                <a16:creationId xmlns:a16="http://schemas.microsoft.com/office/drawing/2014/main" id="{825E50C2-ED5B-4816-97AA-E776997F7F03}"/>
              </a:ext>
            </a:extLst>
          </p:cNvPr>
          <p:cNvSpPr txBox="1"/>
          <p:nvPr/>
        </p:nvSpPr>
        <p:spPr>
          <a:xfrm>
            <a:off x="2255577" y="548676"/>
            <a:ext cx="7488835" cy="646334"/>
          </a:xfrm>
          <a:prstGeom prst="rect">
            <a:avLst/>
          </a:prstGeom>
          <a:noFill/>
          <a:ln cap="flat">
            <a:noFill/>
          </a:ln>
        </p:spPr>
        <p:txBody>
          <a:bodyPr vert="horz" wrap="square" lIns="91440" tIns="45720" rIns="91440" bIns="45720" anchor="t" anchorCtr="0" compatLnSpc="1">
            <a:spAutoFit/>
          </a:bodyPr>
          <a:lstStyle/>
          <a:p>
            <a:pPr marL="0" marR="0" lvl="0" indent="0" algn="l" defTabSz="121927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FFFFFF"/>
                </a:solidFill>
                <a:uFillTx/>
                <a:latin typeface="Calibri" pitchFamily="34"/>
              </a:rPr>
              <a:t>Meet the Health Improvement Team</a:t>
            </a:r>
          </a:p>
        </p:txBody>
      </p:sp>
      <p:sp>
        <p:nvSpPr>
          <p:cNvPr id="4" name="Rectangle 1">
            <a:extLst>
              <a:ext uri="{FF2B5EF4-FFF2-40B4-BE49-F238E27FC236}">
                <a16:creationId xmlns:a16="http://schemas.microsoft.com/office/drawing/2014/main" id="{DFBB12B5-1816-4552-B408-D34BA563AD20}"/>
              </a:ext>
            </a:extLst>
          </p:cNvPr>
          <p:cNvSpPr/>
          <p:nvPr/>
        </p:nvSpPr>
        <p:spPr>
          <a:xfrm>
            <a:off x="1515096" y="548676"/>
            <a:ext cx="644459" cy="67710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27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Tw Cen MT"/>
            </a:endParaRPr>
          </a:p>
        </p:txBody>
      </p:sp>
      <p:pic>
        <p:nvPicPr>
          <p:cNvPr id="5" name="Picture 7">
            <a:extLst>
              <a:ext uri="{FF2B5EF4-FFF2-40B4-BE49-F238E27FC236}">
                <a16:creationId xmlns:a16="http://schemas.microsoft.com/office/drawing/2014/main" id="{E2C7B690-DF7A-49F8-A5ED-AE835BE19958}"/>
              </a:ext>
            </a:extLst>
          </p:cNvPr>
          <p:cNvPicPr>
            <a:picLocks noChangeAspect="1"/>
          </p:cNvPicPr>
          <p:nvPr/>
        </p:nvPicPr>
        <p:blipFill>
          <a:blip r:embed="rId4"/>
          <a:stretch>
            <a:fillRect/>
          </a:stretch>
        </p:blipFill>
        <p:spPr>
          <a:xfrm>
            <a:off x="10533" y="0"/>
            <a:ext cx="12181472" cy="6858000"/>
          </a:xfrm>
          <a:prstGeom prst="rect">
            <a:avLst/>
          </a:prstGeom>
          <a:noFill/>
          <a:ln cap="flat">
            <a:noFill/>
          </a:ln>
        </p:spPr>
      </p:pic>
      <p:sp>
        <p:nvSpPr>
          <p:cNvPr id="6" name="Rectangle 17">
            <a:extLst>
              <a:ext uri="{FF2B5EF4-FFF2-40B4-BE49-F238E27FC236}">
                <a16:creationId xmlns:a16="http://schemas.microsoft.com/office/drawing/2014/main" id="{7123E150-FE7F-413B-9037-FB6D7D94AB91}"/>
              </a:ext>
            </a:extLst>
          </p:cNvPr>
          <p:cNvSpPr/>
          <p:nvPr/>
        </p:nvSpPr>
        <p:spPr>
          <a:xfrm>
            <a:off x="0" y="599252"/>
            <a:ext cx="790041" cy="73152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Title 1">
            <a:extLst>
              <a:ext uri="{FF2B5EF4-FFF2-40B4-BE49-F238E27FC236}">
                <a16:creationId xmlns:a16="http://schemas.microsoft.com/office/drawing/2014/main" id="{12E81818-6CAC-43DF-8624-DBFF888C5982}"/>
              </a:ext>
            </a:extLst>
          </p:cNvPr>
          <p:cNvSpPr txBox="1"/>
          <p:nvPr/>
        </p:nvSpPr>
        <p:spPr>
          <a:xfrm>
            <a:off x="1112288" y="871843"/>
            <a:ext cx="9426549" cy="1225781"/>
          </a:xfrm>
          <a:prstGeom prst="rect">
            <a:avLst/>
          </a:prstGeom>
          <a:noFill/>
          <a:ln cap="flat">
            <a:noFill/>
          </a:ln>
        </p:spPr>
        <p:txBody>
          <a:bodyPr vert="horz" wrap="square" lIns="91440" tIns="45720" rIns="91440" bIns="45720" anchor="t" anchorCtr="0" compatLnSpc="1">
            <a:noAutofit/>
          </a:bodyPr>
          <a:lstStyle/>
          <a:p>
            <a:pPr algn="ctr"/>
            <a:r>
              <a:rPr lang="en-GB" sz="6600" b="1" dirty="0">
                <a:solidFill>
                  <a:prstClr val="white"/>
                </a:solidFill>
                <a:latin typeface="Calibri" panose="020F0502020204030204" pitchFamily="34" charset="0"/>
              </a:rPr>
              <a:t>When should these be taught?</a:t>
            </a:r>
          </a:p>
          <a:p>
            <a:pPr algn="ctr"/>
            <a:endParaRPr lang="en-GB" sz="6600" b="1" dirty="0">
              <a:solidFill>
                <a:prstClr val="white"/>
              </a:solidFill>
              <a:latin typeface="Calibri" panose="020F0502020204030204" pitchFamily="34" charset="0"/>
            </a:endParaRPr>
          </a:p>
          <a:p>
            <a:pPr algn="ctr"/>
            <a:r>
              <a:rPr lang="en-GB" sz="6600" b="1" dirty="0">
                <a:solidFill>
                  <a:prstClr val="white"/>
                </a:solidFill>
                <a:latin typeface="Calibri" panose="020F0502020204030204" pitchFamily="34" charset="0"/>
              </a:rPr>
              <a:t>Timeline activity</a:t>
            </a:r>
          </a:p>
        </p:txBody>
      </p:sp>
      <p:pic>
        <p:nvPicPr>
          <p:cNvPr id="13" name="Picture 15" descr="A close up of text on a black background&#10;&#10;Description generated with high confidence">
            <a:extLst>
              <a:ext uri="{FF2B5EF4-FFF2-40B4-BE49-F238E27FC236}">
                <a16:creationId xmlns:a16="http://schemas.microsoft.com/office/drawing/2014/main" id="{13ED5442-698C-4947-9939-AD87ABC422FD}"/>
              </a:ext>
            </a:extLst>
          </p:cNvPr>
          <p:cNvPicPr>
            <a:picLocks noChangeAspect="1"/>
          </p:cNvPicPr>
          <p:nvPr/>
        </p:nvPicPr>
        <p:blipFill>
          <a:blip r:embed="rId5"/>
          <a:stretch>
            <a:fillRect/>
          </a:stretch>
        </p:blipFill>
        <p:spPr>
          <a:xfrm>
            <a:off x="12161" y="5168344"/>
            <a:ext cx="1341443" cy="1679112"/>
          </a:xfrm>
          <a:prstGeom prst="rect">
            <a:avLst/>
          </a:prstGeom>
          <a:noFill/>
          <a:ln cap="flat">
            <a:noFill/>
          </a:ln>
        </p:spPr>
      </p:pic>
      <p:pic>
        <p:nvPicPr>
          <p:cNvPr id="14" name="Picture 21" descr="A close up of text on a black background&#10;&#10;Description generated with high confidence">
            <a:extLst>
              <a:ext uri="{FF2B5EF4-FFF2-40B4-BE49-F238E27FC236}">
                <a16:creationId xmlns:a16="http://schemas.microsoft.com/office/drawing/2014/main" id="{AB9137F2-FFB8-4B09-A40C-0D203C6921B9}"/>
              </a:ext>
            </a:extLst>
          </p:cNvPr>
          <p:cNvPicPr>
            <a:picLocks noChangeAspect="1"/>
          </p:cNvPicPr>
          <p:nvPr/>
        </p:nvPicPr>
        <p:blipFill>
          <a:blip r:embed="rId5"/>
          <a:stretch>
            <a:fillRect/>
          </a:stretch>
        </p:blipFill>
        <p:spPr>
          <a:xfrm rot="10799991">
            <a:off x="10861087" y="0"/>
            <a:ext cx="1341443" cy="1679112"/>
          </a:xfrm>
          <a:prstGeom prst="rect">
            <a:avLst/>
          </a:prstGeom>
          <a:noFill/>
          <a:ln cap="flat">
            <a:noFill/>
          </a:ln>
        </p:spPr>
      </p:pic>
      <p:pic>
        <p:nvPicPr>
          <p:cNvPr id="15" name="Picture 14" descr="A picture containing object&#10;&#10;Description generated with very high confidence">
            <a:extLst>
              <a:ext uri="{FF2B5EF4-FFF2-40B4-BE49-F238E27FC236}">
                <a16:creationId xmlns:a16="http://schemas.microsoft.com/office/drawing/2014/main" id="{A9556072-FE30-478F-BFE8-A4742C017117}"/>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10346417" y="5952122"/>
            <a:ext cx="1517355" cy="655569"/>
          </a:xfrm>
          <a:prstGeom prst="rect">
            <a:avLst/>
          </a:prstGeom>
          <a:noFill/>
          <a:ln cap="flat">
            <a:noFill/>
          </a:ln>
        </p:spPr>
      </p:pic>
    </p:spTree>
    <p:extLst>
      <p:ext uri="{BB962C8B-B14F-4D97-AF65-F5344CB8AC3E}">
        <p14:creationId xmlns:p14="http://schemas.microsoft.com/office/powerpoint/2010/main" val="3444783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Step 1 – Set up a working party</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graphicFrame>
        <p:nvGraphicFramePr>
          <p:cNvPr id="10" name="Diagram 9">
            <a:extLst>
              <a:ext uri="{FF2B5EF4-FFF2-40B4-BE49-F238E27FC236}">
                <a16:creationId xmlns:a16="http://schemas.microsoft.com/office/drawing/2014/main" id="{32A1ECCE-F202-4E49-9BD7-20148406DEE4}"/>
              </a:ext>
            </a:extLst>
          </p:cNvPr>
          <p:cNvGraphicFramePr/>
          <p:nvPr>
            <p:extLst>
              <p:ext uri="{D42A27DB-BD31-4B8C-83A1-F6EECF244321}">
                <p14:modId xmlns:p14="http://schemas.microsoft.com/office/powerpoint/2010/main" val="341703100"/>
              </p:ext>
            </p:extLst>
          </p:nvPr>
        </p:nvGraphicFramePr>
        <p:xfrm>
          <a:off x="1960392" y="1568661"/>
          <a:ext cx="7955148" cy="4374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020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Step 2 – needs assessment </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graphicFrame>
        <p:nvGraphicFramePr>
          <p:cNvPr id="10" name="Diagram 9">
            <a:extLst>
              <a:ext uri="{FF2B5EF4-FFF2-40B4-BE49-F238E27FC236}">
                <a16:creationId xmlns:a16="http://schemas.microsoft.com/office/drawing/2014/main" id="{32A1ECCE-F202-4E49-9BD7-20148406DEE4}"/>
              </a:ext>
            </a:extLst>
          </p:cNvPr>
          <p:cNvGraphicFramePr/>
          <p:nvPr>
            <p:extLst>
              <p:ext uri="{D42A27DB-BD31-4B8C-83A1-F6EECF244321}">
                <p14:modId xmlns:p14="http://schemas.microsoft.com/office/powerpoint/2010/main" val="2667857893"/>
              </p:ext>
            </p:extLst>
          </p:nvPr>
        </p:nvGraphicFramePr>
        <p:xfrm>
          <a:off x="1960392" y="1568661"/>
          <a:ext cx="7955148" cy="4374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136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Using needs assessment results </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328228" y="1594160"/>
            <a:ext cx="11535544" cy="4801314"/>
          </a:xfrm>
          <a:prstGeom prst="rect">
            <a:avLst/>
          </a:prstGeom>
        </p:spPr>
        <p:txBody>
          <a:bodyPr wrap="square">
            <a:spAutoFit/>
          </a:bodyPr>
          <a:lstStyle/>
          <a:p>
            <a:r>
              <a:rPr lang="en-GB" sz="3200" dirty="0">
                <a:solidFill>
                  <a:srgbClr val="002060"/>
                </a:solidFill>
              </a:rPr>
              <a:t>The needs assessment results should be shared at the RSE working party</a:t>
            </a:r>
          </a:p>
          <a:p>
            <a:endParaRPr lang="en-GB" sz="3200" dirty="0">
              <a:solidFill>
                <a:srgbClr val="002060"/>
              </a:solidFill>
            </a:endParaRPr>
          </a:p>
          <a:p>
            <a:r>
              <a:rPr lang="en-GB" sz="3200" dirty="0">
                <a:solidFill>
                  <a:srgbClr val="002060"/>
                </a:solidFill>
              </a:rPr>
              <a:t>These results should shape your action plan for the coming year</a:t>
            </a:r>
          </a:p>
          <a:p>
            <a:pPr marL="571500" indent="-571500">
              <a:buFont typeface="Arial" panose="020B0604020202020204" pitchFamily="34" charset="0"/>
              <a:buChar char="•"/>
            </a:pPr>
            <a:r>
              <a:rPr lang="en-GB" sz="3200" dirty="0">
                <a:solidFill>
                  <a:srgbClr val="002060"/>
                </a:solidFill>
              </a:rPr>
              <a:t>What support do staff need?</a:t>
            </a:r>
          </a:p>
          <a:p>
            <a:pPr marL="571500" indent="-571500">
              <a:buFont typeface="Arial" panose="020B0604020202020204" pitchFamily="34" charset="0"/>
              <a:buChar char="•"/>
            </a:pPr>
            <a:r>
              <a:rPr lang="en-GB" sz="3200" dirty="0">
                <a:solidFill>
                  <a:srgbClr val="002060"/>
                </a:solidFill>
              </a:rPr>
              <a:t>What are the areas of strength/areas for development?</a:t>
            </a:r>
          </a:p>
          <a:p>
            <a:pPr marL="571500" indent="-571500">
              <a:buFont typeface="Arial" panose="020B0604020202020204" pitchFamily="34" charset="0"/>
              <a:buChar char="•"/>
            </a:pPr>
            <a:r>
              <a:rPr lang="en-GB" sz="3200" dirty="0">
                <a:solidFill>
                  <a:srgbClr val="002060"/>
                </a:solidFill>
              </a:rPr>
              <a:t>What do parent needs?</a:t>
            </a:r>
          </a:p>
          <a:p>
            <a:pPr marL="571500" indent="-571500">
              <a:buFont typeface="Arial" panose="020B0604020202020204" pitchFamily="34" charset="0"/>
              <a:buChar char="•"/>
            </a:pPr>
            <a:r>
              <a:rPr lang="en-GB" sz="3200" dirty="0">
                <a:solidFill>
                  <a:srgbClr val="002060"/>
                </a:solidFill>
              </a:rPr>
              <a:t>What needs to be done first?</a:t>
            </a:r>
          </a:p>
          <a:p>
            <a:pPr marL="571500" indent="-571500">
              <a:buFont typeface="Arial" panose="020B0604020202020204" pitchFamily="34" charset="0"/>
              <a:buChar char="•"/>
            </a:pPr>
            <a:r>
              <a:rPr lang="en-GB" sz="3200" dirty="0">
                <a:solidFill>
                  <a:srgbClr val="002060"/>
                </a:solidFill>
              </a:rPr>
              <a:t>What is essential/desirable?</a:t>
            </a:r>
          </a:p>
          <a:p>
            <a:endParaRPr lang="en-GB" dirty="0"/>
          </a:p>
        </p:txBody>
      </p:sp>
    </p:spTree>
    <p:extLst>
      <p:ext uri="{BB962C8B-B14F-4D97-AF65-F5344CB8AC3E}">
        <p14:creationId xmlns:p14="http://schemas.microsoft.com/office/powerpoint/2010/main" val="2950677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Step 3 – policy review </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graphicFrame>
        <p:nvGraphicFramePr>
          <p:cNvPr id="10" name="Diagram 9">
            <a:extLst>
              <a:ext uri="{FF2B5EF4-FFF2-40B4-BE49-F238E27FC236}">
                <a16:creationId xmlns:a16="http://schemas.microsoft.com/office/drawing/2014/main" id="{32A1ECCE-F202-4E49-9BD7-20148406DEE4}"/>
              </a:ext>
            </a:extLst>
          </p:cNvPr>
          <p:cNvGraphicFramePr/>
          <p:nvPr>
            <p:extLst>
              <p:ext uri="{D42A27DB-BD31-4B8C-83A1-F6EECF244321}">
                <p14:modId xmlns:p14="http://schemas.microsoft.com/office/powerpoint/2010/main" val="3550438880"/>
              </p:ext>
            </p:extLst>
          </p:nvPr>
        </p:nvGraphicFramePr>
        <p:xfrm>
          <a:off x="1960392" y="1568661"/>
          <a:ext cx="7955148" cy="4374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0018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Step 4 – engage parents </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graphicFrame>
        <p:nvGraphicFramePr>
          <p:cNvPr id="10" name="Diagram 9">
            <a:extLst>
              <a:ext uri="{FF2B5EF4-FFF2-40B4-BE49-F238E27FC236}">
                <a16:creationId xmlns:a16="http://schemas.microsoft.com/office/drawing/2014/main" id="{32A1ECCE-F202-4E49-9BD7-20148406DEE4}"/>
              </a:ext>
            </a:extLst>
          </p:cNvPr>
          <p:cNvGraphicFramePr/>
          <p:nvPr>
            <p:extLst>
              <p:ext uri="{D42A27DB-BD31-4B8C-83A1-F6EECF244321}">
                <p14:modId xmlns:p14="http://schemas.microsoft.com/office/powerpoint/2010/main" val="2278913862"/>
              </p:ext>
            </p:extLst>
          </p:nvPr>
        </p:nvGraphicFramePr>
        <p:xfrm>
          <a:off x="1960392" y="1568661"/>
          <a:ext cx="7955148" cy="4374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83969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quarter" idx="13"/>
            <p:extLst/>
          </p:nvPr>
        </p:nvGraphicFramePr>
        <p:xfrm>
          <a:off x="395020" y="1882445"/>
          <a:ext cx="11448932" cy="3630643"/>
        </p:xfrm>
        <a:graphic>
          <a:graphicData uri="http://schemas.openxmlformats.org/drawingml/2006/table">
            <a:tbl>
              <a:tblPr firstRow="1" firstCol="1" bandRow="1">
                <a:tableStyleId>{E8B1032C-EA38-4F05-BA0D-38AFFFC7BED3}</a:tableStyleId>
              </a:tblPr>
              <a:tblGrid>
                <a:gridCol w="8689057">
                  <a:extLst>
                    <a:ext uri="{9D8B030D-6E8A-4147-A177-3AD203B41FA5}">
                      <a16:colId xmlns:a16="http://schemas.microsoft.com/office/drawing/2014/main" val="20000"/>
                    </a:ext>
                  </a:extLst>
                </a:gridCol>
                <a:gridCol w="960396">
                  <a:extLst>
                    <a:ext uri="{9D8B030D-6E8A-4147-A177-3AD203B41FA5}">
                      <a16:colId xmlns:a16="http://schemas.microsoft.com/office/drawing/2014/main" val="20001"/>
                    </a:ext>
                  </a:extLst>
                </a:gridCol>
                <a:gridCol w="823076">
                  <a:extLst>
                    <a:ext uri="{9D8B030D-6E8A-4147-A177-3AD203B41FA5}">
                      <a16:colId xmlns:a16="http://schemas.microsoft.com/office/drawing/2014/main" val="20002"/>
                    </a:ext>
                  </a:extLst>
                </a:gridCol>
                <a:gridCol w="976403">
                  <a:extLst>
                    <a:ext uri="{9D8B030D-6E8A-4147-A177-3AD203B41FA5}">
                      <a16:colId xmlns:a16="http://schemas.microsoft.com/office/drawing/2014/main" val="20003"/>
                    </a:ext>
                  </a:extLst>
                </a:gridCol>
              </a:tblGrid>
              <a:tr h="395901">
                <a:tc>
                  <a:txBody>
                    <a:bodyPr/>
                    <a:lstStyle/>
                    <a:p>
                      <a:pPr algn="ctr">
                        <a:lnSpc>
                          <a:spcPct val="115000"/>
                        </a:lnSpc>
                        <a:spcAft>
                          <a:spcPts val="0"/>
                        </a:spcAft>
                      </a:pPr>
                      <a:r>
                        <a:rPr lang="en-GB" sz="2400" dirty="0">
                          <a:effectLst/>
                        </a:rPr>
                        <a:t>Question</a:t>
                      </a:r>
                      <a:endParaRPr lang="en-GB" sz="1500" b="1"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A</a:t>
                      </a:r>
                      <a:endParaRPr lang="en-GB" sz="1500" b="1"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B</a:t>
                      </a:r>
                      <a:endParaRPr lang="en-GB" sz="1500" b="1"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C</a:t>
                      </a:r>
                      <a:endParaRPr lang="en-GB" sz="1500" b="1"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0"/>
                  </a:ext>
                </a:extLst>
              </a:tr>
              <a:tr h="785079">
                <a:tc>
                  <a:txBody>
                    <a:bodyPr/>
                    <a:lstStyle/>
                    <a:p>
                      <a:pPr>
                        <a:lnSpc>
                          <a:spcPct val="115000"/>
                        </a:lnSpc>
                        <a:spcAft>
                          <a:spcPts val="0"/>
                        </a:spcAft>
                      </a:pPr>
                      <a:r>
                        <a:rPr lang="en-GB" sz="2400" dirty="0">
                          <a:effectLst/>
                        </a:rPr>
                        <a:t>% of pupils who said parents had discussed body changes with them</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18%</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28%</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48%</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1"/>
                  </a:ext>
                </a:extLst>
              </a:tr>
              <a:tr h="785079">
                <a:tc>
                  <a:txBody>
                    <a:bodyPr/>
                    <a:lstStyle/>
                    <a:p>
                      <a:pPr>
                        <a:lnSpc>
                          <a:spcPct val="115000"/>
                        </a:lnSpc>
                        <a:spcAft>
                          <a:spcPts val="0"/>
                        </a:spcAft>
                      </a:pPr>
                      <a:r>
                        <a:rPr lang="en-GB" sz="2400" dirty="0">
                          <a:effectLst/>
                        </a:rPr>
                        <a:t>% pupils who said teachers had discussed body changes with them</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22%</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12%</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32%</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2"/>
                  </a:ext>
                </a:extLst>
              </a:tr>
              <a:tr h="816525">
                <a:tc>
                  <a:txBody>
                    <a:bodyPr/>
                    <a:lstStyle/>
                    <a:p>
                      <a:pPr>
                        <a:lnSpc>
                          <a:spcPct val="115000"/>
                        </a:lnSpc>
                        <a:spcAft>
                          <a:spcPts val="0"/>
                        </a:spcAft>
                      </a:pPr>
                      <a:r>
                        <a:rPr lang="en-GB" sz="2400" dirty="0">
                          <a:effectLst/>
                        </a:rPr>
                        <a:t>% of pupils who worry about puberty and growing up 'quite a lot' or 'a lot'.</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53%</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63%</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73%</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3"/>
                  </a:ext>
                </a:extLst>
              </a:tr>
              <a:tr h="816525">
                <a:tc>
                  <a:txBody>
                    <a:bodyPr/>
                    <a:lstStyle/>
                    <a:p>
                      <a:pPr>
                        <a:lnSpc>
                          <a:spcPct val="115000"/>
                        </a:lnSpc>
                        <a:spcAft>
                          <a:spcPts val="0"/>
                        </a:spcAft>
                      </a:pPr>
                      <a:r>
                        <a:rPr lang="en-GB" sz="2400" dirty="0">
                          <a:effectLst/>
                        </a:rPr>
                        <a:t>% of pupils who can usually or always say no to a friend when a friend asks them to do something they don’t want to do</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1%</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4%</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7%</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4"/>
                  </a:ext>
                </a:extLst>
              </a:tr>
            </a:tbl>
          </a:graphicData>
        </a:graphic>
      </p:graphicFrame>
      <p:sp>
        <p:nvSpPr>
          <p:cNvPr id="8" name="Rectangle 4">
            <a:extLst>
              <a:ext uri="{FF2B5EF4-FFF2-40B4-BE49-F238E27FC236}">
                <a16:creationId xmlns:a16="http://schemas.microsoft.com/office/drawing/2014/main" id="{33087357-7B00-49A4-AC9C-45D16C692403}"/>
              </a:ext>
            </a:extLst>
          </p:cNvPr>
          <p:cNvSpPr/>
          <p:nvPr/>
        </p:nvSpPr>
        <p:spPr>
          <a:xfrm>
            <a:off x="-25110" y="622985"/>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pic>
        <p:nvPicPr>
          <p:cNvPr id="9" name="Picture 7" descr="A picture containing object&#10;&#10;Description generated with very high confidence">
            <a:extLst>
              <a:ext uri="{FF2B5EF4-FFF2-40B4-BE49-F238E27FC236}">
                <a16:creationId xmlns:a16="http://schemas.microsoft.com/office/drawing/2014/main" id="{2C7492ED-66FE-4892-9710-E076AA2E2B7E}"/>
              </a:ext>
            </a:extLst>
          </p:cNvPr>
          <p:cNvPicPr>
            <a:picLocks noChangeAspect="1"/>
          </p:cNvPicPr>
          <p:nvPr/>
        </p:nvPicPr>
        <p:blipFill>
          <a:blip r:embed="rId2"/>
          <a:stretch>
            <a:fillRect/>
          </a:stretch>
        </p:blipFill>
        <p:spPr>
          <a:xfrm>
            <a:off x="10344804" y="6041028"/>
            <a:ext cx="1697098" cy="733229"/>
          </a:xfrm>
          <a:prstGeom prst="rect">
            <a:avLst/>
          </a:prstGeom>
          <a:noFill/>
          <a:ln cap="flat">
            <a:noFill/>
          </a:ln>
        </p:spPr>
      </p:pic>
      <p:sp>
        <p:nvSpPr>
          <p:cNvPr id="10" name="Title 1">
            <a:extLst>
              <a:ext uri="{FF2B5EF4-FFF2-40B4-BE49-F238E27FC236}">
                <a16:creationId xmlns:a16="http://schemas.microsoft.com/office/drawing/2014/main" id="{0E44842D-D26C-48BC-ABB9-8F8C41E134E8}"/>
              </a:ext>
            </a:extLst>
          </p:cNvPr>
          <p:cNvSpPr txBox="1"/>
          <p:nvPr/>
        </p:nvSpPr>
        <p:spPr>
          <a:xfrm>
            <a:off x="1008698" y="635450"/>
            <a:ext cx="770777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BED712"/>
                </a:solidFill>
                <a:uFillTx/>
                <a:latin typeface="Calibri" pitchFamily="34"/>
                <a:cs typeface="Calibri" pitchFamily="34"/>
              </a:rPr>
              <a:t>XX Primary School HRBS 201X</a:t>
            </a:r>
            <a:endParaRPr lang="en-GB" sz="4400" b="1" i="0" u="none" strike="noStrike" kern="1200" cap="none" spc="0" baseline="0" dirty="0">
              <a:solidFill>
                <a:srgbClr val="BED712"/>
              </a:solidFill>
              <a:uFillTx/>
              <a:latin typeface="Calibri"/>
              <a:cs typeface="Calibri" pitchFamily="34"/>
            </a:endParaRPr>
          </a:p>
        </p:txBody>
      </p:sp>
    </p:spTree>
    <p:extLst>
      <p:ext uri="{BB962C8B-B14F-4D97-AF65-F5344CB8AC3E}">
        <p14:creationId xmlns:p14="http://schemas.microsoft.com/office/powerpoint/2010/main" val="1900203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quarter" idx="13"/>
            <p:extLst/>
          </p:nvPr>
        </p:nvGraphicFramePr>
        <p:xfrm>
          <a:off x="395020" y="1882445"/>
          <a:ext cx="11448932" cy="3630643"/>
        </p:xfrm>
        <a:graphic>
          <a:graphicData uri="http://schemas.openxmlformats.org/drawingml/2006/table">
            <a:tbl>
              <a:tblPr firstRow="1" firstCol="1" bandRow="1">
                <a:tableStyleId>{E8B1032C-EA38-4F05-BA0D-38AFFFC7BED3}</a:tableStyleId>
              </a:tblPr>
              <a:tblGrid>
                <a:gridCol w="8689057">
                  <a:extLst>
                    <a:ext uri="{9D8B030D-6E8A-4147-A177-3AD203B41FA5}">
                      <a16:colId xmlns:a16="http://schemas.microsoft.com/office/drawing/2014/main" val="20000"/>
                    </a:ext>
                  </a:extLst>
                </a:gridCol>
                <a:gridCol w="960396">
                  <a:extLst>
                    <a:ext uri="{9D8B030D-6E8A-4147-A177-3AD203B41FA5}">
                      <a16:colId xmlns:a16="http://schemas.microsoft.com/office/drawing/2014/main" val="20001"/>
                    </a:ext>
                  </a:extLst>
                </a:gridCol>
                <a:gridCol w="823076">
                  <a:extLst>
                    <a:ext uri="{9D8B030D-6E8A-4147-A177-3AD203B41FA5}">
                      <a16:colId xmlns:a16="http://schemas.microsoft.com/office/drawing/2014/main" val="20002"/>
                    </a:ext>
                  </a:extLst>
                </a:gridCol>
                <a:gridCol w="976403">
                  <a:extLst>
                    <a:ext uri="{9D8B030D-6E8A-4147-A177-3AD203B41FA5}">
                      <a16:colId xmlns:a16="http://schemas.microsoft.com/office/drawing/2014/main" val="20003"/>
                    </a:ext>
                  </a:extLst>
                </a:gridCol>
              </a:tblGrid>
              <a:tr h="395901">
                <a:tc>
                  <a:txBody>
                    <a:bodyPr/>
                    <a:lstStyle/>
                    <a:p>
                      <a:pPr algn="ctr">
                        <a:lnSpc>
                          <a:spcPct val="115000"/>
                        </a:lnSpc>
                        <a:spcAft>
                          <a:spcPts val="0"/>
                        </a:spcAft>
                      </a:pPr>
                      <a:r>
                        <a:rPr lang="en-GB" sz="2400" dirty="0">
                          <a:effectLst/>
                        </a:rPr>
                        <a:t>Question</a:t>
                      </a:r>
                      <a:endParaRPr lang="en-GB" sz="1500" b="1"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A</a:t>
                      </a:r>
                      <a:endParaRPr lang="en-GB" sz="1500" b="1"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B</a:t>
                      </a:r>
                      <a:endParaRPr lang="en-GB" sz="1500" b="1"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C</a:t>
                      </a:r>
                      <a:endParaRPr lang="en-GB" sz="1500" b="1"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0"/>
                  </a:ext>
                </a:extLst>
              </a:tr>
              <a:tr h="785079">
                <a:tc>
                  <a:txBody>
                    <a:bodyPr/>
                    <a:lstStyle/>
                    <a:p>
                      <a:pPr>
                        <a:lnSpc>
                          <a:spcPct val="115000"/>
                        </a:lnSpc>
                        <a:spcAft>
                          <a:spcPts val="0"/>
                        </a:spcAft>
                      </a:pPr>
                      <a:r>
                        <a:rPr lang="en-GB" sz="2400" dirty="0">
                          <a:effectLst/>
                        </a:rPr>
                        <a:t>% of pupils who said parents had discussed body changes with them</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18%</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28%</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48%</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1"/>
                  </a:ext>
                </a:extLst>
              </a:tr>
              <a:tr h="785079">
                <a:tc>
                  <a:txBody>
                    <a:bodyPr/>
                    <a:lstStyle/>
                    <a:p>
                      <a:pPr>
                        <a:lnSpc>
                          <a:spcPct val="115000"/>
                        </a:lnSpc>
                        <a:spcAft>
                          <a:spcPts val="0"/>
                        </a:spcAft>
                      </a:pPr>
                      <a:r>
                        <a:rPr lang="en-GB" sz="2400" dirty="0">
                          <a:effectLst/>
                        </a:rPr>
                        <a:t>% pupils who said teachers had discussed body changes with them</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22%</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12%</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32%</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2"/>
                  </a:ext>
                </a:extLst>
              </a:tr>
              <a:tr h="816525">
                <a:tc>
                  <a:txBody>
                    <a:bodyPr/>
                    <a:lstStyle/>
                    <a:p>
                      <a:pPr>
                        <a:lnSpc>
                          <a:spcPct val="115000"/>
                        </a:lnSpc>
                        <a:spcAft>
                          <a:spcPts val="0"/>
                        </a:spcAft>
                      </a:pPr>
                      <a:r>
                        <a:rPr lang="en-GB" sz="2400" dirty="0">
                          <a:effectLst/>
                        </a:rPr>
                        <a:t>% of pupils who worry about puberty and growing up 'quite a lot' or 'a lot'.</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53%</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63%</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73%</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3"/>
                  </a:ext>
                </a:extLst>
              </a:tr>
              <a:tr h="816525">
                <a:tc>
                  <a:txBody>
                    <a:bodyPr/>
                    <a:lstStyle/>
                    <a:p>
                      <a:pPr>
                        <a:lnSpc>
                          <a:spcPct val="115000"/>
                        </a:lnSpc>
                        <a:spcAft>
                          <a:spcPts val="0"/>
                        </a:spcAft>
                      </a:pPr>
                      <a:r>
                        <a:rPr lang="en-GB" sz="2400" dirty="0">
                          <a:effectLst/>
                        </a:rPr>
                        <a:t>% of pupils who can usually or always say no to a friend when a friend asks them to do something they don’t want to do</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1%</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4%</a:t>
                      </a:r>
                      <a:endParaRPr lang="en-GB" sz="1500" dirty="0">
                        <a:solidFill>
                          <a:srgbClr val="BCDB1F"/>
                        </a:solidFill>
                        <a:effectLst/>
                        <a:latin typeface="Calibri"/>
                        <a:ea typeface="Calibri"/>
                        <a:cs typeface="Times New Roman"/>
                      </a:endParaRPr>
                    </a:p>
                  </a:txBody>
                  <a:tcPr marL="41196" marR="41196" marT="0" marB="0"/>
                </a:tc>
                <a:tc>
                  <a:txBody>
                    <a:bodyPr/>
                    <a:lstStyle/>
                    <a:p>
                      <a:pPr algn="ctr">
                        <a:lnSpc>
                          <a:spcPct val="115000"/>
                        </a:lnSpc>
                        <a:spcAft>
                          <a:spcPts val="0"/>
                        </a:spcAft>
                      </a:pPr>
                      <a:r>
                        <a:rPr lang="en-GB" sz="2400" dirty="0">
                          <a:effectLst/>
                        </a:rPr>
                        <a:t>7%</a:t>
                      </a:r>
                      <a:endParaRPr lang="en-GB" sz="1500" dirty="0">
                        <a:solidFill>
                          <a:srgbClr val="BCDB1F"/>
                        </a:solidFill>
                        <a:effectLst/>
                        <a:latin typeface="Calibri"/>
                        <a:ea typeface="Calibri"/>
                        <a:cs typeface="Times New Roman"/>
                      </a:endParaRPr>
                    </a:p>
                  </a:txBody>
                  <a:tcPr marL="41196" marR="41196" marT="0" marB="0"/>
                </a:tc>
                <a:extLst>
                  <a:ext uri="{0D108BD9-81ED-4DB2-BD59-A6C34878D82A}">
                    <a16:rowId xmlns:a16="http://schemas.microsoft.com/office/drawing/2014/main" val="10004"/>
                  </a:ext>
                </a:extLst>
              </a:tr>
            </a:tbl>
          </a:graphicData>
        </a:graphic>
      </p:graphicFrame>
      <p:sp>
        <p:nvSpPr>
          <p:cNvPr id="8" name="Rectangle 4">
            <a:extLst>
              <a:ext uri="{FF2B5EF4-FFF2-40B4-BE49-F238E27FC236}">
                <a16:creationId xmlns:a16="http://schemas.microsoft.com/office/drawing/2014/main" id="{33087357-7B00-49A4-AC9C-45D16C692403}"/>
              </a:ext>
            </a:extLst>
          </p:cNvPr>
          <p:cNvSpPr/>
          <p:nvPr/>
        </p:nvSpPr>
        <p:spPr>
          <a:xfrm>
            <a:off x="-25110" y="622985"/>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pic>
        <p:nvPicPr>
          <p:cNvPr id="9" name="Picture 7" descr="A picture containing object&#10;&#10;Description generated with very high confidence">
            <a:extLst>
              <a:ext uri="{FF2B5EF4-FFF2-40B4-BE49-F238E27FC236}">
                <a16:creationId xmlns:a16="http://schemas.microsoft.com/office/drawing/2014/main" id="{2C7492ED-66FE-4892-9710-E076AA2E2B7E}"/>
              </a:ext>
            </a:extLst>
          </p:cNvPr>
          <p:cNvPicPr>
            <a:picLocks noChangeAspect="1"/>
          </p:cNvPicPr>
          <p:nvPr/>
        </p:nvPicPr>
        <p:blipFill>
          <a:blip r:embed="rId2"/>
          <a:stretch>
            <a:fillRect/>
          </a:stretch>
        </p:blipFill>
        <p:spPr>
          <a:xfrm>
            <a:off x="10344804" y="6041028"/>
            <a:ext cx="1697098" cy="733229"/>
          </a:xfrm>
          <a:prstGeom prst="rect">
            <a:avLst/>
          </a:prstGeom>
          <a:noFill/>
          <a:ln cap="flat">
            <a:noFill/>
          </a:ln>
        </p:spPr>
      </p:pic>
      <p:sp>
        <p:nvSpPr>
          <p:cNvPr id="10" name="Title 1">
            <a:extLst>
              <a:ext uri="{FF2B5EF4-FFF2-40B4-BE49-F238E27FC236}">
                <a16:creationId xmlns:a16="http://schemas.microsoft.com/office/drawing/2014/main" id="{0E44842D-D26C-48BC-ABB9-8F8C41E134E8}"/>
              </a:ext>
            </a:extLst>
          </p:cNvPr>
          <p:cNvSpPr txBox="1"/>
          <p:nvPr/>
        </p:nvSpPr>
        <p:spPr>
          <a:xfrm>
            <a:off x="1008698" y="635450"/>
            <a:ext cx="770777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BED712"/>
                </a:solidFill>
                <a:uFillTx/>
                <a:latin typeface="Calibri" pitchFamily="34"/>
                <a:cs typeface="Calibri" pitchFamily="34"/>
              </a:rPr>
              <a:t>XX Primary School HRBS 201X</a:t>
            </a:r>
            <a:endParaRPr lang="en-GB" sz="4400" b="1" i="0" u="none" strike="noStrike" kern="1200" cap="none" spc="0" baseline="0" dirty="0">
              <a:solidFill>
                <a:srgbClr val="BED712"/>
              </a:solidFill>
              <a:uFillTx/>
              <a:latin typeface="Calibri"/>
              <a:cs typeface="Calibri" pitchFamily="34"/>
            </a:endParaRPr>
          </a:p>
        </p:txBody>
      </p:sp>
    </p:spTree>
    <p:extLst>
      <p:ext uri="{BB962C8B-B14F-4D97-AF65-F5344CB8AC3E}">
        <p14:creationId xmlns:p14="http://schemas.microsoft.com/office/powerpoint/2010/main" val="875076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Step 4 – withdrawals</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328228" y="1594160"/>
            <a:ext cx="11535544" cy="5293757"/>
          </a:xfrm>
          <a:prstGeom prst="rect">
            <a:avLst/>
          </a:prstGeom>
        </p:spPr>
        <p:txBody>
          <a:bodyPr wrap="square">
            <a:spAutoFit/>
          </a:bodyPr>
          <a:lstStyle/>
          <a:p>
            <a:pPr marL="457200" indent="-457200">
              <a:buFont typeface="Arial" panose="020B0604020202020204" pitchFamily="34" charset="0"/>
              <a:buChar char="•"/>
            </a:pPr>
            <a:r>
              <a:rPr lang="en-GB" sz="4000" dirty="0">
                <a:solidFill>
                  <a:srgbClr val="002060"/>
                </a:solidFill>
              </a:rPr>
              <a:t>Until September 2020, follow your current policy.</a:t>
            </a:r>
          </a:p>
          <a:p>
            <a:pPr marL="457200" indent="-457200">
              <a:buFont typeface="Arial" panose="020B0604020202020204" pitchFamily="34" charset="0"/>
              <a:buChar char="•"/>
            </a:pPr>
            <a:r>
              <a:rPr lang="en-GB" sz="4000" dirty="0">
                <a:solidFill>
                  <a:srgbClr val="002060"/>
                </a:solidFill>
              </a:rPr>
              <a:t>New policy will come into effect from September 2020.</a:t>
            </a:r>
          </a:p>
          <a:p>
            <a:pPr marL="457200" indent="-457200">
              <a:buFont typeface="Arial" panose="020B0604020202020204" pitchFamily="34" charset="0"/>
              <a:buChar char="•"/>
            </a:pPr>
            <a:r>
              <a:rPr lang="en-GB" sz="4000" dirty="0">
                <a:solidFill>
                  <a:srgbClr val="002060"/>
                </a:solidFill>
              </a:rPr>
              <a:t>Withdrawals before September 2020– meet with parents, share resources – they can withdraw if they wish</a:t>
            </a:r>
          </a:p>
          <a:p>
            <a:pPr marL="457200" indent="-457200">
              <a:buFont typeface="Arial" panose="020B0604020202020204" pitchFamily="34" charset="0"/>
              <a:buChar char="•"/>
            </a:pPr>
            <a:r>
              <a:rPr lang="en-GB" sz="4000" dirty="0">
                <a:solidFill>
                  <a:srgbClr val="002060"/>
                </a:solidFill>
              </a:rPr>
              <a:t>Withdrawals after September 2020 – can only withdraw from sex education lessons </a:t>
            </a:r>
          </a:p>
          <a:p>
            <a:endParaRPr lang="en-GB" dirty="0"/>
          </a:p>
        </p:txBody>
      </p:sp>
    </p:spTree>
    <p:extLst>
      <p:ext uri="{BB962C8B-B14F-4D97-AF65-F5344CB8AC3E}">
        <p14:creationId xmlns:p14="http://schemas.microsoft.com/office/powerpoint/2010/main" val="128283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Step 5 – staff training</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graphicFrame>
        <p:nvGraphicFramePr>
          <p:cNvPr id="10" name="Diagram 9">
            <a:extLst>
              <a:ext uri="{FF2B5EF4-FFF2-40B4-BE49-F238E27FC236}">
                <a16:creationId xmlns:a16="http://schemas.microsoft.com/office/drawing/2014/main" id="{32A1ECCE-F202-4E49-9BD7-20148406DEE4}"/>
              </a:ext>
            </a:extLst>
          </p:cNvPr>
          <p:cNvGraphicFramePr/>
          <p:nvPr>
            <p:extLst>
              <p:ext uri="{D42A27DB-BD31-4B8C-83A1-F6EECF244321}">
                <p14:modId xmlns:p14="http://schemas.microsoft.com/office/powerpoint/2010/main" val="4262099739"/>
              </p:ext>
            </p:extLst>
          </p:nvPr>
        </p:nvGraphicFramePr>
        <p:xfrm>
          <a:off x="1960392" y="1568661"/>
          <a:ext cx="7955148" cy="4374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929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6B42-AE65-4EA1-9204-DBCEFB932E4A}"/>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D1579DE-6A8D-42B5-9CE1-A6FD47792A4B}"/>
              </a:ext>
            </a:extLst>
          </p:cNvPr>
          <p:cNvSpPr txBox="1">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4722537-CCE9-497D-B86F-E24DBD164346}"/>
              </a:ext>
            </a:extLst>
          </p:cNvPr>
          <p:cNvPicPr>
            <a:picLocks noChangeAspect="1"/>
          </p:cNvPicPr>
          <p:nvPr/>
        </p:nvPicPr>
        <p:blipFill>
          <a:blip r:embed="rId2"/>
          <a:stretch>
            <a:fillRect/>
          </a:stretch>
        </p:blipFill>
        <p:spPr>
          <a:xfrm>
            <a:off x="-19632" y="-28347"/>
            <a:ext cx="12193889" cy="6875803"/>
          </a:xfrm>
          <a:prstGeom prst="rect">
            <a:avLst/>
          </a:prstGeom>
          <a:noFill/>
          <a:ln cap="flat">
            <a:noFill/>
          </a:ln>
        </p:spPr>
      </p:pic>
      <p:sp>
        <p:nvSpPr>
          <p:cNvPr id="5" name="Rectangle 12">
            <a:extLst>
              <a:ext uri="{FF2B5EF4-FFF2-40B4-BE49-F238E27FC236}">
                <a16:creationId xmlns:a16="http://schemas.microsoft.com/office/drawing/2014/main" id="{BDB809E4-E1E2-4BF5-B296-FA6B9729EF0D}"/>
              </a:ext>
            </a:extLst>
          </p:cNvPr>
          <p:cNvSpPr/>
          <p:nvPr/>
        </p:nvSpPr>
        <p:spPr>
          <a:xfrm>
            <a:off x="0" y="599252"/>
            <a:ext cx="790041" cy="73152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Title 1">
            <a:extLst>
              <a:ext uri="{FF2B5EF4-FFF2-40B4-BE49-F238E27FC236}">
                <a16:creationId xmlns:a16="http://schemas.microsoft.com/office/drawing/2014/main" id="{97A8963A-5483-42A6-BDDA-912730FBB217}"/>
              </a:ext>
            </a:extLst>
          </p:cNvPr>
          <p:cNvSpPr txBox="1"/>
          <p:nvPr/>
        </p:nvSpPr>
        <p:spPr>
          <a:xfrm>
            <a:off x="983985" y="585636"/>
            <a:ext cx="9426549" cy="983025"/>
          </a:xfrm>
          <a:prstGeom prst="rect">
            <a:avLst/>
          </a:prstGeom>
          <a:noFill/>
          <a:ln cap="flat">
            <a:noFill/>
          </a:ln>
        </p:spPr>
        <p:txBody>
          <a:bodyPr vert="horz" wrap="square" lIns="91440" tIns="45720" rIns="91440" bIns="45720" anchor="t" anchorCtr="0" compatLnSpc="1">
            <a:noAutofit/>
          </a:bodyPr>
          <a:lstStyle/>
          <a:p>
            <a:pPr marL="0" marR="0" lvl="0" indent="0" algn="l" defTabSz="1219169"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a:solidFill>
                  <a:srgbClr val="FFFFFF"/>
                </a:solidFill>
                <a:uFillTx/>
                <a:latin typeface="Calibri" pitchFamily="34"/>
              </a:rPr>
              <a:t>What we do</a:t>
            </a:r>
          </a:p>
        </p:txBody>
      </p:sp>
      <p:sp>
        <p:nvSpPr>
          <p:cNvPr id="27" name="Oval 17">
            <a:extLst>
              <a:ext uri="{FF2B5EF4-FFF2-40B4-BE49-F238E27FC236}">
                <a16:creationId xmlns:a16="http://schemas.microsoft.com/office/drawing/2014/main" id="{92CB185B-699E-4935-81A5-D562228521EB}"/>
              </a:ext>
            </a:extLst>
          </p:cNvPr>
          <p:cNvSpPr/>
          <p:nvPr/>
        </p:nvSpPr>
        <p:spPr>
          <a:xfrm>
            <a:off x="204928" y="2254842"/>
            <a:ext cx="2417938" cy="23042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57150" cap="flat">
            <a:solidFill>
              <a:schemeClr val="bg1"/>
            </a:solidFill>
            <a:prstDash val="solid"/>
          </a:ln>
          <a:effectLst>
            <a:outerShdw blurRad="50800" dist="38100" dir="2700000" algn="tl" rotWithShape="0">
              <a:prstClr val="black">
                <a:alpha val="40000"/>
              </a:prstClr>
            </a:outerShdw>
          </a:effectLst>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FFFFFF"/>
              </a:solidFill>
              <a:uFillTx/>
              <a:latin typeface="Calibri" pitchFamily="34"/>
            </a:endParaRPr>
          </a:p>
        </p:txBody>
      </p:sp>
      <p:sp>
        <p:nvSpPr>
          <p:cNvPr id="12" name="TextBox 23">
            <a:extLst>
              <a:ext uri="{FF2B5EF4-FFF2-40B4-BE49-F238E27FC236}">
                <a16:creationId xmlns:a16="http://schemas.microsoft.com/office/drawing/2014/main" id="{87368F64-D68E-4A30-988E-6FE258C05821}"/>
              </a:ext>
            </a:extLst>
          </p:cNvPr>
          <p:cNvSpPr txBox="1"/>
          <p:nvPr/>
        </p:nvSpPr>
        <p:spPr>
          <a:xfrm>
            <a:off x="9267724" y="3117692"/>
            <a:ext cx="2471412" cy="502766"/>
          </a:xfrm>
          <a:prstGeom prst="rect">
            <a:avLst/>
          </a:prstGeom>
          <a:noFill/>
          <a:ln cap="flat">
            <a:noFill/>
          </a:ln>
        </p:spPr>
        <p:txBody>
          <a:bodyPr vert="horz" wrap="square" lIns="91440" tIns="45720" rIns="91440" bIns="45720" anchor="t" anchorCtr="1" compatLnSpc="1">
            <a:sp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667" b="1" dirty="0">
                <a:solidFill>
                  <a:srgbClr val="FFFFFF"/>
                </a:solidFill>
                <a:latin typeface="Calibri Light"/>
              </a:rPr>
              <a:t>RSE</a:t>
            </a:r>
            <a:endParaRPr lang="en-GB" sz="2667" b="1" i="0" u="none" strike="noStrike" kern="1200" cap="none" spc="0" baseline="0" dirty="0">
              <a:solidFill>
                <a:srgbClr val="FFFFFF"/>
              </a:solidFill>
              <a:uFillTx/>
              <a:latin typeface="Calibri Light"/>
            </a:endParaRPr>
          </a:p>
        </p:txBody>
      </p:sp>
      <p:sp>
        <p:nvSpPr>
          <p:cNvPr id="17" name="AutoShape 28" descr="https://cdn3.iconfinder.com/data/icons/stroke/53/28-512.png">
            <a:extLst>
              <a:ext uri="{FF2B5EF4-FFF2-40B4-BE49-F238E27FC236}">
                <a16:creationId xmlns:a16="http://schemas.microsoft.com/office/drawing/2014/main" id="{893F5363-4978-444D-A8E6-4AC5EEEACEE9}"/>
              </a:ext>
            </a:extLst>
          </p:cNvPr>
          <p:cNvSpPr/>
          <p:nvPr/>
        </p:nvSpPr>
        <p:spPr>
          <a:xfrm>
            <a:off x="2594545" y="1926814"/>
            <a:ext cx="406395" cy="406405"/>
          </a:xfrm>
          <a:prstGeom prst="rect">
            <a:avLst/>
          </a:prstGeom>
          <a:noFill/>
          <a:ln cap="flat">
            <a:noFill/>
            <a:prstDash val="solid"/>
          </a:ln>
        </p:spPr>
        <p:txBody>
          <a:bodyPr vert="horz" wrap="square" lIns="121916" tIns="60963" rIns="121916" bIns="60963" anchor="t" anchorCtr="0" compatLnSpc="1">
            <a:noAutofit/>
          </a:bodyPr>
          <a:lstStyle/>
          <a:p>
            <a:pPr marL="0" marR="0" lvl="0" indent="0" algn="l"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Tw Cen MT"/>
            </a:endParaRPr>
          </a:p>
        </p:txBody>
      </p:sp>
      <p:pic>
        <p:nvPicPr>
          <p:cNvPr id="23" name="Picture 37" descr="A close up of text on a black background&#10;&#10;Description generated with high confidence">
            <a:extLst>
              <a:ext uri="{FF2B5EF4-FFF2-40B4-BE49-F238E27FC236}">
                <a16:creationId xmlns:a16="http://schemas.microsoft.com/office/drawing/2014/main" id="{158B6F93-B7C7-4BE0-ADBE-E2A970B1D688}"/>
              </a:ext>
            </a:extLst>
          </p:cNvPr>
          <p:cNvPicPr>
            <a:picLocks noChangeAspect="1"/>
          </p:cNvPicPr>
          <p:nvPr/>
        </p:nvPicPr>
        <p:blipFill>
          <a:blip r:embed="rId3"/>
          <a:stretch>
            <a:fillRect/>
          </a:stretch>
        </p:blipFill>
        <p:spPr>
          <a:xfrm>
            <a:off x="12161" y="5168344"/>
            <a:ext cx="1341443" cy="1679112"/>
          </a:xfrm>
          <a:prstGeom prst="rect">
            <a:avLst/>
          </a:prstGeom>
          <a:noFill/>
          <a:ln cap="flat">
            <a:noFill/>
          </a:ln>
        </p:spPr>
      </p:pic>
      <p:pic>
        <p:nvPicPr>
          <p:cNvPr id="24" name="Picture 38" descr="A close up of text on a black background&#10;&#10;Description generated with high confidence">
            <a:extLst>
              <a:ext uri="{FF2B5EF4-FFF2-40B4-BE49-F238E27FC236}">
                <a16:creationId xmlns:a16="http://schemas.microsoft.com/office/drawing/2014/main" id="{A821D589-69FD-4267-8BE1-C53140FD973D}"/>
              </a:ext>
            </a:extLst>
          </p:cNvPr>
          <p:cNvPicPr>
            <a:picLocks noChangeAspect="1"/>
          </p:cNvPicPr>
          <p:nvPr/>
        </p:nvPicPr>
        <p:blipFill>
          <a:blip r:embed="rId3"/>
          <a:stretch>
            <a:fillRect/>
          </a:stretch>
        </p:blipFill>
        <p:spPr>
          <a:xfrm rot="10799991">
            <a:off x="10680319" y="-28347"/>
            <a:ext cx="1517355" cy="1899300"/>
          </a:xfrm>
          <a:prstGeom prst="rect">
            <a:avLst/>
          </a:prstGeom>
          <a:noFill/>
          <a:ln cap="flat">
            <a:noFill/>
          </a:ln>
        </p:spPr>
      </p:pic>
      <p:pic>
        <p:nvPicPr>
          <p:cNvPr id="26" name="Picture 25" descr="A picture containing object&#10;&#10;Description generated with very high confidence">
            <a:extLst>
              <a:ext uri="{FF2B5EF4-FFF2-40B4-BE49-F238E27FC236}">
                <a16:creationId xmlns:a16="http://schemas.microsoft.com/office/drawing/2014/main" id="{7B002228-47C7-40AB-9FF6-2E851012C4D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10346417" y="5952122"/>
            <a:ext cx="1517355" cy="655569"/>
          </a:xfrm>
          <a:prstGeom prst="rect">
            <a:avLst/>
          </a:prstGeom>
          <a:noFill/>
          <a:ln cap="flat">
            <a:noFill/>
          </a:ln>
        </p:spPr>
      </p:pic>
      <p:sp>
        <p:nvSpPr>
          <p:cNvPr id="22" name="TextBox 35">
            <a:extLst>
              <a:ext uri="{FF2B5EF4-FFF2-40B4-BE49-F238E27FC236}">
                <a16:creationId xmlns:a16="http://schemas.microsoft.com/office/drawing/2014/main" id="{9EA0A700-D4AF-4798-BED0-B798458E1C54}"/>
              </a:ext>
            </a:extLst>
          </p:cNvPr>
          <p:cNvSpPr txBox="1"/>
          <p:nvPr/>
        </p:nvSpPr>
        <p:spPr>
          <a:xfrm>
            <a:off x="233249" y="2942461"/>
            <a:ext cx="2471412" cy="836126"/>
          </a:xfrm>
          <a:prstGeom prst="rect">
            <a:avLst/>
          </a:prstGeom>
          <a:noFill/>
          <a:ln cap="flat">
            <a:noFill/>
          </a:ln>
        </p:spPr>
        <p:txBody>
          <a:bodyPr vert="horz" wrap="square" lIns="91440" tIns="45720" rIns="91440" bIns="45720" anchor="t" anchorCtr="1" compatLnSpc="1">
            <a:spAutoFit/>
          </a:bodyPr>
          <a:lstStyle/>
          <a:p>
            <a:pPr algn="ctr" defTabSz="1219169">
              <a:lnSpc>
                <a:spcPts val="2900"/>
              </a:lnSpc>
              <a:defRPr sz="1800" b="0" i="0" u="none" strike="noStrike" kern="0" cap="none" spc="0" baseline="0">
                <a:solidFill>
                  <a:srgbClr val="000000"/>
                </a:solidFill>
                <a:uFillTx/>
              </a:defRPr>
            </a:pPr>
            <a:r>
              <a:rPr lang="en-GB" sz="2667" b="1" dirty="0">
                <a:solidFill>
                  <a:schemeClr val="bg1"/>
                </a:solidFill>
                <a:latin typeface="Calibri Light"/>
              </a:rPr>
              <a:t>Safeguarding prevention</a:t>
            </a:r>
          </a:p>
        </p:txBody>
      </p:sp>
      <p:sp>
        <p:nvSpPr>
          <p:cNvPr id="28" name="TextBox 35">
            <a:extLst>
              <a:ext uri="{FF2B5EF4-FFF2-40B4-BE49-F238E27FC236}">
                <a16:creationId xmlns:a16="http://schemas.microsoft.com/office/drawing/2014/main" id="{7EE8A320-2B7B-437B-A093-FF228C2678A9}"/>
              </a:ext>
            </a:extLst>
          </p:cNvPr>
          <p:cNvSpPr txBox="1"/>
          <p:nvPr/>
        </p:nvSpPr>
        <p:spPr>
          <a:xfrm>
            <a:off x="2467025" y="2838021"/>
            <a:ext cx="2471412" cy="1208023"/>
          </a:xfrm>
          <a:prstGeom prst="rect">
            <a:avLst/>
          </a:prstGeom>
          <a:noFill/>
          <a:ln cap="flat">
            <a:noFill/>
          </a:ln>
        </p:spPr>
        <p:txBody>
          <a:bodyPr vert="horz" wrap="square" lIns="91440" tIns="45720" rIns="91440" bIns="45720" anchor="t" anchorCtr="1" compatLnSpc="1">
            <a:spAutoFit/>
          </a:bodyPr>
          <a:lstStyle/>
          <a:p>
            <a:pPr marL="0" marR="0" lvl="0" indent="0" algn="ctr" defTabSz="1219169" rtl="0" fontAlgn="auto" hangingPunct="1">
              <a:lnSpc>
                <a:spcPts val="2900"/>
              </a:lnSpc>
              <a:spcBef>
                <a:spcPts val="0"/>
              </a:spcBef>
              <a:spcAft>
                <a:spcPts val="0"/>
              </a:spcAft>
              <a:buNone/>
              <a:tabLst/>
              <a:defRPr sz="1800" b="0" i="0" u="none" strike="noStrike" kern="0" cap="none" spc="0" baseline="0">
                <a:solidFill>
                  <a:srgbClr val="000000"/>
                </a:solidFill>
                <a:uFillTx/>
              </a:defRPr>
            </a:pPr>
            <a:r>
              <a:rPr lang="en-GB" sz="2667" b="1" i="0" u="none" strike="noStrike" kern="1200" cap="none" spc="0" baseline="0" dirty="0">
                <a:solidFill>
                  <a:schemeClr val="bg1"/>
                </a:solidFill>
                <a:uFillTx/>
                <a:latin typeface="Calibri Light"/>
              </a:rPr>
              <a:t>Mental healt</a:t>
            </a:r>
            <a:r>
              <a:rPr lang="en-GB" sz="2667" b="1" dirty="0">
                <a:solidFill>
                  <a:schemeClr val="bg1"/>
                </a:solidFill>
                <a:latin typeface="Calibri Light"/>
              </a:rPr>
              <a:t>h and emotional wellbeing</a:t>
            </a:r>
            <a:endParaRPr lang="en-GB" sz="2667" b="1" i="0" u="none" strike="noStrike" kern="1200" cap="none" spc="0" baseline="0" dirty="0">
              <a:solidFill>
                <a:schemeClr val="bg1"/>
              </a:solidFill>
              <a:uFillTx/>
              <a:latin typeface="Calibri Light"/>
            </a:endParaRPr>
          </a:p>
        </p:txBody>
      </p:sp>
      <p:sp>
        <p:nvSpPr>
          <p:cNvPr id="29" name="TextBox 35">
            <a:extLst>
              <a:ext uri="{FF2B5EF4-FFF2-40B4-BE49-F238E27FC236}">
                <a16:creationId xmlns:a16="http://schemas.microsoft.com/office/drawing/2014/main" id="{0376EA85-3330-4121-AFE0-1D8E6A13EA26}"/>
              </a:ext>
            </a:extLst>
          </p:cNvPr>
          <p:cNvSpPr txBox="1"/>
          <p:nvPr/>
        </p:nvSpPr>
        <p:spPr>
          <a:xfrm>
            <a:off x="4707328" y="3155589"/>
            <a:ext cx="2471412" cy="502766"/>
          </a:xfrm>
          <a:prstGeom prst="rect">
            <a:avLst/>
          </a:prstGeom>
          <a:noFill/>
          <a:ln cap="flat">
            <a:noFill/>
          </a:ln>
        </p:spPr>
        <p:txBody>
          <a:bodyPr vert="horz" wrap="square" lIns="91440" tIns="45720" rIns="91440" bIns="45720" anchor="t" anchorCtr="1" compatLnSpc="1">
            <a:sp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667" b="1" i="0" u="none" strike="noStrike" kern="1200" cap="none" spc="0" baseline="0" dirty="0">
                <a:solidFill>
                  <a:schemeClr val="bg1"/>
                </a:solidFill>
                <a:uFillTx/>
                <a:latin typeface="Calibri Light"/>
              </a:rPr>
              <a:t>PSHE</a:t>
            </a:r>
          </a:p>
        </p:txBody>
      </p:sp>
      <p:sp>
        <p:nvSpPr>
          <p:cNvPr id="30" name="TextBox 35">
            <a:extLst>
              <a:ext uri="{FF2B5EF4-FFF2-40B4-BE49-F238E27FC236}">
                <a16:creationId xmlns:a16="http://schemas.microsoft.com/office/drawing/2014/main" id="{229B0681-D5F4-4579-9398-A74DC53A5B94}"/>
              </a:ext>
            </a:extLst>
          </p:cNvPr>
          <p:cNvSpPr txBox="1"/>
          <p:nvPr/>
        </p:nvSpPr>
        <p:spPr>
          <a:xfrm>
            <a:off x="6969203" y="2824987"/>
            <a:ext cx="2471412" cy="1208023"/>
          </a:xfrm>
          <a:prstGeom prst="rect">
            <a:avLst/>
          </a:prstGeom>
          <a:noFill/>
          <a:ln cap="flat">
            <a:noFill/>
          </a:ln>
        </p:spPr>
        <p:txBody>
          <a:bodyPr vert="horz" wrap="square" lIns="91440" tIns="45720" rIns="91440" bIns="45720" anchor="t" anchorCtr="1" compatLnSpc="1">
            <a:spAutoFit/>
          </a:bodyPr>
          <a:lstStyle/>
          <a:p>
            <a:pPr marR="0" lvl="0" indent="0" algn="ctr" defTabSz="1219169" fontAlgn="auto">
              <a:lnSpc>
                <a:spcPts val="2900"/>
              </a:lnSpc>
              <a:spcBef>
                <a:spcPts val="0"/>
              </a:spcBef>
              <a:spcAft>
                <a:spcPts val="0"/>
              </a:spcAft>
              <a:buNone/>
              <a:tabLst/>
              <a:defRPr sz="1800" b="0" i="0" u="none" strike="noStrike" kern="0" cap="none" spc="0" baseline="0">
                <a:solidFill>
                  <a:srgbClr val="000000"/>
                </a:solidFill>
                <a:uFillTx/>
              </a:defRPr>
            </a:pPr>
            <a:r>
              <a:rPr lang="en-GB" sz="2667" b="1" kern="0" dirty="0">
                <a:solidFill>
                  <a:schemeClr val="bg1"/>
                </a:solidFill>
                <a:latin typeface="Calibri Light"/>
              </a:rPr>
              <a:t>Nutrition </a:t>
            </a:r>
          </a:p>
          <a:p>
            <a:pPr marR="0" lvl="0" indent="0" algn="ctr" defTabSz="1219169" fontAlgn="auto">
              <a:lnSpc>
                <a:spcPts val="2900"/>
              </a:lnSpc>
              <a:spcBef>
                <a:spcPts val="0"/>
              </a:spcBef>
              <a:spcAft>
                <a:spcPts val="0"/>
              </a:spcAft>
              <a:buNone/>
              <a:tabLst/>
              <a:defRPr sz="1800" b="0" i="0" u="none" strike="noStrike" kern="0" cap="none" spc="0" baseline="0">
                <a:solidFill>
                  <a:srgbClr val="000000"/>
                </a:solidFill>
                <a:uFillTx/>
              </a:defRPr>
            </a:pPr>
            <a:r>
              <a:rPr lang="en-GB" sz="2667" b="1" kern="0" dirty="0">
                <a:solidFill>
                  <a:schemeClr val="bg1"/>
                </a:solidFill>
                <a:latin typeface="Calibri Light"/>
              </a:rPr>
              <a:t>&amp;</a:t>
            </a:r>
          </a:p>
          <a:p>
            <a:pPr marR="0" lvl="0" indent="0" algn="ctr" defTabSz="1219169" fontAlgn="auto">
              <a:lnSpc>
                <a:spcPts val="2900"/>
              </a:lnSpc>
              <a:spcBef>
                <a:spcPts val="0"/>
              </a:spcBef>
              <a:spcAft>
                <a:spcPts val="0"/>
              </a:spcAft>
              <a:buNone/>
              <a:tabLst/>
              <a:defRPr sz="1800" b="0" i="0" u="none" strike="noStrike" kern="0" cap="none" spc="0" baseline="0">
                <a:solidFill>
                  <a:srgbClr val="000000"/>
                </a:solidFill>
                <a:uFillTx/>
              </a:defRPr>
            </a:pPr>
            <a:r>
              <a:rPr lang="en-GB" sz="2667" b="1" kern="0" dirty="0">
                <a:solidFill>
                  <a:schemeClr val="bg1"/>
                </a:solidFill>
                <a:latin typeface="Calibri Light"/>
              </a:rPr>
              <a:t> exercise</a:t>
            </a:r>
          </a:p>
        </p:txBody>
      </p:sp>
      <p:sp>
        <p:nvSpPr>
          <p:cNvPr id="32" name="Oval 17">
            <a:extLst>
              <a:ext uri="{FF2B5EF4-FFF2-40B4-BE49-F238E27FC236}">
                <a16:creationId xmlns:a16="http://schemas.microsoft.com/office/drawing/2014/main" id="{EC99D1BC-39CD-446E-BA03-93E99DEC04DB}"/>
              </a:ext>
            </a:extLst>
          </p:cNvPr>
          <p:cNvSpPr/>
          <p:nvPr/>
        </p:nvSpPr>
        <p:spPr>
          <a:xfrm>
            <a:off x="2481285" y="2227640"/>
            <a:ext cx="2417938" cy="23042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57150" cap="flat">
            <a:solidFill>
              <a:schemeClr val="bg1"/>
            </a:solidFill>
            <a:prstDash val="solid"/>
          </a:ln>
          <a:effectLst>
            <a:outerShdw blurRad="50800" dist="38100" dir="2700000" algn="tl" rotWithShape="0">
              <a:prstClr val="black">
                <a:alpha val="40000"/>
              </a:prstClr>
            </a:outerShdw>
          </a:effectLst>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FFFFFF"/>
              </a:solidFill>
              <a:uFillTx/>
              <a:latin typeface="Calibri" pitchFamily="34"/>
            </a:endParaRPr>
          </a:p>
        </p:txBody>
      </p:sp>
      <p:sp>
        <p:nvSpPr>
          <p:cNvPr id="33" name="Oval 17">
            <a:extLst>
              <a:ext uri="{FF2B5EF4-FFF2-40B4-BE49-F238E27FC236}">
                <a16:creationId xmlns:a16="http://schemas.microsoft.com/office/drawing/2014/main" id="{41DC7ABD-1432-4AE0-BDFE-E40A16D9E389}"/>
              </a:ext>
            </a:extLst>
          </p:cNvPr>
          <p:cNvSpPr/>
          <p:nvPr/>
        </p:nvSpPr>
        <p:spPr>
          <a:xfrm>
            <a:off x="4750419" y="2289902"/>
            <a:ext cx="2417938" cy="23042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57150" cap="flat">
            <a:solidFill>
              <a:schemeClr val="bg1"/>
            </a:solidFill>
            <a:prstDash val="solid"/>
          </a:ln>
          <a:effectLst>
            <a:outerShdw blurRad="50800" dist="38100" dir="2700000" algn="tl" rotWithShape="0">
              <a:prstClr val="black">
                <a:alpha val="40000"/>
              </a:prstClr>
            </a:outerShdw>
          </a:effectLst>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FFFFFF"/>
              </a:solidFill>
              <a:uFillTx/>
              <a:latin typeface="Calibri" pitchFamily="34"/>
            </a:endParaRPr>
          </a:p>
        </p:txBody>
      </p:sp>
      <p:sp>
        <p:nvSpPr>
          <p:cNvPr id="34" name="Oval 17">
            <a:extLst>
              <a:ext uri="{FF2B5EF4-FFF2-40B4-BE49-F238E27FC236}">
                <a16:creationId xmlns:a16="http://schemas.microsoft.com/office/drawing/2014/main" id="{CA2D17D1-6930-45C4-9647-18B7626CFD08}"/>
              </a:ext>
            </a:extLst>
          </p:cNvPr>
          <p:cNvSpPr/>
          <p:nvPr/>
        </p:nvSpPr>
        <p:spPr>
          <a:xfrm>
            <a:off x="6988207" y="2216945"/>
            <a:ext cx="2417938" cy="23042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57150" cap="flat">
            <a:solidFill>
              <a:schemeClr val="bg1"/>
            </a:solidFill>
            <a:prstDash val="solid"/>
          </a:ln>
          <a:effectLst>
            <a:outerShdw blurRad="50800" dist="38100" dir="2700000" algn="tl" rotWithShape="0">
              <a:prstClr val="black">
                <a:alpha val="40000"/>
              </a:prstClr>
            </a:outerShdw>
          </a:effectLst>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FFFFFF"/>
              </a:solidFill>
              <a:uFillTx/>
              <a:latin typeface="Calibri" pitchFamily="34"/>
            </a:endParaRPr>
          </a:p>
        </p:txBody>
      </p:sp>
      <p:sp>
        <p:nvSpPr>
          <p:cNvPr id="35" name="Oval 17">
            <a:extLst>
              <a:ext uri="{FF2B5EF4-FFF2-40B4-BE49-F238E27FC236}">
                <a16:creationId xmlns:a16="http://schemas.microsoft.com/office/drawing/2014/main" id="{9756C5E5-0EA0-42E6-87C8-C87A4371390B}"/>
              </a:ext>
            </a:extLst>
          </p:cNvPr>
          <p:cNvSpPr/>
          <p:nvPr/>
        </p:nvSpPr>
        <p:spPr>
          <a:xfrm>
            <a:off x="9257341" y="2209713"/>
            <a:ext cx="2417938" cy="23042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57150" cap="flat">
            <a:solidFill>
              <a:schemeClr val="bg1"/>
            </a:solidFill>
            <a:prstDash val="solid"/>
          </a:ln>
          <a:effectLst>
            <a:outerShdw blurRad="50800" dist="38100" dir="2700000" algn="tl" rotWithShape="0">
              <a:prstClr val="black">
                <a:alpha val="40000"/>
              </a:prstClr>
            </a:outerShdw>
          </a:effectLst>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FFFFFF"/>
              </a:solidFill>
              <a:uFillTx/>
              <a:latin typeface="Calibri" pitchFamily="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Step 6 – deliver and assess RSE </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graphicFrame>
        <p:nvGraphicFramePr>
          <p:cNvPr id="10" name="Diagram 9">
            <a:extLst>
              <a:ext uri="{FF2B5EF4-FFF2-40B4-BE49-F238E27FC236}">
                <a16:creationId xmlns:a16="http://schemas.microsoft.com/office/drawing/2014/main" id="{32A1ECCE-F202-4E49-9BD7-20148406DEE4}"/>
              </a:ext>
            </a:extLst>
          </p:cNvPr>
          <p:cNvGraphicFramePr/>
          <p:nvPr>
            <p:extLst>
              <p:ext uri="{D42A27DB-BD31-4B8C-83A1-F6EECF244321}">
                <p14:modId xmlns:p14="http://schemas.microsoft.com/office/powerpoint/2010/main" val="2958203782"/>
              </p:ext>
            </p:extLst>
          </p:nvPr>
        </p:nvGraphicFramePr>
        <p:xfrm>
          <a:off x="1960392" y="1568661"/>
          <a:ext cx="7955148" cy="4374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8522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9889961"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Step 7 – review, monitor and evaluate </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graphicFrame>
        <p:nvGraphicFramePr>
          <p:cNvPr id="10" name="Diagram 9">
            <a:extLst>
              <a:ext uri="{FF2B5EF4-FFF2-40B4-BE49-F238E27FC236}">
                <a16:creationId xmlns:a16="http://schemas.microsoft.com/office/drawing/2014/main" id="{32A1ECCE-F202-4E49-9BD7-20148406DEE4}"/>
              </a:ext>
            </a:extLst>
          </p:cNvPr>
          <p:cNvGraphicFramePr/>
          <p:nvPr>
            <p:extLst>
              <p:ext uri="{D42A27DB-BD31-4B8C-83A1-F6EECF244321}">
                <p14:modId xmlns:p14="http://schemas.microsoft.com/office/powerpoint/2010/main" val="2479259140"/>
              </p:ext>
            </p:extLst>
          </p:nvPr>
        </p:nvGraphicFramePr>
        <p:xfrm>
          <a:off x="1960392" y="1568661"/>
          <a:ext cx="7955148" cy="4374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6354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2A3-3249-458E-9731-152D7F804F69}"/>
              </a:ext>
            </a:extLst>
          </p:cNvPr>
          <p:cNvSpPr txBox="1">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C4E100B-F8EC-4C2B-8B33-6BCA96548959}"/>
              </a:ext>
            </a:extLst>
          </p:cNvPr>
          <p:cNvSpPr txBox="1">
            <a:spLocks noGrp="1"/>
          </p:cNvSpPr>
          <p:nvPr>
            <p:ph idx="1"/>
          </p:nvPr>
        </p:nvSpPr>
        <p:spPr/>
        <p:txBody>
          <a:bodyPr/>
          <a:lstStyle/>
          <a:p>
            <a:endParaRPr lang="en-GB" dirty="0"/>
          </a:p>
        </p:txBody>
      </p:sp>
      <p:sp>
        <p:nvSpPr>
          <p:cNvPr id="4" name="Rectangle 3">
            <a:extLst>
              <a:ext uri="{FF2B5EF4-FFF2-40B4-BE49-F238E27FC236}">
                <a16:creationId xmlns:a16="http://schemas.microsoft.com/office/drawing/2014/main" id="{83479845-94DF-4FF3-A07F-5065238C330D}"/>
              </a:ext>
            </a:extLst>
          </p:cNvPr>
          <p:cNvSpPr/>
          <p:nvPr/>
        </p:nvSpPr>
        <p:spPr>
          <a:xfrm>
            <a:off x="0" y="0"/>
            <a:ext cx="12191996" cy="6876388"/>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pic>
        <p:nvPicPr>
          <p:cNvPr id="6" name="Picture 5" descr="A close up of text on a black background&#10;&#10;Description generated with high confidence">
            <a:extLst>
              <a:ext uri="{FF2B5EF4-FFF2-40B4-BE49-F238E27FC236}">
                <a16:creationId xmlns:a16="http://schemas.microsoft.com/office/drawing/2014/main" id="{64980184-C3CE-48E7-B8BE-92F4A9B3D2D8}"/>
              </a:ext>
            </a:extLst>
          </p:cNvPr>
          <p:cNvPicPr>
            <a:picLocks noChangeAspect="1"/>
          </p:cNvPicPr>
          <p:nvPr/>
        </p:nvPicPr>
        <p:blipFill>
          <a:blip r:embed="rId2"/>
          <a:stretch>
            <a:fillRect/>
          </a:stretch>
        </p:blipFill>
        <p:spPr>
          <a:xfrm>
            <a:off x="0" y="4349215"/>
            <a:ext cx="2004282" cy="2508784"/>
          </a:xfrm>
          <a:prstGeom prst="rect">
            <a:avLst/>
          </a:prstGeom>
          <a:noFill/>
          <a:ln cap="flat">
            <a:noFill/>
          </a:ln>
        </p:spPr>
      </p:pic>
      <p:pic>
        <p:nvPicPr>
          <p:cNvPr id="7" name="Picture 6" descr="A close up of text on a black background&#10;&#10;Description generated with high confidence">
            <a:extLst>
              <a:ext uri="{FF2B5EF4-FFF2-40B4-BE49-F238E27FC236}">
                <a16:creationId xmlns:a16="http://schemas.microsoft.com/office/drawing/2014/main" id="{41F0A9B2-79EB-4B4E-98D9-19409B0BF1A1}"/>
              </a:ext>
            </a:extLst>
          </p:cNvPr>
          <p:cNvPicPr>
            <a:picLocks noChangeAspect="1"/>
          </p:cNvPicPr>
          <p:nvPr/>
        </p:nvPicPr>
        <p:blipFill>
          <a:blip r:embed="rId2"/>
          <a:stretch>
            <a:fillRect/>
          </a:stretch>
        </p:blipFill>
        <p:spPr>
          <a:xfrm rot="10799991">
            <a:off x="10187714" y="0"/>
            <a:ext cx="2004282" cy="2508784"/>
          </a:xfrm>
          <a:prstGeom prst="rect">
            <a:avLst/>
          </a:prstGeom>
          <a:noFill/>
          <a:ln cap="flat">
            <a:noFill/>
          </a:ln>
        </p:spPr>
      </p:pic>
      <p:pic>
        <p:nvPicPr>
          <p:cNvPr id="9" name="Picture 8" descr="A picture containing object&#10;&#10;Description generated with very high confidence">
            <a:extLst>
              <a:ext uri="{FF2B5EF4-FFF2-40B4-BE49-F238E27FC236}">
                <a16:creationId xmlns:a16="http://schemas.microsoft.com/office/drawing/2014/main" id="{47CAFA6A-DDD6-49AD-B060-ED8AE5BFAD30}"/>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10346417" y="5952122"/>
            <a:ext cx="1517355" cy="655569"/>
          </a:xfrm>
          <a:prstGeom prst="rect">
            <a:avLst/>
          </a:prstGeom>
          <a:noFill/>
          <a:ln cap="flat">
            <a:noFill/>
          </a:ln>
        </p:spPr>
      </p:pic>
      <p:sp>
        <p:nvSpPr>
          <p:cNvPr id="12" name="TextBox 11">
            <a:extLst>
              <a:ext uri="{FF2B5EF4-FFF2-40B4-BE49-F238E27FC236}">
                <a16:creationId xmlns:a16="http://schemas.microsoft.com/office/drawing/2014/main" id="{280D24C5-461D-4ED3-B1D0-2DA11D86B041}"/>
              </a:ext>
            </a:extLst>
          </p:cNvPr>
          <p:cNvSpPr txBox="1"/>
          <p:nvPr/>
        </p:nvSpPr>
        <p:spPr>
          <a:xfrm>
            <a:off x="539552" y="339502"/>
            <a:ext cx="8352928" cy="646331"/>
          </a:xfrm>
          <a:prstGeom prst="rect">
            <a:avLst/>
          </a:prstGeom>
          <a:noFill/>
        </p:spPr>
        <p:txBody>
          <a:bodyPr wrap="square" rtlCol="0">
            <a:spAutoFit/>
          </a:bodyPr>
          <a:lstStyle/>
          <a:p>
            <a:r>
              <a:rPr lang="en-GB" sz="3600" b="1" dirty="0">
                <a:solidFill>
                  <a:schemeClr val="bg1"/>
                </a:solidFill>
                <a:latin typeface="Calibri" panose="020F0502020204030204" pitchFamily="34" charset="0"/>
              </a:rPr>
              <a:t>Please complete workshops evaluation</a:t>
            </a:r>
          </a:p>
        </p:txBody>
      </p:sp>
      <p:sp>
        <p:nvSpPr>
          <p:cNvPr id="5" name="Rectangle 4">
            <a:extLst>
              <a:ext uri="{FF2B5EF4-FFF2-40B4-BE49-F238E27FC236}">
                <a16:creationId xmlns:a16="http://schemas.microsoft.com/office/drawing/2014/main" id="{D12FB699-4996-48D1-996D-AA989F9540BA}"/>
              </a:ext>
            </a:extLst>
          </p:cNvPr>
          <p:cNvSpPr/>
          <p:nvPr/>
        </p:nvSpPr>
        <p:spPr>
          <a:xfrm>
            <a:off x="488766" y="2246399"/>
            <a:ext cx="11214463" cy="1938992"/>
          </a:xfrm>
          <a:prstGeom prst="rect">
            <a:avLst/>
          </a:prstGeom>
        </p:spPr>
        <p:txBody>
          <a:bodyPr wrap="square">
            <a:spAutoFit/>
          </a:bodyPr>
          <a:lstStyle/>
          <a:p>
            <a:pPr>
              <a:spcAft>
                <a:spcPts val="0"/>
              </a:spcAft>
            </a:pPr>
            <a:r>
              <a:rPr lang="en-GB" sz="6000" u="sng" dirty="0">
                <a:solidFill>
                  <a:srgbClr val="0563C1"/>
                </a:solidFill>
                <a:latin typeface="Calibri" panose="020F0502020204030204" pitchFamily="34" charset="0"/>
                <a:ea typeface="Calibri" panose="020F0502020204030204" pitchFamily="34" charset="0"/>
                <a:hlinkClick r:id="rId5"/>
              </a:rPr>
              <a:t>https://www.surveymonkey.co.uk/r/hittraining1920</a:t>
            </a:r>
            <a:endParaRPr lang="en-GB" sz="6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14308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171">
    <p:spTree>
      <p:nvGrpSpPr>
        <p:cNvPr id="1" name=""/>
        <p:cNvGrpSpPr/>
        <p:nvPr/>
      </p:nvGrpSpPr>
      <p:grpSpPr>
        <a:xfrm>
          <a:off x="0" y="0"/>
          <a:ext cx="0" cy="0"/>
          <a:chOff x="0" y="0"/>
          <a:chExt cx="0" cy="0"/>
        </a:xfrm>
      </p:grpSpPr>
      <p:pic>
        <p:nvPicPr>
          <p:cNvPr id="2" name="Picture 91" descr="https://www.footfiles.com/sites/mfen/files/styles/620x413/public/images/how_to_safeguard_your_kids_from_spring_and_summer_foot_injuries.png">
            <a:extLst>
              <a:ext uri="{FF2B5EF4-FFF2-40B4-BE49-F238E27FC236}">
                <a16:creationId xmlns:a16="http://schemas.microsoft.com/office/drawing/2014/main" id="{4BE11B3D-215A-46E7-9B78-FD99B17B2687}"/>
              </a:ext>
            </a:extLst>
          </p:cNvPr>
          <p:cNvPicPr>
            <a:picLocks noChangeAspect="1"/>
          </p:cNvPicPr>
          <p:nvPr/>
        </p:nvPicPr>
        <p:blipFill>
          <a:blip r:embed="rId3"/>
          <a:srcRect t="35008" b="9952"/>
          <a:stretch>
            <a:fillRect/>
          </a:stretch>
        </p:blipFill>
        <p:spPr>
          <a:xfrm>
            <a:off x="0" y="-244611"/>
            <a:ext cx="15327172" cy="5619509"/>
          </a:xfrm>
          <a:prstGeom prst="rect">
            <a:avLst/>
          </a:prstGeom>
          <a:noFill/>
          <a:ln cap="flat">
            <a:noFill/>
          </a:ln>
        </p:spPr>
      </p:pic>
      <p:sp>
        <p:nvSpPr>
          <p:cNvPr id="3" name="TextBox 16">
            <a:extLst>
              <a:ext uri="{FF2B5EF4-FFF2-40B4-BE49-F238E27FC236}">
                <a16:creationId xmlns:a16="http://schemas.microsoft.com/office/drawing/2014/main" id="{41F2FE7A-C8DB-4CB3-A0DE-EA962BD849B0}"/>
              </a:ext>
            </a:extLst>
          </p:cNvPr>
          <p:cNvSpPr txBox="1"/>
          <p:nvPr/>
        </p:nvSpPr>
        <p:spPr>
          <a:xfrm>
            <a:off x="938465" y="2142700"/>
            <a:ext cx="2913397" cy="1877052"/>
          </a:xfrm>
          <a:prstGeom prst="rect">
            <a:avLst/>
          </a:prstGeom>
          <a:noFill/>
          <a:ln cap="flat">
            <a:noFill/>
          </a:ln>
        </p:spPr>
        <p:txBody>
          <a:bodyPr vert="horz" wrap="square" lIns="91440" tIns="45720" rIns="91440" bIns="45720" anchor="t" anchorCtr="0" compatLnSpc="1">
            <a:spAutoFit/>
          </a:bodyPr>
          <a:lstStyle/>
          <a:p>
            <a:pPr marL="0" marR="0" lvl="0" indent="0" algn="l" defTabSz="1219169" rtl="0" fontAlgn="auto" hangingPunct="1">
              <a:lnSpc>
                <a:spcPts val="4600"/>
              </a:lnSpc>
              <a:spcBef>
                <a:spcPts val="0"/>
              </a:spcBef>
              <a:spcAft>
                <a:spcPts val="0"/>
              </a:spcAft>
              <a:buNone/>
              <a:tabLst/>
              <a:defRPr sz="1800" b="0" i="0" u="none" strike="noStrike" kern="0" cap="none" spc="0" baseline="0">
                <a:solidFill>
                  <a:srgbClr val="000000"/>
                </a:solidFill>
                <a:uFillTx/>
              </a:defRPr>
            </a:pPr>
            <a:r>
              <a:rPr lang="en-AU" sz="4800" b="1" i="0" u="none" strike="noStrike" kern="1200" cap="none" spc="0" baseline="0" dirty="0">
                <a:solidFill>
                  <a:srgbClr val="FFFFFF"/>
                </a:solidFill>
                <a:effectLst>
                  <a:outerShdw>
                    <a:srgbClr val="000000"/>
                  </a:outerShdw>
                </a:effectLst>
                <a:uFillTx/>
                <a:latin typeface="Calibri"/>
              </a:rPr>
              <a:t>Thank </a:t>
            </a:r>
          </a:p>
          <a:p>
            <a:pPr marL="0" marR="0" lvl="0" indent="0" algn="l" defTabSz="1219169" rtl="0" fontAlgn="auto" hangingPunct="1">
              <a:lnSpc>
                <a:spcPts val="4600"/>
              </a:lnSpc>
              <a:spcBef>
                <a:spcPts val="0"/>
              </a:spcBef>
              <a:spcAft>
                <a:spcPts val="0"/>
              </a:spcAft>
              <a:buNone/>
              <a:tabLst/>
              <a:defRPr sz="1800" b="0" i="0" u="none" strike="noStrike" kern="0" cap="none" spc="0" baseline="0">
                <a:solidFill>
                  <a:srgbClr val="000000"/>
                </a:solidFill>
                <a:uFillTx/>
              </a:defRPr>
            </a:pPr>
            <a:r>
              <a:rPr lang="en-AU" sz="4800" b="1" i="0" u="none" strike="noStrike" kern="1200" cap="none" spc="0" baseline="0" dirty="0">
                <a:solidFill>
                  <a:srgbClr val="FFFFFF"/>
                </a:solidFill>
                <a:effectLst>
                  <a:outerShdw>
                    <a:srgbClr val="000000"/>
                  </a:outerShdw>
                </a:effectLst>
                <a:uFillTx/>
                <a:latin typeface="Calibri"/>
              </a:rPr>
              <a:t>you for attending!</a:t>
            </a:r>
            <a:endParaRPr lang="en-AU" sz="4800" b="0" i="0" u="none" strike="noStrike" kern="1200" cap="none" spc="0" baseline="0" dirty="0">
              <a:solidFill>
                <a:srgbClr val="FFFFFF"/>
              </a:solidFill>
              <a:effectLst>
                <a:outerShdw>
                  <a:srgbClr val="000000"/>
                </a:outerShdw>
              </a:effectLst>
              <a:uFillTx/>
              <a:latin typeface="Calibri"/>
            </a:endParaRPr>
          </a:p>
        </p:txBody>
      </p:sp>
      <p:pic>
        <p:nvPicPr>
          <p:cNvPr id="4" name="Picture 3">
            <a:extLst>
              <a:ext uri="{FF2B5EF4-FFF2-40B4-BE49-F238E27FC236}">
                <a16:creationId xmlns:a16="http://schemas.microsoft.com/office/drawing/2014/main" id="{B8D4F412-BA2F-4A91-A302-98F61812EC6E}"/>
              </a:ext>
            </a:extLst>
          </p:cNvPr>
          <p:cNvPicPr>
            <a:picLocks noChangeAspect="1"/>
          </p:cNvPicPr>
          <p:nvPr/>
        </p:nvPicPr>
        <p:blipFill>
          <a:blip r:embed="rId4"/>
          <a:srcRect/>
          <a:stretch>
            <a:fillRect/>
          </a:stretch>
        </p:blipFill>
        <p:spPr>
          <a:xfrm>
            <a:off x="318878" y="5608097"/>
            <a:ext cx="1563038" cy="1033482"/>
          </a:xfrm>
          <a:prstGeom prst="rect">
            <a:avLst/>
          </a:prstGeom>
          <a:noFill/>
          <a:ln cap="flat">
            <a:noFill/>
          </a:ln>
        </p:spPr>
      </p:pic>
      <p:pic>
        <p:nvPicPr>
          <p:cNvPr id="5" name="Picture 18" descr="A picture containing object&#10;&#10;Description generated with very high confidence">
            <a:extLst>
              <a:ext uri="{FF2B5EF4-FFF2-40B4-BE49-F238E27FC236}">
                <a16:creationId xmlns:a16="http://schemas.microsoft.com/office/drawing/2014/main" id="{15D87C2B-AF8C-490F-B720-0DA66A1ECD03}"/>
              </a:ext>
            </a:extLst>
          </p:cNvPr>
          <p:cNvPicPr>
            <a:picLocks noChangeAspect="1"/>
          </p:cNvPicPr>
          <p:nvPr/>
        </p:nvPicPr>
        <p:blipFill>
          <a:blip r:embed="rId5"/>
          <a:stretch>
            <a:fillRect/>
          </a:stretch>
        </p:blipFill>
        <p:spPr>
          <a:xfrm>
            <a:off x="10013329" y="5758223"/>
            <a:ext cx="1697098" cy="733229"/>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96">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002060"/>
                </a:solidFill>
                <a:uFillTx/>
                <a:latin typeface="Calibri" pitchFamily="34"/>
                <a:cs typeface="Calibri" pitchFamily="34"/>
              </a:rPr>
              <a:t>Aims for this session</a:t>
            </a:r>
            <a:endParaRPr lang="en-GB" sz="4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860710" y="1594160"/>
            <a:ext cx="9106932" cy="4678204"/>
          </a:xfrm>
          <a:prstGeom prst="rect">
            <a:avLst/>
          </a:prstGeom>
        </p:spPr>
        <p:txBody>
          <a:bodyPr wrap="square">
            <a:spAutoFit/>
          </a:bodyPr>
          <a:lstStyle/>
          <a:p>
            <a:pPr marL="285750" indent="-285750">
              <a:buFont typeface="Arial" panose="020B0604020202020204" pitchFamily="34" charset="0"/>
              <a:buChar char="•"/>
            </a:pPr>
            <a:r>
              <a:rPr lang="en-GB" sz="4000" dirty="0">
                <a:solidFill>
                  <a:srgbClr val="002060"/>
                </a:solidFill>
              </a:rPr>
              <a:t>Increased understanding of new RSE curriculum</a:t>
            </a:r>
          </a:p>
          <a:p>
            <a:pPr marL="285750" indent="-285750">
              <a:buFont typeface="Arial" panose="020B0604020202020204" pitchFamily="34" charset="0"/>
              <a:buChar char="•"/>
            </a:pPr>
            <a:endParaRPr lang="en-GB" sz="4000" dirty="0">
              <a:solidFill>
                <a:srgbClr val="002060"/>
              </a:solidFill>
            </a:endParaRPr>
          </a:p>
          <a:p>
            <a:pPr marL="285750" indent="-285750">
              <a:buFont typeface="Arial" panose="020B0604020202020204" pitchFamily="34" charset="0"/>
              <a:buChar char="•"/>
            </a:pPr>
            <a:r>
              <a:rPr lang="en-GB" sz="4000" dirty="0">
                <a:solidFill>
                  <a:srgbClr val="002060"/>
                </a:solidFill>
              </a:rPr>
              <a:t>Increased understanding of prepare for the changes</a:t>
            </a:r>
          </a:p>
          <a:p>
            <a:pPr marL="285750" indent="-285750">
              <a:buFont typeface="Arial" panose="020B0604020202020204" pitchFamily="34" charset="0"/>
              <a:buChar char="•"/>
            </a:pPr>
            <a:endParaRPr lang="en-GB" sz="4000" dirty="0">
              <a:solidFill>
                <a:srgbClr val="002060"/>
              </a:solidFill>
            </a:endParaRPr>
          </a:p>
          <a:p>
            <a:pPr marL="285750" indent="-285750">
              <a:buFont typeface="Arial" panose="020B0604020202020204" pitchFamily="34" charset="0"/>
              <a:buChar char="•"/>
            </a:pPr>
            <a:r>
              <a:rPr lang="en-GB" sz="4000" dirty="0">
                <a:solidFill>
                  <a:srgbClr val="002060"/>
                </a:solidFill>
              </a:rPr>
              <a:t>Time to begin writing plan of action</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2A3-3249-458E-9731-152D7F804F69}"/>
              </a:ext>
            </a:extLst>
          </p:cNvPr>
          <p:cNvSpPr txBox="1">
            <a:spLocks noGrp="1"/>
          </p:cNvSpPr>
          <p:nvPr>
            <p:ph type="title"/>
          </p:nvPr>
        </p:nvSpPr>
        <p:spPr/>
        <p:txBody>
          <a:bodyPr/>
          <a:lstStyle/>
          <a:p>
            <a:endParaRPr lang="en-GB"/>
          </a:p>
        </p:txBody>
      </p:sp>
      <p:pic>
        <p:nvPicPr>
          <p:cNvPr id="10" name="Content Placeholder 9">
            <a:extLst>
              <a:ext uri="{FF2B5EF4-FFF2-40B4-BE49-F238E27FC236}">
                <a16:creationId xmlns:a16="http://schemas.microsoft.com/office/drawing/2014/main" id="{B6D31A4C-FFBA-4995-AEE9-3140B9417A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p:spPr>
      </p:pic>
      <p:sp>
        <p:nvSpPr>
          <p:cNvPr id="4" name="Rectangle 3">
            <a:extLst>
              <a:ext uri="{FF2B5EF4-FFF2-40B4-BE49-F238E27FC236}">
                <a16:creationId xmlns:a16="http://schemas.microsoft.com/office/drawing/2014/main" id="{83479845-94DF-4FF3-A07F-5065238C330D}"/>
              </a:ext>
            </a:extLst>
          </p:cNvPr>
          <p:cNvSpPr/>
          <p:nvPr/>
        </p:nvSpPr>
        <p:spPr>
          <a:xfrm>
            <a:off x="0" y="0"/>
            <a:ext cx="12191996" cy="6876388"/>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09CAF642-E49E-4747-B1D0-8A85457D1898}"/>
              </a:ext>
            </a:extLst>
          </p:cNvPr>
          <p:cNvSpPr txBox="1"/>
          <p:nvPr/>
        </p:nvSpPr>
        <p:spPr>
          <a:xfrm>
            <a:off x="1485350" y="1228045"/>
            <a:ext cx="9619744"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6000" b="1" i="0" u="none" strike="noStrike" kern="1200" cap="none" spc="0" baseline="0" dirty="0">
                <a:solidFill>
                  <a:srgbClr val="FFFFFF"/>
                </a:solidFill>
                <a:uFillTx/>
                <a:latin typeface="Calibri" pitchFamily="34"/>
                <a:cs typeface="Calibri" pitchFamily="34"/>
              </a:rPr>
              <a:t>What do you know about the new guidance?</a:t>
            </a:r>
            <a:endParaRPr lang="en-GB" sz="6000" b="1" i="0" u="none" strike="noStrike" kern="1200" cap="none" spc="0" baseline="0" dirty="0">
              <a:solidFill>
                <a:srgbClr val="FFFFFF"/>
              </a:solidFill>
              <a:uFillTx/>
              <a:latin typeface="Calibri"/>
              <a:cs typeface="Calibri" pitchFamily="34"/>
            </a:endParaRPr>
          </a:p>
        </p:txBody>
      </p:sp>
      <p:pic>
        <p:nvPicPr>
          <p:cNvPr id="6" name="Picture 5" descr="A close up of text on a black background&#10;&#10;Description generated with high confidence">
            <a:extLst>
              <a:ext uri="{FF2B5EF4-FFF2-40B4-BE49-F238E27FC236}">
                <a16:creationId xmlns:a16="http://schemas.microsoft.com/office/drawing/2014/main" id="{64980184-C3CE-48E7-B8BE-92F4A9B3D2D8}"/>
              </a:ext>
            </a:extLst>
          </p:cNvPr>
          <p:cNvPicPr>
            <a:picLocks noChangeAspect="1"/>
          </p:cNvPicPr>
          <p:nvPr/>
        </p:nvPicPr>
        <p:blipFill>
          <a:blip r:embed="rId3"/>
          <a:stretch>
            <a:fillRect/>
          </a:stretch>
        </p:blipFill>
        <p:spPr>
          <a:xfrm>
            <a:off x="0" y="4349215"/>
            <a:ext cx="2004282" cy="2508784"/>
          </a:xfrm>
          <a:prstGeom prst="rect">
            <a:avLst/>
          </a:prstGeom>
          <a:noFill/>
          <a:ln cap="flat">
            <a:noFill/>
          </a:ln>
        </p:spPr>
      </p:pic>
      <p:pic>
        <p:nvPicPr>
          <p:cNvPr id="7" name="Picture 6" descr="A close up of text on a black background&#10;&#10;Description generated with high confidence">
            <a:extLst>
              <a:ext uri="{FF2B5EF4-FFF2-40B4-BE49-F238E27FC236}">
                <a16:creationId xmlns:a16="http://schemas.microsoft.com/office/drawing/2014/main" id="{41F0A9B2-79EB-4B4E-98D9-19409B0BF1A1}"/>
              </a:ext>
            </a:extLst>
          </p:cNvPr>
          <p:cNvPicPr>
            <a:picLocks noChangeAspect="1"/>
          </p:cNvPicPr>
          <p:nvPr/>
        </p:nvPicPr>
        <p:blipFill>
          <a:blip r:embed="rId3"/>
          <a:stretch>
            <a:fillRect/>
          </a:stretch>
        </p:blipFill>
        <p:spPr>
          <a:xfrm rot="10799991">
            <a:off x="10187714" y="0"/>
            <a:ext cx="2004282" cy="2508784"/>
          </a:xfrm>
          <a:prstGeom prst="rect">
            <a:avLst/>
          </a:prstGeom>
          <a:noFill/>
          <a:ln cap="flat">
            <a:noFill/>
          </a:ln>
        </p:spPr>
      </p:pic>
      <p:pic>
        <p:nvPicPr>
          <p:cNvPr id="9" name="Picture 8" descr="A picture containing object&#10;&#10;Description generated with very high confidence">
            <a:extLst>
              <a:ext uri="{FF2B5EF4-FFF2-40B4-BE49-F238E27FC236}">
                <a16:creationId xmlns:a16="http://schemas.microsoft.com/office/drawing/2014/main" id="{47CAFA6A-DDD6-49AD-B060-ED8AE5BFAD30}"/>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10346417" y="5952122"/>
            <a:ext cx="1517355" cy="655569"/>
          </a:xfrm>
          <a:prstGeom prst="rect">
            <a:avLst/>
          </a:prstGeom>
          <a:noFill/>
          <a:ln cap="flat">
            <a:noFill/>
          </a:ln>
        </p:spPr>
      </p:pic>
      <p:pic>
        <p:nvPicPr>
          <p:cNvPr id="1028" name="Picture 4" descr="Image result for discussions">
            <a:hlinkClick r:id="rId6"/>
            <a:extLst>
              <a:ext uri="{FF2B5EF4-FFF2-40B4-BE49-F238E27FC236}">
                <a16:creationId xmlns:a16="http://schemas.microsoft.com/office/drawing/2014/main" id="{AD1708E9-DDC4-4399-8B6B-928E15DA74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6576" y="3251401"/>
            <a:ext cx="5058843" cy="219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7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dirty="0">
                <a:solidFill>
                  <a:srgbClr val="002060"/>
                </a:solidFill>
                <a:uFillTx/>
                <a:latin typeface="Calibri" pitchFamily="34"/>
                <a:cs typeface="Calibri" pitchFamily="34"/>
              </a:rPr>
              <a:t>New guidance for schools</a:t>
            </a:r>
            <a:endParaRPr lang="en-GB" sz="4400" b="1" i="0" u="none" strike="noStrike" kern="1200" cap="none" spc="0" baseline="0" dirty="0">
              <a:solidFill>
                <a:srgbClr val="002060"/>
              </a:solidFill>
              <a:uFillTx/>
              <a:latin typeface="Calibri"/>
              <a:cs typeface="Calibri" pitchFamily="34"/>
            </a:endParaRP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860710" y="1594160"/>
            <a:ext cx="10408652" cy="4062651"/>
          </a:xfrm>
          <a:prstGeom prst="rect">
            <a:avLst/>
          </a:prstGeom>
        </p:spPr>
        <p:txBody>
          <a:bodyPr wrap="square">
            <a:spAutoFit/>
          </a:bodyPr>
          <a:lstStyle/>
          <a:p>
            <a:pPr marL="285750" indent="-285750">
              <a:lnSpc>
                <a:spcPct val="150000"/>
              </a:lnSpc>
              <a:buFont typeface="Arial" panose="020B0604020202020204" pitchFamily="34" charset="0"/>
              <a:buChar char="•"/>
            </a:pPr>
            <a:r>
              <a:rPr lang="en-GB" sz="4000" dirty="0">
                <a:solidFill>
                  <a:srgbClr val="002060"/>
                </a:solidFill>
              </a:rPr>
              <a:t>Comes into effect in September 2020</a:t>
            </a:r>
          </a:p>
          <a:p>
            <a:pPr marL="285750" indent="-285750">
              <a:lnSpc>
                <a:spcPct val="150000"/>
              </a:lnSpc>
              <a:buFont typeface="Arial" panose="020B0604020202020204" pitchFamily="34" charset="0"/>
              <a:buChar char="•"/>
            </a:pPr>
            <a:r>
              <a:rPr lang="en-GB" sz="4000" dirty="0">
                <a:solidFill>
                  <a:srgbClr val="002060"/>
                </a:solidFill>
              </a:rPr>
              <a:t>Relationships Education in primary schools</a:t>
            </a:r>
          </a:p>
          <a:p>
            <a:pPr marL="285750" indent="-285750">
              <a:lnSpc>
                <a:spcPct val="150000"/>
              </a:lnSpc>
              <a:buFont typeface="Arial" panose="020B0604020202020204" pitchFamily="34" charset="0"/>
              <a:buChar char="•"/>
            </a:pPr>
            <a:r>
              <a:rPr lang="en-GB" sz="4000" dirty="0">
                <a:solidFill>
                  <a:srgbClr val="002060"/>
                </a:solidFill>
              </a:rPr>
              <a:t>Relationships and Sex Education in high schools</a:t>
            </a:r>
          </a:p>
          <a:p>
            <a:pPr marL="285750" indent="-285750">
              <a:lnSpc>
                <a:spcPct val="150000"/>
              </a:lnSpc>
              <a:buFont typeface="Arial" panose="020B0604020202020204" pitchFamily="34" charset="0"/>
              <a:buChar char="•"/>
            </a:pPr>
            <a:r>
              <a:rPr lang="en-GB" sz="4000" dirty="0">
                <a:solidFill>
                  <a:srgbClr val="002060"/>
                </a:solidFill>
              </a:rPr>
              <a:t>Health Education in primary and high schools.</a:t>
            </a:r>
          </a:p>
          <a:p>
            <a:endParaRPr lang="en-GB" dirty="0"/>
          </a:p>
        </p:txBody>
      </p:sp>
    </p:spTree>
    <p:extLst>
      <p:ext uri="{BB962C8B-B14F-4D97-AF65-F5344CB8AC3E}">
        <p14:creationId xmlns:p14="http://schemas.microsoft.com/office/powerpoint/2010/main" val="412670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Who is this guidance for?</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860710" y="2192459"/>
            <a:ext cx="11003062" cy="1938992"/>
          </a:xfrm>
          <a:prstGeom prst="rect">
            <a:avLst/>
          </a:prstGeom>
        </p:spPr>
        <p:txBody>
          <a:bodyPr wrap="square">
            <a:spAutoFit/>
          </a:bodyPr>
          <a:lstStyle/>
          <a:p>
            <a:r>
              <a:rPr lang="en-GB" sz="4000" dirty="0">
                <a:solidFill>
                  <a:srgbClr val="002060"/>
                </a:solidFill>
              </a:rPr>
              <a:t>This guidance is for all primary, special and high schools, including academies and faith based schools</a:t>
            </a:r>
            <a:endParaRPr lang="en-GB" dirty="0"/>
          </a:p>
        </p:txBody>
      </p:sp>
    </p:spTree>
    <p:extLst>
      <p:ext uri="{BB962C8B-B14F-4D97-AF65-F5344CB8AC3E}">
        <p14:creationId xmlns:p14="http://schemas.microsoft.com/office/powerpoint/2010/main" val="3129603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What has to be covered:</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860709" y="1594160"/>
            <a:ext cx="10260371" cy="4678204"/>
          </a:xfrm>
          <a:prstGeom prst="rect">
            <a:avLst/>
          </a:prstGeom>
        </p:spPr>
        <p:txBody>
          <a:bodyPr wrap="square">
            <a:spAutoFit/>
          </a:bodyPr>
          <a:lstStyle/>
          <a:p>
            <a:r>
              <a:rPr lang="en-GB" sz="4000" b="1" dirty="0">
                <a:solidFill>
                  <a:srgbClr val="002060"/>
                </a:solidFill>
              </a:rPr>
              <a:t>Primary schools:</a:t>
            </a:r>
          </a:p>
          <a:p>
            <a:endParaRPr lang="en-GB" sz="4000" b="1" dirty="0">
              <a:solidFill>
                <a:srgbClr val="002060"/>
              </a:solidFill>
            </a:endParaRPr>
          </a:p>
          <a:p>
            <a:pPr marL="571500" indent="-571500">
              <a:buFont typeface="Arial" panose="020B0604020202020204" pitchFamily="34" charset="0"/>
              <a:buChar char="•"/>
            </a:pPr>
            <a:r>
              <a:rPr lang="en-GB" sz="4000" dirty="0">
                <a:solidFill>
                  <a:srgbClr val="002060"/>
                </a:solidFill>
              </a:rPr>
              <a:t>Families and people who care for me</a:t>
            </a:r>
          </a:p>
          <a:p>
            <a:pPr marL="571500" indent="-571500">
              <a:buFont typeface="Arial" panose="020B0604020202020204" pitchFamily="34" charset="0"/>
              <a:buChar char="•"/>
            </a:pPr>
            <a:r>
              <a:rPr lang="en-GB" sz="4000" dirty="0">
                <a:solidFill>
                  <a:srgbClr val="002060"/>
                </a:solidFill>
              </a:rPr>
              <a:t>Caring friendships</a:t>
            </a:r>
          </a:p>
          <a:p>
            <a:pPr marL="571500" indent="-571500">
              <a:buFont typeface="Arial" panose="020B0604020202020204" pitchFamily="34" charset="0"/>
              <a:buChar char="•"/>
            </a:pPr>
            <a:r>
              <a:rPr lang="en-GB" sz="4000" dirty="0">
                <a:solidFill>
                  <a:srgbClr val="002060"/>
                </a:solidFill>
              </a:rPr>
              <a:t>Respectful relationships</a:t>
            </a:r>
          </a:p>
          <a:p>
            <a:pPr marL="571500" indent="-571500">
              <a:buFont typeface="Arial" panose="020B0604020202020204" pitchFamily="34" charset="0"/>
              <a:buChar char="•"/>
            </a:pPr>
            <a:r>
              <a:rPr lang="en-GB" sz="4000" dirty="0">
                <a:solidFill>
                  <a:srgbClr val="002060"/>
                </a:solidFill>
              </a:rPr>
              <a:t>Online relationships</a:t>
            </a:r>
          </a:p>
          <a:p>
            <a:pPr marL="571500" indent="-571500">
              <a:buFont typeface="Arial" panose="020B0604020202020204" pitchFamily="34" charset="0"/>
              <a:buChar char="•"/>
            </a:pPr>
            <a:r>
              <a:rPr lang="en-GB" sz="4000" dirty="0">
                <a:solidFill>
                  <a:srgbClr val="002060"/>
                </a:solidFill>
              </a:rPr>
              <a:t>Being safe</a:t>
            </a:r>
          </a:p>
          <a:p>
            <a:endParaRPr lang="en-GB" dirty="0"/>
          </a:p>
        </p:txBody>
      </p:sp>
    </p:spTree>
    <p:extLst>
      <p:ext uri="{BB962C8B-B14F-4D97-AF65-F5344CB8AC3E}">
        <p14:creationId xmlns:p14="http://schemas.microsoft.com/office/powerpoint/2010/main" val="222903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close up of text on a black background&#10;&#10;Description generated with high confidence">
            <a:extLst>
              <a:ext uri="{FF2B5EF4-FFF2-40B4-BE49-F238E27FC236}">
                <a16:creationId xmlns:a16="http://schemas.microsoft.com/office/drawing/2014/main" id="{E02791E3-857A-412B-9FEE-F1C1BF329322}"/>
              </a:ext>
            </a:extLst>
          </p:cNvPr>
          <p:cNvPicPr>
            <a:picLocks noChangeAspect="1"/>
          </p:cNvPicPr>
          <p:nvPr/>
        </p:nvPicPr>
        <p:blipFill>
          <a:blip r:embed="rId2"/>
          <a:stretch>
            <a:fillRect/>
          </a:stretch>
        </p:blipFill>
        <p:spPr>
          <a:xfrm>
            <a:off x="12161" y="4723177"/>
            <a:ext cx="1697098" cy="2124279"/>
          </a:xfrm>
          <a:prstGeom prst="rect">
            <a:avLst/>
          </a:prstGeom>
          <a:noFill/>
          <a:ln cap="flat">
            <a:noFill/>
          </a:ln>
        </p:spPr>
      </p:pic>
      <p:sp>
        <p:nvSpPr>
          <p:cNvPr id="3" name="Rectangle 4">
            <a:extLst>
              <a:ext uri="{FF2B5EF4-FFF2-40B4-BE49-F238E27FC236}">
                <a16:creationId xmlns:a16="http://schemas.microsoft.com/office/drawing/2014/main" id="{DFE934E4-D145-4D90-AE2C-107A98869547}"/>
              </a:ext>
            </a:extLst>
          </p:cNvPr>
          <p:cNvSpPr/>
          <p:nvPr/>
        </p:nvSpPr>
        <p:spPr>
          <a:xfrm>
            <a:off x="0" y="599252"/>
            <a:ext cx="790041" cy="731520"/>
          </a:xfrm>
          <a:prstGeom prst="rect">
            <a:avLst/>
          </a:prstGeom>
          <a:solidFill>
            <a:srgbClr val="BED712"/>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4" name="Picture 5" descr="A close up of text on a black background&#10;&#10;Description generated with high confidence">
            <a:extLst>
              <a:ext uri="{FF2B5EF4-FFF2-40B4-BE49-F238E27FC236}">
                <a16:creationId xmlns:a16="http://schemas.microsoft.com/office/drawing/2014/main" id="{0E4AD629-778F-4B6C-90A4-183C9C7F7D14}"/>
              </a:ext>
            </a:extLst>
          </p:cNvPr>
          <p:cNvPicPr>
            <a:picLocks noChangeAspect="1"/>
          </p:cNvPicPr>
          <p:nvPr/>
        </p:nvPicPr>
        <p:blipFill>
          <a:blip r:embed="rId2"/>
          <a:stretch>
            <a:fillRect/>
          </a:stretch>
        </p:blipFill>
        <p:spPr>
          <a:xfrm rot="10799991">
            <a:off x="10474122" y="-28347"/>
            <a:ext cx="1717874" cy="2150284"/>
          </a:xfrm>
          <a:prstGeom prst="rect">
            <a:avLst/>
          </a:prstGeom>
          <a:noFill/>
          <a:ln cap="flat">
            <a:noFill/>
          </a:ln>
        </p:spPr>
      </p:pic>
      <p:sp>
        <p:nvSpPr>
          <p:cNvPr id="5" name="Title 1">
            <a:extLst>
              <a:ext uri="{FF2B5EF4-FFF2-40B4-BE49-F238E27FC236}">
                <a16:creationId xmlns:a16="http://schemas.microsoft.com/office/drawing/2014/main" id="{3F443A24-20B7-4F4A-8BEA-17FE5FFFE185}"/>
              </a:ext>
            </a:extLst>
          </p:cNvPr>
          <p:cNvSpPr txBox="1"/>
          <p:nvPr/>
        </p:nvSpPr>
        <p:spPr>
          <a:xfrm>
            <a:off x="983985" y="585636"/>
            <a:ext cx="7707779" cy="983025"/>
          </a:xfrm>
          <a:prstGeom prst="rect">
            <a:avLst/>
          </a:prstGeom>
          <a:noFill/>
          <a:ln cap="flat">
            <a:noFill/>
          </a:ln>
        </p:spPr>
        <p:txBody>
          <a:bodyPr vert="horz" wrap="square" lIns="91440" tIns="45720" rIns="91440" bIns="45720" anchor="t" anchorCtr="0" compatLnSpc="1">
            <a:noAutofit/>
          </a:bodyPr>
          <a:lstStyle/>
          <a:p>
            <a:pPr lvl="0">
              <a:lnSpc>
                <a:spcPct val="90000"/>
              </a:lnSpc>
              <a:defRPr sz="1800" b="0" i="0" u="none" strike="noStrike" kern="0" cap="none" spc="0" baseline="0">
                <a:solidFill>
                  <a:srgbClr val="000000"/>
                </a:solidFill>
                <a:uFillTx/>
              </a:defRPr>
            </a:pPr>
            <a:r>
              <a:rPr lang="en-GB" sz="4400" b="1" dirty="0">
                <a:solidFill>
                  <a:srgbClr val="002060"/>
                </a:solidFill>
                <a:latin typeface="Calibri" pitchFamily="34"/>
                <a:cs typeface="Calibri" pitchFamily="34"/>
              </a:rPr>
              <a:t>What has to be covered:</a:t>
            </a:r>
          </a:p>
        </p:txBody>
      </p:sp>
      <p:pic>
        <p:nvPicPr>
          <p:cNvPr id="6" name="Picture 7" descr="A picture containing object&#10;&#10;Description generated with very high confidence">
            <a:extLst>
              <a:ext uri="{FF2B5EF4-FFF2-40B4-BE49-F238E27FC236}">
                <a16:creationId xmlns:a16="http://schemas.microsoft.com/office/drawing/2014/main" id="{CD22BA4B-AFB1-4A36-831A-475A68ADAFF4}"/>
              </a:ext>
            </a:extLst>
          </p:cNvPr>
          <p:cNvPicPr>
            <a:picLocks noChangeAspect="1"/>
          </p:cNvPicPr>
          <p:nvPr/>
        </p:nvPicPr>
        <p:blipFill>
          <a:blip r:embed="rId3"/>
          <a:stretch>
            <a:fillRect/>
          </a:stretch>
        </p:blipFill>
        <p:spPr>
          <a:xfrm>
            <a:off x="10166674" y="5874462"/>
            <a:ext cx="1697098" cy="733229"/>
          </a:xfrm>
          <a:prstGeom prst="rect">
            <a:avLst/>
          </a:prstGeom>
          <a:noFill/>
          <a:ln cap="flat">
            <a:noFill/>
          </a:ln>
        </p:spPr>
      </p:pic>
      <p:sp>
        <p:nvSpPr>
          <p:cNvPr id="8" name="Rectangle 7">
            <a:extLst>
              <a:ext uri="{FF2B5EF4-FFF2-40B4-BE49-F238E27FC236}">
                <a16:creationId xmlns:a16="http://schemas.microsoft.com/office/drawing/2014/main" id="{72911E51-7539-4C13-9944-AAB054BAA965}"/>
              </a:ext>
            </a:extLst>
          </p:cNvPr>
          <p:cNvSpPr/>
          <p:nvPr/>
        </p:nvSpPr>
        <p:spPr>
          <a:xfrm>
            <a:off x="860709" y="1594160"/>
            <a:ext cx="10260371" cy="4678204"/>
          </a:xfrm>
          <a:prstGeom prst="rect">
            <a:avLst/>
          </a:prstGeom>
        </p:spPr>
        <p:txBody>
          <a:bodyPr wrap="square">
            <a:spAutoFit/>
          </a:bodyPr>
          <a:lstStyle/>
          <a:p>
            <a:r>
              <a:rPr lang="en-GB" sz="4000" b="1" dirty="0">
                <a:solidFill>
                  <a:srgbClr val="002060"/>
                </a:solidFill>
              </a:rPr>
              <a:t>High schools:</a:t>
            </a:r>
            <a:endParaRPr lang="en-GB" sz="4000" dirty="0">
              <a:solidFill>
                <a:srgbClr val="002060"/>
              </a:solidFill>
            </a:endParaRPr>
          </a:p>
          <a:p>
            <a:pPr marL="285750" indent="-285750">
              <a:buFont typeface="Arial" panose="020B0604020202020204" pitchFamily="34" charset="0"/>
              <a:buChar char="•"/>
            </a:pPr>
            <a:r>
              <a:rPr lang="en-GB" sz="4000" dirty="0">
                <a:solidFill>
                  <a:srgbClr val="002060"/>
                </a:solidFill>
              </a:rPr>
              <a:t>Families</a:t>
            </a:r>
          </a:p>
          <a:p>
            <a:pPr marL="285750" indent="-285750">
              <a:buFont typeface="Arial" panose="020B0604020202020204" pitchFamily="34" charset="0"/>
              <a:buChar char="•"/>
            </a:pPr>
            <a:r>
              <a:rPr lang="en-GB" sz="4000" dirty="0">
                <a:solidFill>
                  <a:srgbClr val="002060"/>
                </a:solidFill>
              </a:rPr>
              <a:t>Respectful relationships, including friendships</a:t>
            </a:r>
          </a:p>
          <a:p>
            <a:pPr marL="285750" indent="-285750">
              <a:buFont typeface="Arial" panose="020B0604020202020204" pitchFamily="34" charset="0"/>
              <a:buChar char="•"/>
            </a:pPr>
            <a:r>
              <a:rPr lang="en-GB" sz="4000" dirty="0">
                <a:solidFill>
                  <a:srgbClr val="002060"/>
                </a:solidFill>
              </a:rPr>
              <a:t>Online and media</a:t>
            </a:r>
          </a:p>
          <a:p>
            <a:pPr marL="285750" indent="-285750">
              <a:buFont typeface="Arial" panose="020B0604020202020204" pitchFamily="34" charset="0"/>
              <a:buChar char="•"/>
            </a:pPr>
            <a:r>
              <a:rPr lang="en-GB" sz="4000" dirty="0">
                <a:solidFill>
                  <a:srgbClr val="002060"/>
                </a:solidFill>
              </a:rPr>
              <a:t>Being safe</a:t>
            </a:r>
          </a:p>
          <a:p>
            <a:pPr marL="285750" indent="-285750">
              <a:buFont typeface="Arial" panose="020B0604020202020204" pitchFamily="34" charset="0"/>
              <a:buChar char="•"/>
            </a:pPr>
            <a:r>
              <a:rPr lang="en-GB" sz="4000" dirty="0">
                <a:solidFill>
                  <a:srgbClr val="002060"/>
                </a:solidFill>
              </a:rPr>
              <a:t>Intimate and sexual relationships, including sexual health</a:t>
            </a:r>
          </a:p>
          <a:p>
            <a:endParaRPr lang="en-GB" dirty="0"/>
          </a:p>
        </p:txBody>
      </p:sp>
    </p:spTree>
    <p:extLst>
      <p:ext uri="{BB962C8B-B14F-4D97-AF65-F5344CB8AC3E}">
        <p14:creationId xmlns:p14="http://schemas.microsoft.com/office/powerpoint/2010/main" val="1002535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1320</Words>
  <Application>Microsoft Office PowerPoint</Application>
  <PresentationFormat>Widescreen</PresentationFormat>
  <Paragraphs>209</Paragraphs>
  <Slides>33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Calibri Light</vt:lpstr>
      <vt:lpstr>Frutiger-Light</vt:lpstr>
      <vt:lpstr>Times New Roman</vt:lpstr>
      <vt:lpstr>Tw Cen MT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McGregor</dc:creator>
  <cp:lastModifiedBy>Ava Baptiste</cp:lastModifiedBy>
  <cp:revision>13</cp:revision>
  <dcterms:created xsi:type="dcterms:W3CDTF">2019-08-07T11:28:46Z</dcterms:created>
  <dcterms:modified xsi:type="dcterms:W3CDTF">2020-01-28T10:25:40Z</dcterms:modified>
</cp:coreProperties>
</file>