
<file path=[Content_Types].xml><?xml version="1.0" encoding="utf-8"?>
<Types xmlns="http://schemas.openxmlformats.org/package/2006/content-types">
  <Default Extension="bin"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Lst>
  <p:notesMasterIdLst>
    <p:notesMasterId r:id="rId34"/>
  </p:notesMasterIdLst>
  <p:handoutMasterIdLst>
    <p:handoutMasterId r:id="rId35"/>
  </p:handoutMasterIdLst>
  <p:sldIdLst>
    <p:sldId id="308" r:id="rId4"/>
    <p:sldId id="257" r:id="rId5"/>
    <p:sldId id="258" r:id="rId6"/>
    <p:sldId id="474" r:id="rId7"/>
    <p:sldId id="260" r:id="rId8"/>
    <p:sldId id="263" r:id="rId9"/>
    <p:sldId id="264" r:id="rId10"/>
    <p:sldId id="265" r:id="rId11"/>
    <p:sldId id="290" r:id="rId12"/>
    <p:sldId id="291" r:id="rId13"/>
    <p:sldId id="292" r:id="rId14"/>
    <p:sldId id="316" r:id="rId15"/>
    <p:sldId id="294" r:id="rId16"/>
    <p:sldId id="317" r:id="rId17"/>
    <p:sldId id="314" r:id="rId18"/>
    <p:sldId id="296" r:id="rId19"/>
    <p:sldId id="318" r:id="rId20"/>
    <p:sldId id="298" r:id="rId21"/>
    <p:sldId id="319" r:id="rId22"/>
    <p:sldId id="300" r:id="rId23"/>
    <p:sldId id="320" r:id="rId24"/>
    <p:sldId id="315" r:id="rId25"/>
    <p:sldId id="302" r:id="rId26"/>
    <p:sldId id="321" r:id="rId27"/>
    <p:sldId id="304" r:id="rId28"/>
    <p:sldId id="280" r:id="rId29"/>
    <p:sldId id="312" r:id="rId30"/>
    <p:sldId id="323" r:id="rId31"/>
    <p:sldId id="471" r:id="rId32"/>
    <p:sldId id="479" r:id="rId3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F"/>
    <a:srgbClr val="F8E636"/>
    <a:srgbClr val="E8385E"/>
    <a:srgbClr val="99CC00"/>
    <a:srgbClr val="EBE9EB"/>
    <a:srgbClr val="ECE8EC"/>
    <a:srgbClr val="E1E1E3"/>
    <a:srgbClr val="009900"/>
    <a:srgbClr val="36ACA9"/>
    <a:srgbClr val="60B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66" autoAdjust="0"/>
    <p:restoredTop sz="99630" autoAdjust="0"/>
  </p:normalViewPr>
  <p:slideViewPr>
    <p:cSldViewPr>
      <p:cViewPr varScale="1">
        <p:scale>
          <a:sx n="101" d="100"/>
          <a:sy n="101" d="100"/>
        </p:scale>
        <p:origin x="114" y="120"/>
      </p:cViewPr>
      <p:guideLst>
        <p:guide orient="horz" pos="2160"/>
        <p:guide pos="2880"/>
      </p:guideLst>
    </p:cSldViewPr>
  </p:slideViewPr>
  <p:notesTextViewPr>
    <p:cViewPr>
      <p:scale>
        <a:sx n="1" d="1"/>
        <a:sy n="1" d="1"/>
      </p:scale>
      <p:origin x="0" y="0"/>
    </p:cViewPr>
  </p:notesTextViewPr>
  <p:sorterViewPr>
    <p:cViewPr>
      <p:scale>
        <a:sx n="100" d="100"/>
        <a:sy n="100" d="100"/>
      </p:scale>
      <p:origin x="0" y="2976"/>
    </p:cViewPr>
  </p:sorterViewPr>
  <p:notesViewPr>
    <p:cSldViewPr>
      <p:cViewPr varScale="1">
        <p:scale>
          <a:sx n="76" d="100"/>
          <a:sy n="76" d="100"/>
        </p:scale>
        <p:origin x="-2166"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6ADA533-515C-4F89-ABA5-32AE8243320D}" type="datetimeFigureOut">
              <a:rPr lang="en-GB" smtClean="0"/>
              <a:t>30/10/2019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52DDBA6-DAEB-4238-86F4-BD37FECD6364}" type="slidenum">
              <a:rPr lang="en-GB" smtClean="0"/>
              <a:t>‹#›</a:t>
            </a:fld>
            <a:endParaRPr lang="en-GB"/>
          </a:p>
        </p:txBody>
      </p:sp>
    </p:spTree>
    <p:extLst>
      <p:ext uri="{BB962C8B-B14F-4D97-AF65-F5344CB8AC3E}">
        <p14:creationId xmlns:p14="http://schemas.microsoft.com/office/powerpoint/2010/main" val="4185475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C5FAFB-2BFC-46BF-9CAD-103060F51895}" type="datetimeFigureOut">
              <a:rPr lang="en-GB" smtClean="0"/>
              <a:t>30/10/2019</a:t>
            </a:fld>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AF41F66-B239-49D3-A383-67BEAFD47C15}" type="slidenum">
              <a:rPr lang="en-GB" smtClean="0"/>
              <a:t>‹#›</a:t>
            </a:fld>
            <a:endParaRPr lang="en-GB"/>
          </a:p>
        </p:txBody>
      </p:sp>
    </p:spTree>
    <p:extLst>
      <p:ext uri="{BB962C8B-B14F-4D97-AF65-F5344CB8AC3E}">
        <p14:creationId xmlns:p14="http://schemas.microsoft.com/office/powerpoint/2010/main" val="301234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42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dirty="0">
                <a:solidFill>
                  <a:schemeClr val="dk1"/>
                </a:solidFill>
              </a:rPr>
              <a:t>Answer: C. Fresh fruit.</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sz="1200" b="1" kern="1200" dirty="0">
                <a:solidFill>
                  <a:schemeClr val="tx1"/>
                </a:solidFill>
                <a:effectLst/>
                <a:latin typeface="+mn-lt"/>
                <a:ea typeface="+mn-ea"/>
                <a:cs typeface="+mn-cs"/>
              </a:rPr>
              <a:t>Fresh fruit and vegetables, plain milks and plain natural yoghurts all contain ‘intrinsic sugars’, which we don’t need to worry about. But ice cream and apple</a:t>
            </a:r>
            <a:r>
              <a:rPr lang="en-GB" sz="1200" b="1" kern="1200" baseline="0" dirty="0">
                <a:solidFill>
                  <a:schemeClr val="tx1"/>
                </a:solidFill>
                <a:effectLst/>
                <a:latin typeface="+mn-lt"/>
                <a:ea typeface="+mn-ea"/>
                <a:cs typeface="+mn-cs"/>
              </a:rPr>
              <a:t> pie </a:t>
            </a:r>
            <a:r>
              <a:rPr lang="en-GB" sz="1200" b="1" kern="1200" dirty="0">
                <a:solidFill>
                  <a:schemeClr val="tx1"/>
                </a:solidFill>
                <a:effectLst/>
                <a:latin typeface="+mn-lt"/>
                <a:ea typeface="+mn-ea"/>
                <a:cs typeface="+mn-cs"/>
              </a:rPr>
              <a:t>can contain lots of added sugar so we shouldn’t eat them often.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ask for a show of hands, or audience members could hold up A, B or C cards according to their guess.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lvl="0">
              <a:spcBef>
                <a:spcPts val="0"/>
              </a:spcBef>
              <a:buNone/>
            </a:pPr>
            <a:r>
              <a:rPr lang="en-GB" dirty="0"/>
              <a:t>5 A Day guidance specifies that dried fruit and fruit juice, vegetable juice and smoothies are not suitable to be consumed between meals due to dental concerns. For more information, see the </a:t>
            </a:r>
            <a:r>
              <a:rPr lang="en-GB" dirty="0" err="1"/>
              <a:t>EatWell</a:t>
            </a:r>
            <a:r>
              <a:rPr lang="en-GB" dirty="0"/>
              <a:t> guide: https://</a:t>
            </a:r>
            <a:r>
              <a:rPr lang="en-GB" dirty="0" err="1"/>
              <a:t>campaignresources.phe.gov.uk</a:t>
            </a:r>
            <a:r>
              <a:rPr lang="en-GB" dirty="0"/>
              <a:t>/schools/resources/</a:t>
            </a:r>
            <a:r>
              <a:rPr lang="en-GB" dirty="0" err="1"/>
              <a:t>eatwell</a:t>
            </a:r>
            <a:r>
              <a:rPr lang="en-GB" dirty="0"/>
              <a:t>-guide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lvl="0" rtl="0">
              <a:spcBef>
                <a:spcPts val="0"/>
              </a:spcBef>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84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dirty="0">
                <a:solidFill>
                  <a:schemeClr val="dk1"/>
                </a:solidFill>
              </a:rPr>
              <a:t>Answer: C. Toast with lower-fat spread.</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sz="1200" b="1" kern="1200" dirty="0">
                <a:solidFill>
                  <a:schemeClr val="tx1"/>
                </a:solidFill>
                <a:effectLst/>
                <a:latin typeface="+mn-lt"/>
                <a:ea typeface="+mn-ea"/>
                <a:cs typeface="+mn-cs"/>
              </a:rPr>
              <a:t>Sugar</a:t>
            </a:r>
            <a:r>
              <a:rPr lang="en-GB" sz="1200" b="1" kern="1200" baseline="0" dirty="0">
                <a:solidFill>
                  <a:schemeClr val="tx1"/>
                </a:solidFill>
                <a:effectLst/>
                <a:latin typeface="+mn-lt"/>
                <a:ea typeface="+mn-ea"/>
                <a:cs typeface="+mn-cs"/>
              </a:rPr>
              <a:t>y yoghurt and pastries </a:t>
            </a:r>
            <a:r>
              <a:rPr lang="en-GB" sz="1200" b="1" kern="1200" dirty="0">
                <a:solidFill>
                  <a:schemeClr val="tx1"/>
                </a:solidFill>
                <a:effectLst/>
                <a:latin typeface="+mn-lt"/>
                <a:ea typeface="+mn-ea"/>
                <a:cs typeface="+mn-cs"/>
              </a:rPr>
              <a:t>can contain lots of added sugar and saturated fat so we shouldn’t eat them often. Fruit and veg are a great choice for snacks.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ask for a show of hands, or audience members could hold up A, B or C cards according to their guess.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lvl="0">
              <a:spcBef>
                <a:spcPts val="0"/>
              </a:spcBef>
              <a:buNone/>
            </a:pPr>
            <a:r>
              <a:rPr lang="en-GB" dirty="0"/>
              <a:t>Remember that fresh fruit and vegetables, plain milks and plain natural yoghurts all contain ‘intrinsic sugars’, which we don’t need to worry about. 5 A Day guidance specifies that dried fruit and fruit juice, vegetable juice and smoothies are not suitable to be consumed between meals due to dental concerns. </a:t>
            </a:r>
          </a:p>
          <a:p>
            <a:pPr lvl="0">
              <a:spcBef>
                <a:spcPts val="0"/>
              </a:spcBef>
              <a:buNone/>
            </a:pPr>
            <a:endParaRPr lang="en-GB" dirty="0"/>
          </a:p>
          <a:p>
            <a:pPr lvl="0">
              <a:spcBef>
                <a:spcPts val="0"/>
              </a:spcBef>
              <a:buNone/>
            </a:pPr>
            <a:r>
              <a:rPr lang="en-GB" dirty="0"/>
              <a:t>For more information, see the </a:t>
            </a:r>
            <a:r>
              <a:rPr lang="en-GB" dirty="0" err="1"/>
              <a:t>EatWell</a:t>
            </a:r>
            <a:r>
              <a:rPr lang="en-GB" dirty="0"/>
              <a:t> guide: https://</a:t>
            </a:r>
            <a:r>
              <a:rPr lang="en-GB" dirty="0" err="1"/>
              <a:t>campaignresources.phe.gov.uk</a:t>
            </a:r>
            <a:r>
              <a:rPr lang="en-GB" dirty="0"/>
              <a:t>/schools/resources/</a:t>
            </a:r>
            <a:r>
              <a:rPr lang="en-GB" dirty="0" err="1"/>
              <a:t>eatwell</a:t>
            </a:r>
            <a:r>
              <a:rPr lang="en-GB" dirty="0"/>
              <a:t>-guide </a:t>
            </a:r>
            <a:endParaRPr lang="en-GB" dirty="0">
              <a:solidFill>
                <a:schemeClr val="dk1"/>
              </a:solidFill>
            </a:endParaRPr>
          </a:p>
          <a:p>
            <a:pPr lvl="0" rtl="0">
              <a:spcBef>
                <a:spcPts val="0"/>
              </a:spcBef>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9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 dirty="0">
                <a:solidFill>
                  <a:schemeClr val="dk1"/>
                </a:solidFill>
              </a:rPr>
              <a:t>Extension: if your pupils have created an ‘advert’, this could be a good time to show/perform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48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1" dirty="0">
                <a:solidFill>
                  <a:schemeClr val="dk1"/>
                </a:solidFill>
              </a:rPr>
              <a:t>Answer: C. Lower-fat plain milk.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i="0" baseline="0" dirty="0">
                <a:solidFill>
                  <a:schemeClr val="dk1"/>
                </a:solidFill>
              </a:rPr>
              <a:t>Juice drinks in a pouch and flavoured milks can contain lots of added sugar so we shouldn't drink them often. Lower-fat milks or plain water are always the best drink choices.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ask for a show of hands, or audience members could hold up A, B or C cards according to their guess.</a:t>
            </a:r>
          </a:p>
          <a:p>
            <a:pPr lvl="0" rtl="0">
              <a:spcBef>
                <a:spcPts val="0"/>
              </a:spcBef>
              <a:buNone/>
            </a:pPr>
            <a:endParaRPr lang="en-GB" dirty="0"/>
          </a:p>
          <a:p>
            <a:pPr lvl="0">
              <a:spcBef>
                <a:spcPts val="0"/>
              </a:spcBef>
              <a:buNone/>
            </a:pPr>
            <a:r>
              <a:rPr lang="en-GB" dirty="0"/>
              <a:t>Remember that fresh fruit and vegetables, plain milks and plain natural yoghurts all contain ‘intrinsic sugars’, which we don’t need to worry about. 5 A Day guidance specifies that dried fruit and fruit juice, vegetable juice and smoothies are not suitable to be consumed between meals due to dental concerns. </a:t>
            </a:r>
          </a:p>
          <a:p>
            <a:pPr lvl="0">
              <a:spcBef>
                <a:spcPts val="0"/>
              </a:spcBef>
              <a:buNone/>
            </a:pPr>
            <a:endParaRPr lang="en-GB" dirty="0"/>
          </a:p>
          <a:p>
            <a:pPr lvl="0">
              <a:spcBef>
                <a:spcPts val="0"/>
              </a:spcBef>
              <a:buNone/>
            </a:pPr>
            <a:r>
              <a:rPr lang="en-GB" dirty="0"/>
              <a:t>For more information, see the </a:t>
            </a:r>
            <a:r>
              <a:rPr lang="en-GB" dirty="0" err="1"/>
              <a:t>EatWell</a:t>
            </a:r>
            <a:r>
              <a:rPr lang="en-GB" dirty="0"/>
              <a:t> guide: https://</a:t>
            </a:r>
            <a:r>
              <a:rPr lang="en-GB" dirty="0" err="1"/>
              <a:t>campaignresources.phe.gov.uk</a:t>
            </a:r>
            <a:r>
              <a:rPr lang="en-GB" dirty="0"/>
              <a:t>/schools/resources/</a:t>
            </a:r>
            <a:r>
              <a:rPr lang="en-GB" dirty="0" err="1"/>
              <a:t>eatwell</a:t>
            </a:r>
            <a:r>
              <a:rPr lang="en-GB" dirty="0"/>
              <a:t>-guide </a:t>
            </a:r>
          </a:p>
          <a:p>
            <a:pPr lvl="0" rtl="0">
              <a:spcBef>
                <a:spcPts val="0"/>
              </a:spcBef>
              <a:buNone/>
            </a:pPr>
            <a:endParaRPr lang="en-GB" dirty="0"/>
          </a:p>
          <a:p>
            <a:pPr lvl="0" rtl="0">
              <a:spcBef>
                <a:spcPts val="0"/>
              </a:spcBef>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00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dirty="0">
                <a:solidFill>
                  <a:schemeClr val="dk1"/>
                </a:solidFill>
              </a:rPr>
              <a:t>Answer: A. </a:t>
            </a:r>
            <a:r>
              <a:rPr lang="en-GB" b="1" i="0" dirty="0">
                <a:solidFill>
                  <a:schemeClr val="dk1"/>
                </a:solidFill>
              </a:rPr>
              <a:t>No-added sugar drink.</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i="0" dirty="0">
                <a:solidFill>
                  <a:schemeClr val="dk1"/>
                </a:solidFill>
              </a:rPr>
              <a:t>Cola</a:t>
            </a:r>
            <a:r>
              <a:rPr lang="en-GB" b="1" i="0" baseline="0" dirty="0">
                <a:solidFill>
                  <a:schemeClr val="dk1"/>
                </a:solidFill>
              </a:rPr>
              <a:t> and sports drinks can contain lots of added sugar so we shouldn't drink them often. Some manufacturers create no-added sugar drinks, which are a better choice than sugary or sports drinks. Lower-fat milks or plain water are always the best drink choices.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ask for a show of hands, or audience members could hold up A, B or C cards according to their guess.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Remember that fresh fruit and vegetables, plain milks and plain natural yoghurts all contain ‘intrinsic sugars’, which we don’t need to worry about. 5 A Day guidance specifies that dried fruit and fruit juice, vegetable juice and smoothies are not suitable to be consumed between meals due to dental concerns.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For more information, see the </a:t>
            </a:r>
            <a:r>
              <a:rPr lang="en-GB" dirty="0" err="1">
                <a:solidFill>
                  <a:schemeClr val="dk1"/>
                </a:solidFill>
              </a:rPr>
              <a:t>EatWell</a:t>
            </a:r>
            <a:r>
              <a:rPr lang="en-GB" dirty="0">
                <a:solidFill>
                  <a:schemeClr val="dk1"/>
                </a:solidFill>
              </a:rPr>
              <a:t> guide: https://</a:t>
            </a:r>
            <a:r>
              <a:rPr lang="en-GB" dirty="0" err="1">
                <a:solidFill>
                  <a:schemeClr val="dk1"/>
                </a:solidFill>
              </a:rPr>
              <a:t>campaignresources.phe.gov.uk</a:t>
            </a:r>
            <a:r>
              <a:rPr lang="en-GB" dirty="0">
                <a:solidFill>
                  <a:schemeClr val="dk1"/>
                </a:solidFill>
              </a:rPr>
              <a:t>/schools/resources/</a:t>
            </a:r>
            <a:r>
              <a:rPr lang="en-GB" dirty="0" err="1">
                <a:solidFill>
                  <a:schemeClr val="dk1"/>
                </a:solidFill>
              </a:rPr>
              <a:t>eatwell</a:t>
            </a:r>
            <a:r>
              <a:rPr lang="en-GB" dirty="0">
                <a:solidFill>
                  <a:schemeClr val="dk1"/>
                </a:solidFill>
              </a:rPr>
              <a:t>-guide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653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dirty="0">
                <a:solidFill>
                  <a:schemeClr val="dk1"/>
                </a:solidFill>
              </a:rPr>
              <a:t>Answer: B. Water.</a:t>
            </a:r>
            <a:endParaRPr lang="en-GB" b="1" i="0"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i="0" baseline="0" dirty="0">
                <a:solidFill>
                  <a:schemeClr val="dk1"/>
                </a:solidFill>
              </a:rPr>
              <a:t>Juice drinks in a pouch and lemonade can contain lots of added sugar so we shouldn't drink them often. Some manufacturers create no-added sugar drinks, which are a better choice than sugary or sports drinks. </a:t>
            </a:r>
            <a:r>
              <a:rPr lang="en-GB" b="1" i="0" baseline="0">
                <a:solidFill>
                  <a:schemeClr val="dk1"/>
                </a:solidFill>
              </a:rPr>
              <a:t>Lower-fat milks or plain water are always the best drink choices.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a:solidFill>
                  <a:schemeClr val="dk1"/>
                </a:solidFill>
              </a:rPr>
              <a:t> </a:t>
            </a: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ask for a show of hands, or audience members could hold up A, B or C cards according to their guess.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Remember that fresh fruit and vegetables, plain milks and plain natural yoghurts all contain ‘intrinsic sugars’, which we don’t need to worry about. 5 A Day guidance specifies that dried fruit and fruit juice, vegetable juice and smoothies are not suitable to be consumed between meals due to dental concerns.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For more information, see the </a:t>
            </a:r>
            <a:r>
              <a:rPr lang="en-GB" dirty="0" err="1">
                <a:solidFill>
                  <a:schemeClr val="dk1"/>
                </a:solidFill>
              </a:rPr>
              <a:t>EatWell</a:t>
            </a:r>
            <a:r>
              <a:rPr lang="en-GB" dirty="0">
                <a:solidFill>
                  <a:schemeClr val="dk1"/>
                </a:solidFill>
              </a:rPr>
              <a:t> guide: https://</a:t>
            </a:r>
            <a:r>
              <a:rPr lang="en-GB" dirty="0" err="1">
                <a:solidFill>
                  <a:schemeClr val="dk1"/>
                </a:solidFill>
              </a:rPr>
              <a:t>campaignresources.phe.gov.uk</a:t>
            </a:r>
            <a:r>
              <a:rPr lang="en-GB" dirty="0">
                <a:solidFill>
                  <a:schemeClr val="dk1"/>
                </a:solidFill>
              </a:rPr>
              <a:t>/schools/resources/</a:t>
            </a:r>
            <a:r>
              <a:rPr lang="en-GB" dirty="0" err="1">
                <a:solidFill>
                  <a:schemeClr val="dk1"/>
                </a:solidFill>
              </a:rPr>
              <a:t>eatwell</a:t>
            </a:r>
            <a:r>
              <a:rPr lang="en-GB" dirty="0">
                <a:solidFill>
                  <a:schemeClr val="dk1"/>
                </a:solidFill>
              </a:rPr>
              <a:t>-guide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836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ts val="0"/>
              </a:spcBef>
              <a:buClr>
                <a:schemeClr val="dk1"/>
              </a:buClr>
              <a:buSzPct val="100000"/>
              <a:buFont typeface="Arial"/>
              <a:buNone/>
            </a:pPr>
            <a:r>
              <a:rPr lang="en" dirty="0">
                <a:solidFill>
                  <a:schemeClr val="dk1"/>
                </a:solidFill>
              </a:rPr>
              <a:t>This reinforces the key message. </a:t>
            </a:r>
          </a:p>
          <a:p>
            <a:pPr lvl="0">
              <a:spcBef>
                <a:spcPts val="0"/>
              </a:spcBef>
              <a:buClr>
                <a:schemeClr val="dk1"/>
              </a:buClr>
              <a:buSzPct val="100000"/>
              <a:buFont typeface="Arial"/>
              <a:buNone/>
            </a:pPr>
            <a:endParaRPr lang="en" dirty="0">
              <a:solidFill>
                <a:schemeClr val="dk1"/>
              </a:solidFill>
            </a:endParaRPr>
          </a:p>
          <a:p>
            <a:pPr lvl="0">
              <a:spcBef>
                <a:spcPts val="0"/>
              </a:spcBef>
              <a:buClr>
                <a:schemeClr val="dk1"/>
              </a:buClr>
              <a:buSzPct val="100000"/>
              <a:buFont typeface="Arial"/>
              <a:buNone/>
            </a:pPr>
            <a:r>
              <a:rPr lang="en" dirty="0">
                <a:solidFill>
                  <a:schemeClr val="dk1"/>
                </a:solidFill>
              </a:rPr>
              <a:t>Pupils could include a demonstration for the audience </a:t>
            </a:r>
            <a:r>
              <a:rPr lang="en" dirty="0">
                <a:solidFill>
                  <a:srgbClr val="FF0000"/>
                </a:solidFill>
              </a:rPr>
              <a:t>of the amount of sugar in two bottled drinks </a:t>
            </a:r>
            <a:r>
              <a:rPr lang="en-GB" dirty="0">
                <a:solidFill>
                  <a:srgbClr val="FF0000"/>
                </a:solidFill>
              </a:rPr>
              <a:t>using</a:t>
            </a:r>
            <a:r>
              <a:rPr lang="en" dirty="0">
                <a:solidFill>
                  <a:schemeClr val="dk1"/>
                </a:solidFill>
              </a:rPr>
              <a:t> the Food Scanner app.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51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rtl="0">
              <a:spcBef>
                <a:spcPts val="0"/>
              </a:spcBef>
              <a:buNone/>
            </a:pPr>
            <a:r>
              <a:rPr lang="en-GB" b="1" dirty="0"/>
              <a:t>Answer: A. 2.</a:t>
            </a:r>
          </a:p>
          <a:p>
            <a:pPr lvl="0" rtl="0">
              <a:spcBef>
                <a:spcPts val="0"/>
              </a:spcBef>
              <a:buNone/>
            </a:pPr>
            <a:r>
              <a:rPr lang="en-GB" b="1" dirty="0"/>
              <a:t>Fruit and veg are a great choice for snacks. If you do have a packaged snack, try to have no more than two per day.</a:t>
            </a:r>
          </a:p>
          <a:p>
            <a:pPr lvl="0" rtl="0">
              <a:spcBef>
                <a:spcPts val="0"/>
              </a:spcBef>
              <a:buNone/>
            </a:pPr>
            <a:endParaRPr lang="en-GB" b="1" dirty="0"/>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or ask for a show of hands.</a:t>
            </a:r>
          </a:p>
          <a:p>
            <a:pPr lvl="0" rtl="0">
              <a:spcBef>
                <a:spcPts val="0"/>
              </a:spcBef>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638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dirty="0"/>
              <a:t>Answer: A.</a:t>
            </a:r>
            <a:r>
              <a:rPr lang="en-GB" b="1" baseline="0" dirty="0"/>
              <a:t> 3 greens and 1 amber.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b="1" dirty="0"/>
              <a:t>Look for mostly green, or greens and ambers on the label. Cut down on reds!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ask for a show of hands, or audience members could hold up the A or B card according to their guess.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40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ts val="0"/>
              </a:spcBef>
              <a:buNone/>
            </a:pPr>
            <a:r>
              <a:rPr lang="en" dirty="0">
                <a:solidFill>
                  <a:schemeClr val="dk1"/>
                </a:solidFill>
              </a:rPr>
              <a:t>This reinforces the key message. You (or your pupils) could ask the audience to remember what </a:t>
            </a:r>
            <a:r>
              <a:rPr lang="en" dirty="0" err="1">
                <a:solidFill>
                  <a:schemeClr val="dk1"/>
                </a:solidFill>
              </a:rPr>
              <a:t>colour</a:t>
            </a:r>
            <a:r>
              <a:rPr lang="en" dirty="0">
                <a:solidFill>
                  <a:schemeClr val="dk1"/>
                </a:solidFill>
              </a:rPr>
              <a:t> they should avoid on packaged snacks, and what the maximum number </a:t>
            </a:r>
            <a:r>
              <a:rPr lang="en-GB" dirty="0">
                <a:solidFill>
                  <a:schemeClr val="dk1"/>
                </a:solidFill>
              </a:rPr>
              <a:t>of packaged snacks </a:t>
            </a:r>
            <a:r>
              <a:rPr lang="en" dirty="0">
                <a:solidFill>
                  <a:schemeClr val="dk1"/>
                </a:solidFill>
              </a:rPr>
              <a:t>they should have in a day </a:t>
            </a:r>
            <a:r>
              <a:rPr lang="en-GB" dirty="0">
                <a:solidFill>
                  <a:schemeClr val="dk1"/>
                </a:solidFill>
              </a:rPr>
              <a:t>is</a:t>
            </a:r>
            <a:r>
              <a:rPr lang="en" dirty="0">
                <a:solidFill>
                  <a:schemeClr val="dk1"/>
                </a:solidFill>
              </a:rPr>
              <a:t>.</a:t>
            </a:r>
          </a:p>
          <a:p>
            <a:pPr lvl="0">
              <a:spcBef>
                <a:spcPts val="0"/>
              </a:spcBef>
              <a:buClr>
                <a:schemeClr val="dk1"/>
              </a:buClr>
              <a:buSzPct val="100000"/>
              <a:buFont typeface="Arial"/>
              <a:buNone/>
            </a:pPr>
            <a:endParaRPr lang="en" dirty="0">
              <a:solidFill>
                <a:schemeClr val="dk1"/>
              </a:solidFill>
            </a:endParaRPr>
          </a:p>
          <a:p>
            <a:pPr lvl="0">
              <a:spcBef>
                <a:spcPts val="0"/>
              </a:spcBef>
              <a:buClr>
                <a:schemeClr val="dk1"/>
              </a:buClr>
              <a:buSzPct val="100000"/>
              <a:buFont typeface="Arial"/>
              <a:buNone/>
            </a:pPr>
            <a:r>
              <a:rPr lang="en" dirty="0">
                <a:solidFill>
                  <a:schemeClr val="dk1"/>
                </a:solidFill>
              </a:rPr>
              <a:t>Pupils could show the audience examples of snacks that have mostly greens </a:t>
            </a:r>
            <a:r>
              <a:rPr lang="en-GB" dirty="0">
                <a:solidFill>
                  <a:schemeClr val="dk1"/>
                </a:solidFill>
              </a:rPr>
              <a:t>and </a:t>
            </a:r>
            <a:r>
              <a:rPr lang="en" dirty="0">
                <a:solidFill>
                  <a:schemeClr val="dk1"/>
                </a:solidFill>
              </a:rPr>
              <a:t>snacks that have reds </a:t>
            </a:r>
            <a:r>
              <a:rPr lang="en-GB" dirty="0">
                <a:solidFill>
                  <a:schemeClr val="dk1"/>
                </a:solidFill>
              </a:rPr>
              <a:t>on the label</a:t>
            </a:r>
            <a:r>
              <a:rPr lang="en" dirty="0">
                <a:solidFill>
                  <a:schemeClr val="dk1"/>
                </a:solidFill>
              </a:rPr>
              <a:t>. </a:t>
            </a:r>
          </a:p>
          <a:p>
            <a:pPr lvl="0">
              <a:spcBef>
                <a:spcPts val="0"/>
              </a:spcBef>
              <a:buNone/>
            </a:pPr>
            <a:endParaRPr lang="e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 name="Shape 5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171450" indent="-171450">
              <a:buFont typeface="Arial" panose="020B0604020202020204" pitchFamily="34" charset="0"/>
              <a:buChar char="•"/>
            </a:pPr>
            <a:r>
              <a:rPr lang="en-GB" dirty="0"/>
              <a:t>Ask children ‘What does it mean to be food smart?’</a:t>
            </a:r>
            <a:r>
              <a:rPr lang="en-GB" baseline="0" dirty="0"/>
              <a:t> and find out what they think this phrase means</a:t>
            </a:r>
            <a:r>
              <a:rPr lang="en-GB" dirty="0"/>
              <a:t>. (You may wish to also use an alternative phrase,</a:t>
            </a:r>
            <a:r>
              <a:rPr lang="en-GB" baseline="0" dirty="0"/>
              <a:t> like ‘being healthy’, to help younger pupils.)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Invite pupils to share their ideas and congratulate them on any good suggestions they share.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Explain that we are all eating too much sugar, a kind of fat called saturated fat, and salt. There are surprising amounts of sugar, saturated fat and salt in the everyday food and drinks we enjoy. We might seem fine on the outside, but too much sugar and saturated fat can lead to the build-up of harmful fat on the inside that we can’t see. This fat can cause serious diseases in the future.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But when we’re food smart, we make healthier food and drink choices that are lower in sugar, saturated fat and salt.</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This assembly is going to help all of us to be food smart and begin to learn how we can make these healthier food and drink choices!</a:t>
            </a:r>
          </a:p>
          <a:p>
            <a:endParaRPr lang="en-US" dirty="0"/>
          </a:p>
        </p:txBody>
      </p:sp>
      <p:sp>
        <p:nvSpPr>
          <p:cNvPr id="59" name="Shape 5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9403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248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 dirty="0"/>
              <a:t>If your class has prepared ideas for Day 7 of the Family Snack Challenge, they can present them now. They can ask the audience to vote on their </a:t>
            </a:r>
            <a:r>
              <a:rPr lang="en" dirty="0" err="1"/>
              <a:t>favourite</a:t>
            </a:r>
            <a:r>
              <a:rPr lang="en" dirty="0"/>
              <a:t> challenge idea (let </a:t>
            </a:r>
            <a:r>
              <a:rPr lang="en-GB" dirty="0"/>
              <a:t>parents and carers</a:t>
            </a:r>
            <a:r>
              <a:rPr lang="en" dirty="0"/>
              <a:t> vote too!).</a:t>
            </a:r>
          </a:p>
          <a:p>
            <a:pPr lvl="0">
              <a:spcBef>
                <a:spcPts val="0"/>
              </a:spcBef>
              <a:buNone/>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Don’t forget to tell parents and carers to search Change4Life for more fun snack recipes and ideas.</a:t>
            </a:r>
            <a:endParaRPr lang="en"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719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69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 name="Shape 70"/>
          <p:cNvSpPr txBox="1">
            <a:spLocks noGrp="1"/>
          </p:cNvSpPr>
          <p:nvPr>
            <p:ph type="body" idx="1"/>
          </p:nvPr>
        </p:nvSpPr>
        <p:spPr>
          <a:xfrm>
            <a:off x="421240" y="3175357"/>
            <a:ext cx="8342616" cy="3086099"/>
          </a:xfrm>
          <a:prstGeom prst="rect">
            <a:avLst/>
          </a:prstGeom>
          <a:noFill/>
          <a:ln>
            <a:noFill/>
          </a:ln>
        </p:spPr>
        <p:txBody>
          <a:bodyPr lIns="91425" tIns="45700" rIns="91425" bIns="45700" anchor="t" anchorCtr="0">
            <a:noAutofit/>
          </a:bodyPr>
          <a:lstStyle/>
          <a:p>
            <a:pPr marL="171450" indent="-171450">
              <a:spcAft>
                <a:spcPts val="600"/>
              </a:spcAft>
              <a:buFont typeface="Arial" panose="020B0604020202020204" pitchFamily="34" charset="0"/>
              <a:buChar char="•"/>
            </a:pPr>
            <a:r>
              <a:rPr lang="en-US" dirty="0"/>
              <a:t>Ask pupils if they can name some foods that are</a:t>
            </a:r>
            <a:r>
              <a:rPr lang="en-US" baseline="0" dirty="0"/>
              <a:t> high in </a:t>
            </a:r>
            <a:r>
              <a:rPr lang="en-US" dirty="0"/>
              <a:t>sugar. </a:t>
            </a:r>
            <a:r>
              <a:rPr lang="en-US" i="1" dirty="0"/>
              <a:t>(The</a:t>
            </a:r>
            <a:r>
              <a:rPr lang="en-US" i="1" baseline="0" dirty="0"/>
              <a:t> biggest source of sugar in children’s diets is sugary drinks like cola, fizzy pop, juice drinks, squashes, cordials and energy drinks. There can also be lots of sugar in sweets and chocolate, fruit juice, buns, cakes, pastries and fruit pies, biscuits and breakfast cereals.)</a:t>
            </a:r>
            <a:endParaRPr lang="en-US" dirty="0"/>
          </a:p>
          <a:p>
            <a:pPr marL="171450" indent="-171450">
              <a:spcAft>
                <a:spcPts val="600"/>
              </a:spcAft>
              <a:buFont typeface="Arial" panose="020B0604020202020204" pitchFamily="34" charset="0"/>
              <a:buChar char="•"/>
            </a:pPr>
            <a:r>
              <a:rPr lang="en-US" dirty="0"/>
              <a:t>Ask pupils to guess how much sugar they eat each day.</a:t>
            </a:r>
            <a:r>
              <a:rPr lang="en-US" baseline="0" dirty="0"/>
              <a:t> </a:t>
            </a:r>
            <a:r>
              <a:rPr lang="en-US" b="1" dirty="0"/>
              <a:t>As</a:t>
            </a:r>
            <a:r>
              <a:rPr lang="en-US" b="1" baseline="0" dirty="0"/>
              <a:t> a reference unit, y</a:t>
            </a:r>
            <a:r>
              <a:rPr lang="en-US" b="1" dirty="0"/>
              <a:t>ou may want to show pupils a single sugar cube or pass a few around.</a:t>
            </a:r>
            <a:endParaRPr lang="en-US" baseline="0"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aseline="0" dirty="0"/>
              <a:t>How many cubes like this do they think they should eat each day (at most) in the foods they enjoy?</a:t>
            </a:r>
          </a:p>
          <a:p>
            <a:pPr marL="171450" indent="-171450">
              <a:spcAft>
                <a:spcPts val="600"/>
              </a:spcAft>
              <a:buFont typeface="Arial" panose="020B0604020202020204" pitchFamily="34" charset="0"/>
              <a:buChar char="•"/>
            </a:pPr>
            <a:r>
              <a:rPr lang="en-US" baseline="0" dirty="0"/>
              <a:t>Gather pupils’ ideas and share them with the group, to get a feel for the range of values they have suggested.</a:t>
            </a:r>
          </a:p>
          <a:p>
            <a:pPr marL="171450" indent="-171450">
              <a:spcAft>
                <a:spcPts val="600"/>
              </a:spcAft>
              <a:buFont typeface="Arial" panose="020B0604020202020204" pitchFamily="34" charset="0"/>
              <a:buChar char="•"/>
            </a:pPr>
            <a:r>
              <a:rPr lang="en-US" baseline="0" dirty="0"/>
              <a:t>Remind pupils that eating too much sugar can lead to the build-up of harmful fat we can’t see. Ask pupils if they can name some of the health harms too much fat can cause. </a:t>
            </a:r>
            <a:r>
              <a:rPr lang="en-US" i="1" baseline="0" dirty="0"/>
              <a:t>(These include heart disease, type 2 diabetes and some cancers. And too much sugar can also cause tooth decay.)</a:t>
            </a:r>
            <a:endParaRPr lang="en-US" baseline="0" dirty="0"/>
          </a:p>
          <a:p>
            <a:pPr marL="171450" indent="-171450">
              <a:spcAft>
                <a:spcPts val="600"/>
              </a:spcAft>
              <a:buFont typeface="Arial" panose="020B0604020202020204" pitchFamily="34" charset="0"/>
              <a:buChar char="•"/>
            </a:pPr>
            <a:r>
              <a:rPr lang="en-US" baseline="0" dirty="0"/>
              <a:t>Gather pupils’ suggestions.</a:t>
            </a:r>
          </a:p>
          <a:p>
            <a:pPr marL="171450" indent="-171450">
              <a:spcAft>
                <a:spcPts val="600"/>
              </a:spcAft>
              <a:buFont typeface="Arial" panose="020B0604020202020204" pitchFamily="34" charset="0"/>
              <a:buChar char="•"/>
            </a:pPr>
            <a:r>
              <a:rPr lang="en-US" b="1" baseline="0" dirty="0"/>
              <a:t>Show the brief Sugar Boy video clip (1:06).</a:t>
            </a:r>
            <a:endParaRPr lang="en-US" baseline="0" dirty="0"/>
          </a:p>
          <a:p>
            <a:pPr marL="171450" indent="-171450">
              <a:spcAft>
                <a:spcPts val="600"/>
              </a:spcAft>
              <a:buFont typeface="Arial" panose="020B0604020202020204" pitchFamily="34" charset="0"/>
              <a:buChar char="•"/>
            </a:pPr>
            <a:r>
              <a:rPr lang="en-US" baseline="0" dirty="0"/>
              <a:t>Ask pupils if they can remember some key facts from the video: </a:t>
            </a:r>
          </a:p>
          <a:p>
            <a:pPr marL="628650" lvl="1" indent="-171450">
              <a:spcAft>
                <a:spcPts val="600"/>
              </a:spcAft>
              <a:buFont typeface="Arial" panose="020B0604020202020204" pitchFamily="34" charset="0"/>
              <a:buChar char="•"/>
            </a:pPr>
            <a:r>
              <a:rPr lang="en-US" baseline="0" dirty="0"/>
              <a:t>How many sugar cubes does an average child eat every year? </a:t>
            </a:r>
            <a:r>
              <a:rPr lang="en-US" i="1" baseline="0" dirty="0"/>
              <a:t>(5,543)</a:t>
            </a:r>
          </a:p>
          <a:p>
            <a:pPr marL="628650" lvl="1" indent="-171450">
              <a:spcAft>
                <a:spcPts val="600"/>
              </a:spcAft>
              <a:buFont typeface="Arial" panose="020B0604020202020204" pitchFamily="34" charset="0"/>
              <a:buChar char="•"/>
            </a:pPr>
            <a:r>
              <a:rPr lang="en-US" baseline="0" dirty="0"/>
              <a:t>How many cubes of sugar are in an average can of cola? </a:t>
            </a:r>
            <a:r>
              <a:rPr lang="en-US" i="1" baseline="0" dirty="0"/>
              <a:t>(9)</a:t>
            </a:r>
            <a:endParaRPr lang="en-US" i="1" dirty="0"/>
          </a:p>
        </p:txBody>
      </p:sp>
      <p:sp>
        <p:nvSpPr>
          <p:cNvPr id="71" name="Shape 7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024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Explain that most children are eating over 13 cubes of sugar each day. </a:t>
            </a:r>
            <a:r>
              <a:rPr lang="en-US" b="1" dirty="0">
                <a:solidFill>
                  <a:schemeClr val="tx1"/>
                </a:solidFill>
              </a:rPr>
              <a:t>If you have prepared one,</a:t>
            </a:r>
            <a:r>
              <a:rPr lang="en-US" b="1" baseline="0" dirty="0">
                <a:solidFill>
                  <a:schemeClr val="tx1"/>
                </a:solidFill>
              </a:rPr>
              <a:t> circulate the jar containing 13 cubes of sugar.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Ask pupils what they think about this amount of sugar. Does it seem like a lot, or a little? Highlight that this is more than twice as much as the maximum they should be eating!</a:t>
            </a:r>
          </a:p>
          <a:p>
            <a:pPr marL="0" indent="0">
              <a:buFont typeface="Arial" panose="020B0604020202020204" pitchFamily="34" charset="0"/>
              <a:buNone/>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Explain that to stay healthy a child aged 7</a:t>
            </a:r>
            <a:r>
              <a:rPr lang="en-US" baseline="0" dirty="0">
                <a:solidFill>
                  <a:schemeClr val="tx1"/>
                </a:solidFill>
              </a:rPr>
              <a:t> to </a:t>
            </a:r>
            <a:r>
              <a:rPr lang="en-US" dirty="0">
                <a:solidFill>
                  <a:schemeClr val="tx1"/>
                </a:solidFill>
              </a:rPr>
              <a:t>11 should eat no</a:t>
            </a:r>
            <a:r>
              <a:rPr lang="en-US" baseline="0" dirty="0">
                <a:solidFill>
                  <a:schemeClr val="tx1"/>
                </a:solidFill>
              </a:rPr>
              <a:t> more than </a:t>
            </a:r>
            <a:r>
              <a:rPr lang="en-US" dirty="0">
                <a:solidFill>
                  <a:schemeClr val="tx1"/>
                </a:solidFill>
              </a:rPr>
              <a:t>6 cubes of sugar a day or less – that’s about 24 grams of sugar.</a:t>
            </a:r>
            <a:r>
              <a:rPr lang="en-US" baseline="0" dirty="0">
                <a:solidFill>
                  <a:schemeClr val="tx1"/>
                </a:solidFill>
              </a:rPr>
              <a:t> </a:t>
            </a:r>
            <a:r>
              <a:rPr lang="en-US" b="1" baseline="0" dirty="0">
                <a:solidFill>
                  <a:schemeClr val="tx1"/>
                </a:solidFill>
              </a:rPr>
              <a:t>Now circulate the jar containing 6 cubes or 24 grams of sugar. </a:t>
            </a:r>
            <a:r>
              <a:rPr lang="en-US" b="0" baseline="0" dirty="0">
                <a:solidFill>
                  <a:schemeClr val="tx1"/>
                </a:solidFill>
              </a:rPr>
              <a:t>(A child aged 5 to 7 should eat no more than 5 cubes, or 19 grams, each day.)</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a:solidFill>
                  <a:schemeClr val="tx1"/>
                </a:solidFill>
              </a:rPr>
              <a:t>See </a:t>
            </a:r>
            <a:r>
              <a:rPr lang="en-US" baseline="0" dirty="0">
                <a:solidFill>
                  <a:schemeClr val="tx1"/>
                </a:solidFill>
              </a:rPr>
              <a:t>if pupils can recall from the ‘Sugar Boy’ video that an average can of cola contains 9 cubes of sugar. That means that drinking just 2/3 of a can, or around 200ml, would provide the maximum daily limit.</a:t>
            </a:r>
          </a:p>
        </p:txBody>
      </p:sp>
      <p:sp>
        <p:nvSpPr>
          <p:cNvPr id="83" name="Shape 8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0780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171450" indent="-171450">
              <a:buFont typeface="Arial" panose="020B0604020202020204" pitchFamily="34" charset="0"/>
              <a:buChar char="•"/>
            </a:pPr>
            <a:r>
              <a:rPr lang="en-US" dirty="0"/>
              <a:t>This slide</a:t>
            </a:r>
            <a:r>
              <a:rPr lang="en-US" baseline="0" dirty="0"/>
              <a:t> </a:t>
            </a:r>
            <a:r>
              <a:rPr lang="en-US" dirty="0"/>
              <a:t>offers pupils four sets of choices,</a:t>
            </a:r>
            <a:r>
              <a:rPr lang="en-US" baseline="0" dirty="0"/>
              <a:t> w</a:t>
            </a:r>
            <a:r>
              <a:rPr lang="en-US" dirty="0"/>
              <a:t>hich highlight to all pupils that many of our favourite foods contain far more sugar than</a:t>
            </a:r>
            <a:r>
              <a:rPr lang="en-US" baseline="0" dirty="0"/>
              <a:t> is healthy. Because we will usually eat more than one or two of these foods every day, it’s really easy to eat much more sugar than we should.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Explain that sugar is present in many of our favourite foods.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For each choice, ask pupils to indicate which food they would prefer to eat, using a show of hands. Now ask pupils to suggest which food in each pair is the healthier choice that contains less sugar.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Once pupils have made their choices and suggestions, click to reveal the healthier choice in each case on the next slide.</a:t>
            </a:r>
          </a:p>
          <a:p>
            <a:pPr marL="171450" indent="-171450">
              <a:buFont typeface="Arial" panose="020B0604020202020204" pitchFamily="34" charset="0"/>
              <a:buChar char="•"/>
            </a:pPr>
            <a:endParaRPr lang="en-US" baseline="0" dirty="0"/>
          </a:p>
        </p:txBody>
      </p:sp>
      <p:sp>
        <p:nvSpPr>
          <p:cNvPr id="96" name="Shape 96"/>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250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2857500" y="339725"/>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267127" y="3052067"/>
            <a:ext cx="8650841" cy="3086099"/>
          </a:xfrm>
          <a:prstGeom prst="rect">
            <a:avLst/>
          </a:prstGeom>
          <a:noFill/>
          <a:ln>
            <a:noFill/>
          </a:ln>
        </p:spPr>
        <p:txBody>
          <a:bodyPr lIns="91425" tIns="45700" rIns="91425" bIns="45700" anchor="t" anchorCtr="0">
            <a:noAutofit/>
          </a:bodyPr>
          <a:lstStyle/>
          <a:p>
            <a:pPr marL="171450" indent="-171450">
              <a:buFont typeface="Arial" panose="020B0604020202020204" pitchFamily="34" charset="0"/>
              <a:buChar char="•"/>
            </a:pPr>
            <a:r>
              <a:rPr lang="en-US" dirty="0"/>
              <a:t>Explain that it’s important to know how much </a:t>
            </a:r>
            <a:r>
              <a:rPr lang="en-US" b="1" dirty="0"/>
              <a:t>sugar</a:t>
            </a:r>
            <a:r>
              <a:rPr lang="en-US" dirty="0"/>
              <a:t> is in the foods we choose, so we can aim to keep within our maximum daily amounts. </a:t>
            </a:r>
          </a:p>
          <a:p>
            <a:pPr marL="0" indent="0">
              <a:buFont typeface="Arial" panose="020B0604020202020204" pitchFamily="34" charset="0"/>
              <a:buNone/>
            </a:pPr>
            <a:endParaRPr lang="en-US" dirty="0"/>
          </a:p>
          <a:p>
            <a:pPr marL="171450" indent="-171450">
              <a:spcAft>
                <a:spcPts val="600"/>
              </a:spcAft>
              <a:buFont typeface="Arial" panose="020B0604020202020204" pitchFamily="34" charset="0"/>
              <a:buChar char="•"/>
            </a:pPr>
            <a:r>
              <a:rPr lang="en-US" dirty="0"/>
              <a:t>Likewise,</a:t>
            </a:r>
            <a:r>
              <a:rPr lang="en-US" baseline="0" dirty="0"/>
              <a:t> we also need to be careful about the amount of saturated fat and salt we eat, because these can also lead to health harms in the future, as well.</a:t>
            </a:r>
          </a:p>
          <a:p>
            <a:pPr marL="171450" indent="-171450">
              <a:spcAft>
                <a:spcPts val="600"/>
              </a:spcAft>
              <a:buFont typeface="Arial" panose="020B0604020202020204" pitchFamily="34" charset="0"/>
              <a:buChar char="•"/>
            </a:pPr>
            <a:r>
              <a:rPr lang="en-US" baseline="0" dirty="0"/>
              <a:t>Ask older pupils if they can tell you some types of food that might contain too much </a:t>
            </a:r>
            <a:r>
              <a:rPr lang="en-US" b="1" baseline="0" dirty="0"/>
              <a:t>saturated fat</a:t>
            </a:r>
            <a:r>
              <a:rPr lang="en-US" baseline="0" dirty="0"/>
              <a:t>? </a:t>
            </a:r>
            <a:r>
              <a:rPr lang="en-US" i="1" baseline="0" dirty="0"/>
              <a:t>(Foods that come from animals like meat, butter, milk and cheese contain saturated fat, and some  of the biggest contributors to children’s saturated fat intake are biscuits, buns, cakes, pastries and fruit pies, confectionery (because they contain butter and milk) and other processed meats like sausages and burgers.)</a:t>
            </a:r>
          </a:p>
          <a:p>
            <a:pPr marL="0" indent="0">
              <a:spcAft>
                <a:spcPts val="600"/>
              </a:spcAft>
              <a:buFont typeface="Arial" panose="020B0604020202020204" pitchFamily="34" charset="0"/>
              <a:buNone/>
            </a:pPr>
            <a:endParaRPr lang="en-US" baseline="0" dirty="0"/>
          </a:p>
          <a:p>
            <a:pPr marL="171450" indent="-171450">
              <a:spcAft>
                <a:spcPts val="600"/>
              </a:spcAft>
              <a:buFont typeface="Arial" panose="020B0604020202020204" pitchFamily="34" charset="0"/>
              <a:buChar char="•"/>
            </a:pPr>
            <a:r>
              <a:rPr lang="en-US" baseline="0" dirty="0"/>
              <a:t>What about </a:t>
            </a:r>
            <a:r>
              <a:rPr lang="en-US" b="1" baseline="0" dirty="0"/>
              <a:t>salt</a:t>
            </a:r>
            <a:r>
              <a:rPr lang="en-US" baseline="0" dirty="0"/>
              <a:t>? </a:t>
            </a:r>
            <a:r>
              <a:rPr lang="en-US" i="1" baseline="0" dirty="0"/>
              <a:t>(As well as in obvious things like crisps, there is salt in everyday foods that don’t even taste that salty like bread, breakfast cereal, ready meals, sauces, gravies, baked beans and pizza.)</a:t>
            </a:r>
          </a:p>
          <a:p>
            <a:pPr marL="0" indent="0">
              <a:spcAft>
                <a:spcPts val="600"/>
              </a:spcAft>
              <a:buFont typeface="Arial" panose="020B0604020202020204" pitchFamily="34" charset="0"/>
              <a:buNone/>
            </a:pPr>
            <a:endParaRPr lang="en-US" dirty="0"/>
          </a:p>
          <a:p>
            <a:pPr marL="171450" indent="-171450">
              <a:spcAft>
                <a:spcPts val="600"/>
              </a:spcAft>
              <a:buFont typeface="Arial" panose="020B0604020202020204" pitchFamily="34" charset="0"/>
              <a:buChar char="•"/>
            </a:pPr>
            <a:r>
              <a:rPr lang="en-US" dirty="0"/>
              <a:t>Ask pupils</a:t>
            </a:r>
            <a:r>
              <a:rPr lang="en-US" baseline="0" dirty="0"/>
              <a:t> if they can think of ways they could find out about how much sugar, saturated fat or salt is in a food product? </a:t>
            </a:r>
            <a:r>
              <a:rPr lang="en-US" i="1" baseline="0" dirty="0"/>
              <a:t>(Reading the label, looking online, asking an adult.)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b="0" i="0" u="none" strike="noStrike" kern="1200" cap="none" dirty="0">
                <a:solidFill>
                  <a:schemeClr val="dk1"/>
                </a:solidFill>
                <a:effectLst/>
                <a:latin typeface="Calibri"/>
                <a:ea typeface="Calibri"/>
                <a:cs typeface="Calibri"/>
                <a:sym typeface="Calibri"/>
              </a:rPr>
              <a:t>Have</a:t>
            </a:r>
            <a:r>
              <a:rPr lang="en-GB" sz="1200" b="0" i="0" u="none" strike="noStrike" kern="1200" cap="none" baseline="0" dirty="0">
                <a:solidFill>
                  <a:schemeClr val="dk1"/>
                </a:solidFill>
                <a:effectLst/>
                <a:latin typeface="Calibri"/>
                <a:ea typeface="Calibri"/>
                <a:cs typeface="Calibri"/>
                <a:sym typeface="Calibri"/>
              </a:rPr>
              <a:t> pupils seen the f</a:t>
            </a:r>
            <a:r>
              <a:rPr lang="en-GB" sz="1200" b="0" i="0" u="none" strike="noStrike" kern="1200" cap="none" dirty="0">
                <a:solidFill>
                  <a:schemeClr val="dk1"/>
                </a:solidFill>
                <a:effectLst/>
                <a:latin typeface="Calibri"/>
                <a:ea typeface="Calibri"/>
                <a:cs typeface="Calibri"/>
                <a:sym typeface="Calibri"/>
              </a:rPr>
              <a:t>ood labels on packaging, which are sometimes colour-coded to work like traffic lights?</a:t>
            </a:r>
            <a:r>
              <a:rPr lang="en-GB" sz="1200" b="0" i="0" u="none" strike="noStrike" kern="1200" cap="none" baseline="0" dirty="0">
                <a:solidFill>
                  <a:schemeClr val="dk1"/>
                </a:solidFill>
                <a:effectLst/>
                <a:latin typeface="Calibri"/>
                <a:ea typeface="Calibri"/>
                <a:cs typeface="Calibri"/>
                <a:sym typeface="Calibri"/>
              </a:rPr>
              <a:t> </a:t>
            </a:r>
            <a:r>
              <a:rPr lang="en-US" baseline="0" dirty="0"/>
              <a:t>They tell us about the sugar, saturated fat and salt in these products.</a:t>
            </a:r>
          </a:p>
          <a:p>
            <a:pPr marL="628650" lvl="1" indent="-171450">
              <a:buFont typeface="Arial" panose="020B0604020202020204" pitchFamily="34" charset="0"/>
              <a:buChar char="•"/>
            </a:pPr>
            <a:r>
              <a:rPr lang="en-US" baseline="0" dirty="0"/>
              <a:t>RED means HIGH. Think about how often you choose it and how much of it you eat.</a:t>
            </a:r>
          </a:p>
          <a:p>
            <a:pPr marL="628650" lvl="1" indent="-171450">
              <a:buFont typeface="Arial" panose="020B0604020202020204" pitchFamily="34" charset="0"/>
              <a:buChar char="•"/>
            </a:pPr>
            <a:r>
              <a:rPr lang="en-US" baseline="0" dirty="0"/>
              <a:t>AMBER means MEDIUM. It’s an OK choice, although going for green is even better.</a:t>
            </a:r>
          </a:p>
          <a:p>
            <a:pPr marL="628650" lvl="1" indent="-171450">
              <a:spcAft>
                <a:spcPts val="600"/>
              </a:spcAft>
              <a:buFont typeface="Arial" panose="020B0604020202020204" pitchFamily="34" charset="0"/>
              <a:buChar char="•"/>
            </a:pPr>
            <a:r>
              <a:rPr lang="en-US" baseline="0" dirty="0"/>
              <a:t>GREEN means LOW, which makes it a healthier choice.</a:t>
            </a:r>
          </a:p>
          <a:p>
            <a:pPr marL="171450" indent="-171450">
              <a:buFont typeface="Arial" panose="020B0604020202020204" pitchFamily="34" charset="0"/>
              <a:buChar char="•"/>
            </a:pPr>
            <a:r>
              <a:rPr lang="en-US" baseline="0" dirty="0"/>
              <a:t>Choose foods with more GREENs and AMBERs on the label, and fewer REDs.</a:t>
            </a:r>
          </a:p>
          <a:p>
            <a:endParaRPr lang="en-US" baseline="0" dirty="0"/>
          </a:p>
          <a:p>
            <a:endParaRPr lang="en-US" baseline="0" dirty="0"/>
          </a:p>
        </p:txBody>
      </p:sp>
      <p:sp>
        <p:nvSpPr>
          <p:cNvPr id="136" name="Shape 136"/>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39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Explain to pupils that when we know how to find this information, choosing healthier alternatives to sugary food becomes much easier! And the good news is that it isn’t difficult!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 well as using food labels, there’s a new Be Food Smart app that helps you make healthier food and drink choices that are lower in sugar, saturated fat and salt. With a simple scan you can see how much sugar, saturated fat and salt is in your food, with hints and tips for healthier choices.</a:t>
            </a:r>
          </a:p>
          <a:p>
            <a:pPr marL="0" indent="0">
              <a:buFont typeface="Arial" panose="020B0604020202020204" pitchFamily="34" charset="0"/>
              <a:buNone/>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dk1"/>
                </a:solidFill>
                <a:effectLst/>
                <a:latin typeface="Calibri"/>
                <a:ea typeface="Calibri"/>
                <a:cs typeface="Calibri"/>
                <a:sym typeface="Calibri"/>
              </a:rPr>
              <a:t>Click to open the assembly film page on the Change4Life School Zone, where you will be able to play the film.</a:t>
            </a:r>
            <a:endParaRPr lang="en-US" baseline="0" dirty="0"/>
          </a:p>
          <a:p>
            <a:pPr marL="171450" indent="-171450">
              <a:buFont typeface="Arial" panose="020B0604020202020204" pitchFamily="34" charset="0"/>
              <a:buChar char="•"/>
            </a:pPr>
            <a:r>
              <a:rPr lang="en-US" baseline="0" dirty="0"/>
              <a:t>This shows pupils how to find out how much sugar is in food using food labels and the Food Smart app, and reinforces some of the benefits of making healthier choices.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When pupils have watched </a:t>
            </a:r>
            <a:r>
              <a:rPr lang="en-US" baseline="0"/>
              <a:t>the film, </a:t>
            </a:r>
            <a:r>
              <a:rPr lang="en-US" baseline="0" dirty="0"/>
              <a:t>ask them:</a:t>
            </a:r>
          </a:p>
          <a:p>
            <a:pPr marL="628650" lvl="1" indent="-171450">
              <a:buFont typeface="Arial" panose="020B0604020202020204" pitchFamily="34" charset="0"/>
              <a:buChar char="•"/>
            </a:pPr>
            <a:r>
              <a:rPr lang="en-US" baseline="0" dirty="0"/>
              <a:t>how do the children find out what is really in their food and drink?</a:t>
            </a:r>
          </a:p>
          <a:p>
            <a:pPr marL="628650" lvl="1" indent="-171450">
              <a:buFont typeface="Arial" panose="020B0604020202020204" pitchFamily="34" charset="0"/>
              <a:buChar char="•"/>
            </a:pPr>
            <a:r>
              <a:rPr lang="en-US" baseline="0" dirty="0"/>
              <a:t>what did they find out that surprised them?</a:t>
            </a:r>
          </a:p>
          <a:p>
            <a:pPr marL="628650" lvl="1" indent="-171450">
              <a:buFont typeface="Arial" panose="020B0604020202020204" pitchFamily="34" charset="0"/>
              <a:buChar char="•"/>
            </a:pPr>
            <a:r>
              <a:rPr lang="en-US" baseline="0" dirty="0"/>
              <a:t>what are they going to do in future after using the app?</a:t>
            </a:r>
          </a:p>
          <a:p>
            <a:pPr marL="171450" indent="-171450">
              <a:buFont typeface="Arial" panose="020B0604020202020204" pitchFamily="34" charset="0"/>
              <a:buChar char="•"/>
            </a:pPr>
            <a:r>
              <a:rPr lang="en-US" dirty="0"/>
              <a:t>Explain</a:t>
            </a:r>
            <a:r>
              <a:rPr lang="en-US" baseline="0" dirty="0"/>
              <a:t> that they can ask their parents to download the app and they can be Food Detectives like the children in the films. </a:t>
            </a:r>
            <a:endParaRPr lang="en-US" dirty="0"/>
          </a:p>
        </p:txBody>
      </p:sp>
      <p:sp>
        <p:nvSpPr>
          <p:cNvPr id="148" name="Shape 148"/>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639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Use this quick quiz to remind pupils of some key facts, debunk some common misconceptions about sugar and reinforce that children should – with their parents’ help – be</a:t>
            </a:r>
            <a:r>
              <a:rPr lang="en-US" sz="1200" b="0" i="0" u="none" strike="noStrike" kern="1200" cap="none" baseline="0" dirty="0">
                <a:solidFill>
                  <a:schemeClr val="tx1"/>
                </a:solidFill>
                <a:effectLst/>
                <a:latin typeface="Calibri"/>
                <a:ea typeface="Calibri"/>
                <a:cs typeface="Calibri"/>
                <a:sym typeface="Calibri"/>
              </a:rPr>
              <a:t> food smart </a:t>
            </a:r>
            <a:r>
              <a:rPr lang="en-US" sz="1200" b="0" i="0" u="none" strike="noStrike" kern="1200" cap="none" dirty="0">
                <a:solidFill>
                  <a:schemeClr val="tx1"/>
                </a:solidFill>
                <a:effectLst/>
                <a:latin typeface="Calibri"/>
                <a:ea typeface="Calibri"/>
                <a:cs typeface="Calibri"/>
                <a:sym typeface="Calibri"/>
              </a:rPr>
              <a:t>and aim to stay within their maximum daily amounts.</a:t>
            </a:r>
          </a:p>
          <a:p>
            <a:pPr marL="171450" lvl="0" indent="-171450">
              <a:buFont typeface="Arial" panose="020B0604020202020204" pitchFamily="34" charset="0"/>
              <a:buChar char="•"/>
            </a:pPr>
            <a:endParaRPr lang="en-GB"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Read out each question and ask pupils to indicate their answer using a show of hands – go with the most popular option in each case. </a:t>
            </a:r>
          </a:p>
          <a:p>
            <a:pPr marL="0" lvl="0" indent="0">
              <a:buFont typeface="Arial" panose="020B0604020202020204" pitchFamily="34" charset="0"/>
              <a:buNone/>
            </a:pPr>
            <a:endParaRPr lang="en-GB"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Answers:</a:t>
            </a:r>
            <a:endParaRPr lang="en-GB" sz="1200" b="0" i="0" u="none" strike="noStrike" kern="1200" cap="none" dirty="0">
              <a:solidFill>
                <a:schemeClr val="tx1"/>
              </a:solidFill>
              <a:effectLst/>
              <a:latin typeface="Calibri"/>
              <a:ea typeface="Calibri"/>
              <a:cs typeface="Calibri"/>
              <a:sym typeface="Calibri"/>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6 cubes for 7-10 year-olds (24 grams) – less for 4-6 year olds (about 5 cubes (19 grams)).</a:t>
            </a:r>
            <a:endParaRPr lang="en-GB" sz="1200" b="0" i="0" u="none" strike="noStrike" kern="1200" cap="none" dirty="0">
              <a:solidFill>
                <a:schemeClr val="tx1"/>
              </a:solidFill>
              <a:effectLst/>
              <a:latin typeface="Calibri"/>
              <a:ea typeface="Calibri"/>
              <a:cs typeface="Calibri"/>
              <a:sym typeface="Calibri"/>
            </a:endParaRPr>
          </a:p>
          <a:p>
            <a:pPr marL="685800" lvl="1" indent="-228600">
              <a:buFont typeface="+mj-lt"/>
              <a:buAutoNum type="arabicPeriod"/>
            </a:pPr>
            <a:r>
              <a:rPr lang="en-US" sz="1200" b="0" i="0" u="none" strike="noStrike" kern="1200" cap="none" dirty="0">
                <a:solidFill>
                  <a:schemeClr val="tx1"/>
                </a:solidFill>
                <a:effectLst/>
                <a:latin typeface="Calibri"/>
                <a:ea typeface="Calibri"/>
                <a:cs typeface="Calibri"/>
                <a:sym typeface="Calibri"/>
              </a:rPr>
              <a:t>13 cubes. Some children may eat less than this, but some may eat much more. Using the Be Food Smart app can help them find out.</a:t>
            </a:r>
            <a:endParaRPr lang="en-GB" sz="1200" b="0" i="0" u="none" strike="noStrike" kern="1200" cap="none" dirty="0">
              <a:solidFill>
                <a:schemeClr val="tx1"/>
              </a:solidFill>
              <a:effectLst/>
              <a:latin typeface="Calibri"/>
              <a:ea typeface="Calibri"/>
              <a:cs typeface="Calibri"/>
              <a:sym typeface="Calibri"/>
            </a:endParaRPr>
          </a:p>
          <a:p>
            <a:pPr marL="685800" lvl="1" indent="-228600">
              <a:buFont typeface="+mj-lt"/>
              <a:buAutoNum type="arabicPeriod"/>
            </a:pPr>
            <a:r>
              <a:rPr lang="en-US" sz="1200" b="0" i="0" u="none" strike="noStrike" kern="1200" cap="none" dirty="0">
                <a:solidFill>
                  <a:schemeClr val="tx1"/>
                </a:solidFill>
                <a:effectLst/>
                <a:latin typeface="Calibri"/>
                <a:ea typeface="Calibri"/>
                <a:cs typeface="Calibri"/>
                <a:sym typeface="Calibri"/>
              </a:rPr>
              <a:t>All of these, and other diseases like some forms of cancer. Some may take many years to take effect, but some, like tooth decay or excess weight, can affect even very young children.</a:t>
            </a:r>
          </a:p>
          <a:p>
            <a:pPr marL="685800" lvl="1" indent="-228600">
              <a:buFont typeface="+mj-lt"/>
              <a:buAutoNum type="arabicPeriod"/>
            </a:pPr>
            <a:endParaRPr lang="en-GB"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Remind pupils that being food smart isn’t just about sugar – it’s about watching how much saturated fat and and salt they eat, as well. Food labels and the Be Food Smart app will help will all of these.</a:t>
            </a:r>
            <a:endParaRPr lang="en-GB" sz="1200" b="0" i="0" u="none" strike="noStrike" kern="1200" cap="none" dirty="0">
              <a:solidFill>
                <a:schemeClr val="tx1"/>
              </a:solidFill>
              <a:effectLst/>
              <a:latin typeface="Calibri"/>
              <a:ea typeface="Calibri"/>
              <a:cs typeface="Calibri"/>
              <a:sym typeface="Calibri"/>
            </a:endParaRPr>
          </a:p>
          <a:p>
            <a:endParaRPr lang="en-US" baseline="0" dirty="0"/>
          </a:p>
          <a:p>
            <a:endParaRPr lang="en-US" dirty="0"/>
          </a:p>
        </p:txBody>
      </p:sp>
      <p:sp>
        <p:nvSpPr>
          <p:cNvPr id="162" name="Shape 162"/>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251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1" dirty="0"/>
              <a:t>Answer: B. Carrot sticks with lower-fat dip.</a:t>
            </a:r>
          </a:p>
          <a:p>
            <a:r>
              <a:rPr lang="en-GB" sz="1200" b="1" kern="1200" dirty="0">
                <a:solidFill>
                  <a:schemeClr val="tx1"/>
                </a:solidFill>
                <a:effectLst/>
                <a:latin typeface="+mn-lt"/>
                <a:ea typeface="+mn-ea"/>
                <a:cs typeface="+mn-cs"/>
              </a:rPr>
              <a:t>Fruit and veg are a great choice for snacks. You can try veg with a lower-fat dip.</a:t>
            </a:r>
            <a:r>
              <a:rPr lang="en-GB" sz="1200" b="1" kern="1200" baseline="0" dirty="0">
                <a:solidFill>
                  <a:schemeClr val="tx1"/>
                </a:solidFill>
                <a:effectLst/>
                <a:latin typeface="+mn-lt"/>
                <a:ea typeface="+mn-ea"/>
                <a:cs typeface="+mn-cs"/>
              </a:rPr>
              <a:t> Chocolate b</a:t>
            </a:r>
            <a:r>
              <a:rPr lang="en-GB" sz="1200" b="1" kern="1200" dirty="0">
                <a:solidFill>
                  <a:schemeClr val="tx1"/>
                </a:solidFill>
                <a:effectLst/>
                <a:latin typeface="+mn-lt"/>
                <a:ea typeface="+mn-ea"/>
                <a:cs typeface="+mn-cs"/>
              </a:rPr>
              <a:t>iscuits and carrot cake can contain lots of added sugar and saturated fat so we shouldn’t eat them often.</a:t>
            </a:r>
            <a:r>
              <a:rPr lang="en-GB" sz="1200" kern="1200" dirty="0">
                <a:solidFill>
                  <a:schemeClr val="tx1"/>
                </a:solidFill>
                <a:effectLst/>
                <a:latin typeface="+mn-lt"/>
                <a:ea typeface="+mn-ea"/>
                <a:cs typeface="+mn-cs"/>
              </a:rPr>
              <a:t> </a:t>
            </a:r>
          </a:p>
          <a:p>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solidFill>
                  <a:schemeClr val="dk1"/>
                </a:solidFill>
              </a:rPr>
              <a:t>Encourage audience participation. After a pupil reads out the question/answer options, they could choose a volunteer to answer, ask for a show of hands, or audience members could hold up A, B or C cards according to their guess.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lvl="0">
              <a:spcBef>
                <a:spcPts val="0"/>
              </a:spcBef>
              <a:buNone/>
            </a:pPr>
            <a:r>
              <a:rPr lang="en-GB" dirty="0"/>
              <a:t>Remember that fresh fruit and vegetables, plain milks and plain natural yoghurts all contain ‘intrinsic sugars’, which we don’t need to worry about. 5 A Day guidance specifies that dried fruit and fruit juice, vegetable juice and smoothies are not suitable to be consumed between meals due to dental concerns.</a:t>
            </a:r>
          </a:p>
          <a:p>
            <a:pPr lvl="0">
              <a:spcBef>
                <a:spcPts val="0"/>
              </a:spcBef>
              <a:buNone/>
            </a:pPr>
            <a:endParaRPr lang="en-GB" baseline="0" dirty="0"/>
          </a:p>
          <a:p>
            <a:pPr lvl="0">
              <a:spcBef>
                <a:spcPts val="0"/>
              </a:spcBef>
              <a:buNone/>
            </a:pPr>
            <a:r>
              <a:rPr lang="en-GB" baseline="0" dirty="0"/>
              <a:t> </a:t>
            </a:r>
            <a:r>
              <a:rPr lang="en-GB" dirty="0"/>
              <a:t>For more information, see the </a:t>
            </a:r>
            <a:r>
              <a:rPr lang="en-GB" dirty="0" err="1"/>
              <a:t>EatWell</a:t>
            </a:r>
            <a:r>
              <a:rPr lang="en-GB" dirty="0"/>
              <a:t> guide: https://</a:t>
            </a:r>
            <a:r>
              <a:rPr lang="en-GB" dirty="0" err="1"/>
              <a:t>campaignresources.phe.gov.uk</a:t>
            </a:r>
            <a:r>
              <a:rPr lang="en-GB" dirty="0"/>
              <a:t>/schools/resources/</a:t>
            </a:r>
            <a:r>
              <a:rPr lang="en-GB" dirty="0" err="1"/>
              <a:t>eatwell</a:t>
            </a:r>
            <a:r>
              <a:rPr lang="en-GB" dirty="0"/>
              <a:t>-guide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GB" dirty="0">
              <a:solidFill>
                <a:schemeClr val="dk1"/>
              </a:solidFill>
            </a:endParaRPr>
          </a:p>
          <a:p>
            <a:pPr lvl="0" rtl="0">
              <a:spcBef>
                <a:spcPts val="0"/>
              </a:spcBef>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79FEF-5B6C-458F-9CD6-7D5E331FB4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87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AE138DF8-DDB8-4F0B-8463-4AB24D7894F1}" type="datetimeFigureOut">
              <a:rPr lang="en-GB" smtClean="0"/>
              <a:t>30/10/2019</a:t>
            </a:fld>
            <a:endParaRPr lang="en-GB"/>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GB"/>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07EE5DFA-2C3F-4D78-85C6-44CEF9018DC4}" type="slidenum">
              <a:rPr lang="en-GB" smtClean="0"/>
              <a:t>‹#›</a:t>
            </a:fld>
            <a:endParaRPr lang="en-GB"/>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138DF8-DDB8-4F0B-8463-4AB24D7894F1}" type="datetimeFigureOut">
              <a:rPr lang="en-GB" smtClean="0"/>
              <a:t>30/10/2019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138DF8-DDB8-4F0B-8463-4AB24D7894F1}" type="datetimeFigureOut">
              <a:rPr lang="en-GB" smtClean="0"/>
              <a:t>30/10/2019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ounded Rectangle 6"/>
          <p:cNvSpPr/>
          <p:nvPr userDrawn="1"/>
        </p:nvSpPr>
        <p:spPr>
          <a:xfrm>
            <a:off x="180000" y="180000"/>
            <a:ext cx="8784000" cy="6498000"/>
          </a:xfrm>
          <a:prstGeom prst="roundRect">
            <a:avLst>
              <a:gd name="adj" fmla="val 1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180000" y="180000"/>
            <a:ext cx="8784000" cy="6498000"/>
          </a:xfrm>
          <a:prstGeom prst="roundRect">
            <a:avLst>
              <a:gd name="adj" fmla="val 1710"/>
            </a:avLst>
          </a:prstGeom>
          <a:solidFill>
            <a:srgbClr val="FFF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196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userDrawn="1"/>
        </p:nvSpPr>
        <p:spPr>
          <a:xfrm>
            <a:off x="180000" y="180000"/>
            <a:ext cx="8784000" cy="6498000"/>
          </a:xfrm>
          <a:prstGeom prst="roundRect">
            <a:avLst>
              <a:gd name="adj" fmla="val 1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14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userDrawn="1"/>
        </p:nvSpPr>
        <p:spPr>
          <a:xfrm>
            <a:off x="235974" y="221407"/>
            <a:ext cx="8672052" cy="6415186"/>
          </a:xfrm>
          <a:prstGeom prst="roundRect">
            <a:avLst>
              <a:gd name="adj" fmla="val 1710"/>
            </a:avLst>
          </a:prstGeom>
          <a:solidFill>
            <a:schemeClr val="bg1"/>
          </a:solidFill>
          <a:ln w="76200">
            <a:solidFill>
              <a:srgbClr val="00A9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364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F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10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B827B1-BCB3-45BA-8558-2B27150E7B50}" type="datetimeFigureOut">
              <a:rPr lang="en-GB" smtClean="0"/>
              <a:t>30/10/2019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041507-B99F-406F-89C3-F8FB2EAA17CA}" type="slidenum">
              <a:rPr lang="en-GB" smtClean="0"/>
              <a:t>‹#›</a:t>
            </a:fld>
            <a:endParaRPr lang="en-GB"/>
          </a:p>
        </p:txBody>
      </p:sp>
    </p:spTree>
    <p:extLst>
      <p:ext uri="{BB962C8B-B14F-4D97-AF65-F5344CB8AC3E}">
        <p14:creationId xmlns:p14="http://schemas.microsoft.com/office/powerpoint/2010/main" val="2001525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B827B1-BCB3-45BA-8558-2B27150E7B50}" type="datetimeFigureOut">
              <a:rPr lang="en-GB" smtClean="0"/>
              <a:t>30/10/2019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041507-B99F-406F-89C3-F8FB2EAA17CA}" type="slidenum">
              <a:rPr lang="en-GB" smtClean="0"/>
              <a:t>‹#›</a:t>
            </a:fld>
            <a:endParaRPr lang="en-GB"/>
          </a:p>
        </p:txBody>
      </p:sp>
    </p:spTree>
    <p:extLst>
      <p:ext uri="{BB962C8B-B14F-4D97-AF65-F5344CB8AC3E}">
        <p14:creationId xmlns:p14="http://schemas.microsoft.com/office/powerpoint/2010/main" val="993963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058331" y="869550"/>
            <a:ext cx="3027336" cy="677544"/>
          </a:xfrm>
          <a:prstGeom prst="rect">
            <a:avLst/>
          </a:prstGeom>
          <a:noFill/>
          <a:ln>
            <a:noFill/>
          </a:ln>
        </p:spPr>
        <p:txBody>
          <a:bodyPr lIns="91425" tIns="91425" rIns="91425" bIns="91425" anchor="t" anchorCtr="0"/>
          <a:lstStyle>
            <a:lvl1pPr marL="0" marR="0" lvl="0" indent="0" algn="l" rtl="0">
              <a:spcBef>
                <a:spcPts val="0"/>
              </a:spcBef>
              <a:buNone/>
              <a:defRPr sz="4300" b="1" i="0" u="none" strike="noStrike" cap="none">
                <a:solidFill>
                  <a:srgbClr val="00AB53"/>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ftr" idx="11"/>
          </p:nvPr>
        </p:nvSpPr>
        <p:spPr>
          <a:xfrm>
            <a:off x="3108959" y="6377939"/>
            <a:ext cx="2926079" cy="342899"/>
          </a:xfrm>
          <a:prstGeom prst="rect">
            <a:avLst/>
          </a:prstGeom>
          <a:noFill/>
          <a:ln>
            <a:noFill/>
          </a:ln>
        </p:spPr>
        <p:txBody>
          <a:bodyPr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77939"/>
            <a:ext cx="2103120" cy="342899"/>
          </a:xfrm>
          <a:prstGeom prst="rect">
            <a:avLst/>
          </a:prstGeom>
          <a:noFill/>
          <a:ln>
            <a:noFill/>
          </a:ln>
        </p:spPr>
        <p:txBody>
          <a:bodyPr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4505396" y="6524860"/>
            <a:ext cx="111760" cy="139699"/>
          </a:xfrm>
          <a:prstGeom prst="rect">
            <a:avLst/>
          </a:prstGeom>
          <a:noFill/>
          <a:ln>
            <a:noFill/>
          </a:ln>
        </p:spPr>
        <p:txBody>
          <a:bodyPr lIns="0" tIns="0" rIns="0" bIns="0" anchor="t" anchorCtr="0">
            <a:noAutofit/>
          </a:bodyPr>
          <a:lstStyle/>
          <a:p>
            <a:pPr marL="25400" marR="0" lvl="0" indent="0" algn="l" rtl="0">
              <a:lnSpc>
                <a:spcPct val="106666"/>
              </a:lnSpc>
              <a:spcBef>
                <a:spcPts val="0"/>
              </a:spcBef>
              <a:buSzPct val="25000"/>
              <a:buNone/>
            </a:pPr>
            <a:fld id="{00000000-1234-1234-1234-123412341234}" type="slidenum">
              <a:rPr lang="en-US" sz="900" b="1" i="0">
                <a:solidFill>
                  <a:schemeClr val="lt1"/>
                </a:solidFill>
                <a:latin typeface="Arial"/>
                <a:ea typeface="Arial"/>
                <a:cs typeface="Arial"/>
                <a:sym typeface="Arial"/>
              </a:rPr>
              <a:t>‹#›</a:t>
            </a:fld>
            <a:endParaRPr lang="en-US" sz="9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2582236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685800" y="2125980"/>
            <a:ext cx="7772400" cy="1440180"/>
          </a:xfrm>
          <a:prstGeom prst="rect">
            <a:avLst/>
          </a:prstGeom>
          <a:noFill/>
          <a:ln>
            <a:noFill/>
          </a:ln>
        </p:spPr>
        <p:txBody>
          <a:bodyPr lIns="91425" tIns="91425" rIns="91425" bIns="91425" anchor="t" anchorCtr="0"/>
          <a:lstStyle>
            <a:lvl1pPr marL="0" marR="0" lvl="0" indent="0" algn="l" rtl="0">
              <a:spcBef>
                <a:spcPts val="0"/>
              </a:spcBef>
              <a:buNone/>
              <a:defRPr sz="4300" b="1" i="0" u="none" strike="noStrike" cap="none">
                <a:solidFill>
                  <a:srgbClr val="00AB53"/>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subTitle" idx="1"/>
          </p:nvPr>
        </p:nvSpPr>
        <p:spPr>
          <a:xfrm>
            <a:off x="1371600" y="3840480"/>
            <a:ext cx="6400799" cy="17145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57200" marR="0" lvl="1" indent="0" algn="l" rtl="0">
              <a:spcBef>
                <a:spcPts val="0"/>
              </a:spcBef>
              <a:buNone/>
              <a:defRPr sz="1800" b="0" i="0" u="none" strike="noStrike" cap="none">
                <a:latin typeface="Calibri"/>
                <a:ea typeface="Calibri"/>
                <a:cs typeface="Calibri"/>
                <a:sym typeface="Calibri"/>
              </a:defRPr>
            </a:lvl2pPr>
            <a:lvl3pPr marL="914400" marR="0" lvl="2" indent="0" algn="l" rtl="0">
              <a:spcBef>
                <a:spcPts val="0"/>
              </a:spcBef>
              <a:buNone/>
              <a:defRPr sz="1800" b="0" i="0" u="none" strike="noStrike" cap="none">
                <a:latin typeface="Calibri"/>
                <a:ea typeface="Calibri"/>
                <a:cs typeface="Calibri"/>
                <a:sym typeface="Calibri"/>
              </a:defRPr>
            </a:lvl3pPr>
            <a:lvl4pPr marL="1371600" marR="0" lvl="3" indent="0" algn="l" rtl="0">
              <a:spcBef>
                <a:spcPts val="0"/>
              </a:spcBef>
              <a:buNone/>
              <a:defRPr sz="1800" b="0" i="0" u="none" strike="noStrike" cap="none">
                <a:latin typeface="Calibri"/>
                <a:ea typeface="Calibri"/>
                <a:cs typeface="Calibri"/>
                <a:sym typeface="Calibri"/>
              </a:defRPr>
            </a:lvl4pPr>
            <a:lvl5pPr marL="1828800" marR="0" lvl="4" indent="0" algn="l" rtl="0">
              <a:spcBef>
                <a:spcPts val="0"/>
              </a:spcBef>
              <a:buNone/>
              <a:defRPr sz="1800" b="0" i="0" u="none" strike="noStrike" cap="none">
                <a:latin typeface="Calibri"/>
                <a:ea typeface="Calibri"/>
                <a:cs typeface="Calibri"/>
                <a:sym typeface="Calibri"/>
              </a:defRPr>
            </a:lvl5pPr>
            <a:lvl6pPr marL="2286000" marR="0" lvl="5" indent="0" algn="l" rtl="0">
              <a:spcBef>
                <a:spcPts val="0"/>
              </a:spcBef>
              <a:buNone/>
              <a:defRPr sz="1800" b="0" i="0" u="none" strike="noStrike" cap="none">
                <a:latin typeface="Calibri"/>
                <a:ea typeface="Calibri"/>
                <a:cs typeface="Calibri"/>
                <a:sym typeface="Calibri"/>
              </a:defRPr>
            </a:lvl6pPr>
            <a:lvl7pPr marL="2743200" marR="0" lvl="6" indent="0" algn="l" rtl="0">
              <a:spcBef>
                <a:spcPts val="0"/>
              </a:spcBef>
              <a:buNone/>
              <a:defRPr sz="1800" b="0" i="0" u="none" strike="noStrike" cap="none">
                <a:latin typeface="Calibri"/>
                <a:ea typeface="Calibri"/>
                <a:cs typeface="Calibri"/>
                <a:sym typeface="Calibri"/>
              </a:defRPr>
            </a:lvl7pPr>
            <a:lvl8pPr marL="3200400" marR="0" lvl="7" indent="0" algn="l" rtl="0">
              <a:spcBef>
                <a:spcPts val="0"/>
              </a:spcBef>
              <a:buNone/>
              <a:defRPr sz="1800" b="0" i="0" u="none" strike="noStrike" cap="none">
                <a:latin typeface="Calibri"/>
                <a:ea typeface="Calibri"/>
                <a:cs typeface="Calibri"/>
                <a:sym typeface="Calibri"/>
              </a:defRPr>
            </a:lvl8pPr>
            <a:lvl9pPr marL="3657600" marR="0" lvl="8" indent="0" algn="l" rtl="0">
              <a:spcBef>
                <a:spcPts val="0"/>
              </a:spcBef>
              <a:buNone/>
              <a:defRPr sz="1800" b="0" i="0" u="none" strike="noStrike" cap="none">
                <a:latin typeface="Calibri"/>
                <a:ea typeface="Calibri"/>
                <a:cs typeface="Calibri"/>
                <a:sym typeface="Calibri"/>
              </a:defRPr>
            </a:lvl9pPr>
          </a:lstStyle>
          <a:p>
            <a:endParaRPr/>
          </a:p>
        </p:txBody>
      </p:sp>
      <p:sp>
        <p:nvSpPr>
          <p:cNvPr id="27" name="Shape 27"/>
          <p:cNvSpPr txBox="1">
            <a:spLocks noGrp="1"/>
          </p:cNvSpPr>
          <p:nvPr>
            <p:ph type="ftr" idx="11"/>
          </p:nvPr>
        </p:nvSpPr>
        <p:spPr>
          <a:xfrm>
            <a:off x="3108959" y="6377939"/>
            <a:ext cx="2926079" cy="342899"/>
          </a:xfrm>
          <a:prstGeom prst="rect">
            <a:avLst/>
          </a:prstGeom>
          <a:noFill/>
          <a:ln>
            <a:noFill/>
          </a:ln>
        </p:spPr>
        <p:txBody>
          <a:bodyPr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77939"/>
            <a:ext cx="2103120" cy="342899"/>
          </a:xfrm>
          <a:prstGeom prst="rect">
            <a:avLst/>
          </a:prstGeom>
          <a:noFill/>
          <a:ln>
            <a:noFill/>
          </a:ln>
        </p:spPr>
        <p:txBody>
          <a:bodyPr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4505396" y="6524860"/>
            <a:ext cx="111760" cy="139699"/>
          </a:xfrm>
          <a:prstGeom prst="rect">
            <a:avLst/>
          </a:prstGeom>
          <a:noFill/>
          <a:ln>
            <a:noFill/>
          </a:ln>
        </p:spPr>
        <p:txBody>
          <a:bodyPr lIns="0" tIns="0" rIns="0" bIns="0" anchor="t" anchorCtr="0">
            <a:noAutofit/>
          </a:bodyPr>
          <a:lstStyle/>
          <a:p>
            <a:pPr marL="25400" marR="0" lvl="0" indent="0" algn="l" rtl="0">
              <a:lnSpc>
                <a:spcPct val="106666"/>
              </a:lnSpc>
              <a:spcBef>
                <a:spcPts val="0"/>
              </a:spcBef>
              <a:buSzPct val="25000"/>
              <a:buNone/>
            </a:pPr>
            <a:fld id="{00000000-1234-1234-1234-123412341234}" type="slidenum">
              <a:rPr lang="en-US" sz="900" b="1" i="0">
                <a:solidFill>
                  <a:schemeClr val="lt1"/>
                </a:solidFill>
                <a:latin typeface="Arial"/>
                <a:ea typeface="Arial"/>
                <a:cs typeface="Arial"/>
                <a:sym typeface="Arial"/>
              </a:rPr>
              <a:t>‹#›</a:t>
            </a:fld>
            <a:endParaRPr lang="en-US" sz="9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188955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138DF8-DDB8-4F0B-8463-4AB24D7894F1}" type="datetimeFigureOut">
              <a:rPr lang="en-GB" smtClean="0"/>
              <a:t>30/10/2019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058331" y="869550"/>
            <a:ext cx="3027336" cy="677544"/>
          </a:xfrm>
          <a:prstGeom prst="rect">
            <a:avLst/>
          </a:prstGeom>
          <a:noFill/>
          <a:ln>
            <a:noFill/>
          </a:ln>
        </p:spPr>
        <p:txBody>
          <a:bodyPr lIns="91425" tIns="91425" rIns="91425" bIns="91425" anchor="t" anchorCtr="0"/>
          <a:lstStyle>
            <a:lvl1pPr marL="0" marR="0" lvl="0" indent="0" algn="l" rtl="0">
              <a:spcBef>
                <a:spcPts val="0"/>
              </a:spcBef>
              <a:buNone/>
              <a:defRPr sz="4300" b="1" i="0" u="none" strike="noStrike" cap="none">
                <a:solidFill>
                  <a:srgbClr val="00AB53"/>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577340"/>
            <a:ext cx="8229600" cy="452627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57200" marR="0" lvl="1" indent="0" algn="l" rtl="0">
              <a:spcBef>
                <a:spcPts val="0"/>
              </a:spcBef>
              <a:buNone/>
              <a:defRPr sz="1800" b="0" i="0" u="none" strike="noStrike" cap="none">
                <a:latin typeface="Calibri"/>
                <a:ea typeface="Calibri"/>
                <a:cs typeface="Calibri"/>
                <a:sym typeface="Calibri"/>
              </a:defRPr>
            </a:lvl2pPr>
            <a:lvl3pPr marL="914400" marR="0" lvl="2" indent="0" algn="l" rtl="0">
              <a:spcBef>
                <a:spcPts val="0"/>
              </a:spcBef>
              <a:buNone/>
              <a:defRPr sz="1800" b="0" i="0" u="none" strike="noStrike" cap="none">
                <a:latin typeface="Calibri"/>
                <a:ea typeface="Calibri"/>
                <a:cs typeface="Calibri"/>
                <a:sym typeface="Calibri"/>
              </a:defRPr>
            </a:lvl3pPr>
            <a:lvl4pPr marL="1371600" marR="0" lvl="3" indent="0" algn="l" rtl="0">
              <a:spcBef>
                <a:spcPts val="0"/>
              </a:spcBef>
              <a:buNone/>
              <a:defRPr sz="1800" b="0" i="0" u="none" strike="noStrike" cap="none">
                <a:latin typeface="Calibri"/>
                <a:ea typeface="Calibri"/>
                <a:cs typeface="Calibri"/>
                <a:sym typeface="Calibri"/>
              </a:defRPr>
            </a:lvl4pPr>
            <a:lvl5pPr marL="1828800" marR="0" lvl="4" indent="0" algn="l" rtl="0">
              <a:spcBef>
                <a:spcPts val="0"/>
              </a:spcBef>
              <a:buNone/>
              <a:defRPr sz="1800" b="0" i="0" u="none" strike="noStrike" cap="none">
                <a:latin typeface="Calibri"/>
                <a:ea typeface="Calibri"/>
                <a:cs typeface="Calibri"/>
                <a:sym typeface="Calibri"/>
              </a:defRPr>
            </a:lvl5pPr>
            <a:lvl6pPr marL="2286000" marR="0" lvl="5" indent="0" algn="l" rtl="0">
              <a:spcBef>
                <a:spcPts val="0"/>
              </a:spcBef>
              <a:buNone/>
              <a:defRPr sz="1800" b="0" i="0" u="none" strike="noStrike" cap="none">
                <a:latin typeface="Calibri"/>
                <a:ea typeface="Calibri"/>
                <a:cs typeface="Calibri"/>
                <a:sym typeface="Calibri"/>
              </a:defRPr>
            </a:lvl6pPr>
            <a:lvl7pPr marL="2743200" marR="0" lvl="6" indent="0" algn="l" rtl="0">
              <a:spcBef>
                <a:spcPts val="0"/>
              </a:spcBef>
              <a:buNone/>
              <a:defRPr sz="1800" b="0" i="0" u="none" strike="noStrike" cap="none">
                <a:latin typeface="Calibri"/>
                <a:ea typeface="Calibri"/>
                <a:cs typeface="Calibri"/>
                <a:sym typeface="Calibri"/>
              </a:defRPr>
            </a:lvl7pPr>
            <a:lvl8pPr marL="3200400" marR="0" lvl="7" indent="0" algn="l" rtl="0">
              <a:spcBef>
                <a:spcPts val="0"/>
              </a:spcBef>
              <a:buNone/>
              <a:defRPr sz="1800" b="0" i="0" u="none" strike="noStrike" cap="none">
                <a:latin typeface="Calibri"/>
                <a:ea typeface="Calibri"/>
                <a:cs typeface="Calibri"/>
                <a:sym typeface="Calibri"/>
              </a:defRPr>
            </a:lvl8pPr>
            <a:lvl9pPr marL="3657600" marR="0" lvl="8" indent="0" algn="l" rtl="0">
              <a:spcBef>
                <a:spcPts val="0"/>
              </a:spcBef>
              <a:buNone/>
              <a:defRPr sz="1800" b="0" i="0" u="none" strike="noStrike" cap="none">
                <a:latin typeface="Calibri"/>
                <a:ea typeface="Calibri"/>
                <a:cs typeface="Calibri"/>
                <a:sym typeface="Calibri"/>
              </a:defRPr>
            </a:lvl9pPr>
          </a:lstStyle>
          <a:p>
            <a:endParaRPr/>
          </a:p>
        </p:txBody>
      </p:sp>
      <p:sp>
        <p:nvSpPr>
          <p:cNvPr id="33" name="Shape 33"/>
          <p:cNvSpPr txBox="1">
            <a:spLocks noGrp="1"/>
          </p:cNvSpPr>
          <p:nvPr>
            <p:ph type="ftr" idx="11"/>
          </p:nvPr>
        </p:nvSpPr>
        <p:spPr>
          <a:xfrm>
            <a:off x="3108959" y="6377939"/>
            <a:ext cx="2926079" cy="342899"/>
          </a:xfrm>
          <a:prstGeom prst="rect">
            <a:avLst/>
          </a:prstGeom>
          <a:noFill/>
          <a:ln>
            <a:noFill/>
          </a:ln>
        </p:spPr>
        <p:txBody>
          <a:bodyPr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77939"/>
            <a:ext cx="2103120" cy="342899"/>
          </a:xfrm>
          <a:prstGeom prst="rect">
            <a:avLst/>
          </a:prstGeom>
          <a:noFill/>
          <a:ln>
            <a:noFill/>
          </a:ln>
        </p:spPr>
        <p:txBody>
          <a:bodyPr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4505396" y="6524860"/>
            <a:ext cx="111760" cy="139699"/>
          </a:xfrm>
          <a:prstGeom prst="rect">
            <a:avLst/>
          </a:prstGeom>
          <a:noFill/>
          <a:ln>
            <a:noFill/>
          </a:ln>
        </p:spPr>
        <p:txBody>
          <a:bodyPr lIns="0" tIns="0" rIns="0" bIns="0" anchor="t" anchorCtr="0">
            <a:noAutofit/>
          </a:bodyPr>
          <a:lstStyle/>
          <a:p>
            <a:pPr marL="25400" marR="0" lvl="0" indent="0" algn="l" rtl="0">
              <a:lnSpc>
                <a:spcPct val="106666"/>
              </a:lnSpc>
              <a:spcBef>
                <a:spcPts val="0"/>
              </a:spcBef>
              <a:buSzPct val="25000"/>
              <a:buNone/>
            </a:pPr>
            <a:fld id="{00000000-1234-1234-1234-123412341234}" type="slidenum">
              <a:rPr lang="en-US" sz="900" b="1" i="0">
                <a:solidFill>
                  <a:schemeClr val="lt1"/>
                </a:solidFill>
                <a:latin typeface="Arial"/>
                <a:ea typeface="Arial"/>
                <a:cs typeface="Arial"/>
                <a:sym typeface="Arial"/>
              </a:rPr>
              <a:t>‹#›</a:t>
            </a:fld>
            <a:endParaRPr lang="en-US" sz="9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3787966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wo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058331" y="869550"/>
            <a:ext cx="3027336" cy="677544"/>
          </a:xfrm>
          <a:prstGeom prst="rect">
            <a:avLst/>
          </a:prstGeom>
          <a:noFill/>
          <a:ln>
            <a:noFill/>
          </a:ln>
        </p:spPr>
        <p:txBody>
          <a:bodyPr lIns="91425" tIns="91425" rIns="91425" bIns="91425" anchor="t" anchorCtr="0"/>
          <a:lstStyle>
            <a:lvl1pPr marL="0" marR="0" lvl="0" indent="0" algn="l" rtl="0">
              <a:spcBef>
                <a:spcPts val="0"/>
              </a:spcBef>
              <a:buNone/>
              <a:defRPr sz="4300" b="1" i="0" u="none" strike="noStrike" cap="none">
                <a:solidFill>
                  <a:srgbClr val="00AB53"/>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57200" y="1577340"/>
            <a:ext cx="3977640" cy="452627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57200" marR="0" lvl="1" indent="0" algn="l" rtl="0">
              <a:spcBef>
                <a:spcPts val="0"/>
              </a:spcBef>
              <a:buNone/>
              <a:defRPr sz="1800" b="0" i="0" u="none" strike="noStrike" cap="none">
                <a:latin typeface="Calibri"/>
                <a:ea typeface="Calibri"/>
                <a:cs typeface="Calibri"/>
                <a:sym typeface="Calibri"/>
              </a:defRPr>
            </a:lvl2pPr>
            <a:lvl3pPr marL="914400" marR="0" lvl="2" indent="0" algn="l" rtl="0">
              <a:spcBef>
                <a:spcPts val="0"/>
              </a:spcBef>
              <a:buNone/>
              <a:defRPr sz="1800" b="0" i="0" u="none" strike="noStrike" cap="none">
                <a:latin typeface="Calibri"/>
                <a:ea typeface="Calibri"/>
                <a:cs typeface="Calibri"/>
                <a:sym typeface="Calibri"/>
              </a:defRPr>
            </a:lvl3pPr>
            <a:lvl4pPr marL="1371600" marR="0" lvl="3" indent="0" algn="l" rtl="0">
              <a:spcBef>
                <a:spcPts val="0"/>
              </a:spcBef>
              <a:buNone/>
              <a:defRPr sz="1800" b="0" i="0" u="none" strike="noStrike" cap="none">
                <a:latin typeface="Calibri"/>
                <a:ea typeface="Calibri"/>
                <a:cs typeface="Calibri"/>
                <a:sym typeface="Calibri"/>
              </a:defRPr>
            </a:lvl4pPr>
            <a:lvl5pPr marL="1828800" marR="0" lvl="4" indent="0" algn="l" rtl="0">
              <a:spcBef>
                <a:spcPts val="0"/>
              </a:spcBef>
              <a:buNone/>
              <a:defRPr sz="1800" b="0" i="0" u="none" strike="noStrike" cap="none">
                <a:latin typeface="Calibri"/>
                <a:ea typeface="Calibri"/>
                <a:cs typeface="Calibri"/>
                <a:sym typeface="Calibri"/>
              </a:defRPr>
            </a:lvl5pPr>
            <a:lvl6pPr marL="2286000" marR="0" lvl="5" indent="0" algn="l" rtl="0">
              <a:spcBef>
                <a:spcPts val="0"/>
              </a:spcBef>
              <a:buNone/>
              <a:defRPr sz="1800" b="0" i="0" u="none" strike="noStrike" cap="none">
                <a:latin typeface="Calibri"/>
                <a:ea typeface="Calibri"/>
                <a:cs typeface="Calibri"/>
                <a:sym typeface="Calibri"/>
              </a:defRPr>
            </a:lvl6pPr>
            <a:lvl7pPr marL="2743200" marR="0" lvl="6" indent="0" algn="l" rtl="0">
              <a:spcBef>
                <a:spcPts val="0"/>
              </a:spcBef>
              <a:buNone/>
              <a:defRPr sz="1800" b="0" i="0" u="none" strike="noStrike" cap="none">
                <a:latin typeface="Calibri"/>
                <a:ea typeface="Calibri"/>
                <a:cs typeface="Calibri"/>
                <a:sym typeface="Calibri"/>
              </a:defRPr>
            </a:lvl7pPr>
            <a:lvl8pPr marL="3200400" marR="0" lvl="7" indent="0" algn="l" rtl="0">
              <a:spcBef>
                <a:spcPts val="0"/>
              </a:spcBef>
              <a:buNone/>
              <a:defRPr sz="1800" b="0" i="0" u="none" strike="noStrike" cap="none">
                <a:latin typeface="Calibri"/>
                <a:ea typeface="Calibri"/>
                <a:cs typeface="Calibri"/>
                <a:sym typeface="Calibri"/>
              </a:defRPr>
            </a:lvl8pPr>
            <a:lvl9pPr marL="3657600" marR="0" lvl="8" indent="0" algn="l" rtl="0">
              <a:spcBef>
                <a:spcPts val="0"/>
              </a:spcBef>
              <a:buNone/>
              <a:defRPr sz="1800" b="0" i="0" u="none" strike="noStrike" cap="none">
                <a:latin typeface="Calibri"/>
                <a:ea typeface="Calibri"/>
                <a:cs typeface="Calibri"/>
                <a:sym typeface="Calibri"/>
              </a:defRPr>
            </a:lvl9pPr>
          </a:lstStyle>
          <a:p>
            <a:endParaRPr/>
          </a:p>
        </p:txBody>
      </p:sp>
      <p:sp>
        <p:nvSpPr>
          <p:cNvPr id="39" name="Shape 39"/>
          <p:cNvSpPr txBox="1">
            <a:spLocks noGrp="1"/>
          </p:cNvSpPr>
          <p:nvPr>
            <p:ph type="body" idx="2"/>
          </p:nvPr>
        </p:nvSpPr>
        <p:spPr>
          <a:xfrm>
            <a:off x="4709160" y="1577340"/>
            <a:ext cx="3977640" cy="452627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57200" marR="0" lvl="1" indent="0" algn="l" rtl="0">
              <a:spcBef>
                <a:spcPts val="0"/>
              </a:spcBef>
              <a:buNone/>
              <a:defRPr sz="1800" b="0" i="0" u="none" strike="noStrike" cap="none">
                <a:latin typeface="Calibri"/>
                <a:ea typeface="Calibri"/>
                <a:cs typeface="Calibri"/>
                <a:sym typeface="Calibri"/>
              </a:defRPr>
            </a:lvl2pPr>
            <a:lvl3pPr marL="914400" marR="0" lvl="2" indent="0" algn="l" rtl="0">
              <a:spcBef>
                <a:spcPts val="0"/>
              </a:spcBef>
              <a:buNone/>
              <a:defRPr sz="1800" b="0" i="0" u="none" strike="noStrike" cap="none">
                <a:latin typeface="Calibri"/>
                <a:ea typeface="Calibri"/>
                <a:cs typeface="Calibri"/>
                <a:sym typeface="Calibri"/>
              </a:defRPr>
            </a:lvl3pPr>
            <a:lvl4pPr marL="1371600" marR="0" lvl="3" indent="0" algn="l" rtl="0">
              <a:spcBef>
                <a:spcPts val="0"/>
              </a:spcBef>
              <a:buNone/>
              <a:defRPr sz="1800" b="0" i="0" u="none" strike="noStrike" cap="none">
                <a:latin typeface="Calibri"/>
                <a:ea typeface="Calibri"/>
                <a:cs typeface="Calibri"/>
                <a:sym typeface="Calibri"/>
              </a:defRPr>
            </a:lvl4pPr>
            <a:lvl5pPr marL="1828800" marR="0" lvl="4" indent="0" algn="l" rtl="0">
              <a:spcBef>
                <a:spcPts val="0"/>
              </a:spcBef>
              <a:buNone/>
              <a:defRPr sz="1800" b="0" i="0" u="none" strike="noStrike" cap="none">
                <a:latin typeface="Calibri"/>
                <a:ea typeface="Calibri"/>
                <a:cs typeface="Calibri"/>
                <a:sym typeface="Calibri"/>
              </a:defRPr>
            </a:lvl5pPr>
            <a:lvl6pPr marL="2286000" marR="0" lvl="5" indent="0" algn="l" rtl="0">
              <a:spcBef>
                <a:spcPts val="0"/>
              </a:spcBef>
              <a:buNone/>
              <a:defRPr sz="1800" b="0" i="0" u="none" strike="noStrike" cap="none">
                <a:latin typeface="Calibri"/>
                <a:ea typeface="Calibri"/>
                <a:cs typeface="Calibri"/>
                <a:sym typeface="Calibri"/>
              </a:defRPr>
            </a:lvl6pPr>
            <a:lvl7pPr marL="2743200" marR="0" lvl="6" indent="0" algn="l" rtl="0">
              <a:spcBef>
                <a:spcPts val="0"/>
              </a:spcBef>
              <a:buNone/>
              <a:defRPr sz="1800" b="0" i="0" u="none" strike="noStrike" cap="none">
                <a:latin typeface="Calibri"/>
                <a:ea typeface="Calibri"/>
                <a:cs typeface="Calibri"/>
                <a:sym typeface="Calibri"/>
              </a:defRPr>
            </a:lvl7pPr>
            <a:lvl8pPr marL="3200400" marR="0" lvl="7" indent="0" algn="l" rtl="0">
              <a:spcBef>
                <a:spcPts val="0"/>
              </a:spcBef>
              <a:buNone/>
              <a:defRPr sz="1800" b="0" i="0" u="none" strike="noStrike" cap="none">
                <a:latin typeface="Calibri"/>
                <a:ea typeface="Calibri"/>
                <a:cs typeface="Calibri"/>
                <a:sym typeface="Calibri"/>
              </a:defRPr>
            </a:lvl8pPr>
            <a:lvl9pPr marL="3657600" marR="0" lvl="8" indent="0" algn="l" rtl="0">
              <a:spcBef>
                <a:spcPts val="0"/>
              </a:spcBef>
              <a:buNone/>
              <a:defRPr sz="1800" b="0" i="0" u="none" strike="noStrike" cap="none">
                <a:latin typeface="Calibri"/>
                <a:ea typeface="Calibri"/>
                <a:cs typeface="Calibri"/>
                <a:sym typeface="Calibri"/>
              </a:defRPr>
            </a:lvl9pPr>
          </a:lstStyle>
          <a:p>
            <a:endParaRPr/>
          </a:p>
        </p:txBody>
      </p:sp>
      <p:sp>
        <p:nvSpPr>
          <p:cNvPr id="40" name="Shape 40"/>
          <p:cNvSpPr txBox="1">
            <a:spLocks noGrp="1"/>
          </p:cNvSpPr>
          <p:nvPr>
            <p:ph type="ftr" idx="11"/>
          </p:nvPr>
        </p:nvSpPr>
        <p:spPr>
          <a:xfrm>
            <a:off x="3108959" y="6377939"/>
            <a:ext cx="2926079" cy="342899"/>
          </a:xfrm>
          <a:prstGeom prst="rect">
            <a:avLst/>
          </a:prstGeom>
          <a:noFill/>
          <a:ln>
            <a:noFill/>
          </a:ln>
        </p:spPr>
        <p:txBody>
          <a:bodyPr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77939"/>
            <a:ext cx="2103120" cy="342899"/>
          </a:xfrm>
          <a:prstGeom prst="rect">
            <a:avLst/>
          </a:prstGeom>
          <a:noFill/>
          <a:ln>
            <a:noFill/>
          </a:ln>
        </p:spPr>
        <p:txBody>
          <a:bodyPr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4505396" y="6524860"/>
            <a:ext cx="111760" cy="139699"/>
          </a:xfrm>
          <a:prstGeom prst="rect">
            <a:avLst/>
          </a:prstGeom>
          <a:noFill/>
          <a:ln>
            <a:noFill/>
          </a:ln>
        </p:spPr>
        <p:txBody>
          <a:bodyPr lIns="0" tIns="0" rIns="0" bIns="0" anchor="t" anchorCtr="0">
            <a:noAutofit/>
          </a:bodyPr>
          <a:lstStyle/>
          <a:p>
            <a:pPr marL="25400" marR="0" lvl="0" indent="0" algn="l" rtl="0">
              <a:lnSpc>
                <a:spcPct val="106666"/>
              </a:lnSpc>
              <a:spcBef>
                <a:spcPts val="0"/>
              </a:spcBef>
              <a:buSzPct val="25000"/>
              <a:buNone/>
            </a:pPr>
            <a:fld id="{00000000-1234-1234-1234-123412341234}" type="slidenum">
              <a:rPr lang="en-US" sz="900" b="1" i="0">
                <a:solidFill>
                  <a:schemeClr val="lt1"/>
                </a:solidFill>
                <a:latin typeface="Arial"/>
                <a:ea typeface="Arial"/>
                <a:cs typeface="Arial"/>
                <a:sym typeface="Arial"/>
              </a:rPr>
              <a:t>‹#›</a:t>
            </a:fld>
            <a:endParaRPr lang="en-US" sz="9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85738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8DF8-DDB8-4F0B-8463-4AB24D7894F1}" type="datetimeFigureOut">
              <a:rPr lang="en-GB" smtClean="0"/>
              <a:t>30/10/2019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AE138DF8-DDB8-4F0B-8463-4AB24D7894F1}" type="datetimeFigureOut">
              <a:rPr lang="en-GB" smtClean="0"/>
              <a:t>30/10/2019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EE5DFA-2C3F-4D78-85C6-44CEF9018DC4}" type="slidenum">
              <a:rPr lang="en-GB" smtClean="0"/>
              <a:t>‹#›</a:t>
            </a:fld>
            <a:endParaRPr lang="en-GB"/>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138DF8-DDB8-4F0B-8463-4AB24D7894F1}" type="datetimeFigureOut">
              <a:rPr lang="en-GB" smtClean="0"/>
              <a:t>30/10/2019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138DF8-DDB8-4F0B-8463-4AB24D7894F1}" type="datetimeFigureOut">
              <a:rPr lang="en-GB" smtClean="0"/>
              <a:t>30/10/2019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8DF8-DDB8-4F0B-8463-4AB24D7894F1}" type="datetimeFigureOut">
              <a:rPr lang="en-GB" smtClean="0"/>
              <a:t>30/10/2019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E138DF8-DDB8-4F0B-8463-4AB24D7894F1}" type="datetimeFigureOut">
              <a:rPr lang="en-GB" smtClean="0"/>
              <a:t>30/10/2019</a:t>
            </a:fld>
            <a:endParaRPr lang="en-GB"/>
          </a:p>
        </p:txBody>
      </p:sp>
      <p:sp>
        <p:nvSpPr>
          <p:cNvPr id="7" name="Slide Number Placeholder 6"/>
          <p:cNvSpPr>
            <a:spLocks noGrp="1"/>
          </p:cNvSpPr>
          <p:nvPr>
            <p:ph type="sldNum" sz="quarter" idx="12"/>
          </p:nvPr>
        </p:nvSpPr>
        <p:spPr/>
        <p:txBody>
          <a:bodyPr/>
          <a:lstStyle/>
          <a:p>
            <a:fld id="{07EE5DFA-2C3F-4D78-85C6-44CEF9018DC4}" type="slidenum">
              <a:rPr lang="en-GB" smtClean="0"/>
              <a:t>‹#›</a:t>
            </a:fld>
            <a:endParaRPr lang="en-GB"/>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138DF8-DDB8-4F0B-8463-4AB24D7894F1}" type="datetimeFigureOut">
              <a:rPr lang="en-GB" smtClean="0"/>
              <a:t>30/10/2019</a:t>
            </a:fld>
            <a:endParaRPr lang="en-GB"/>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7" name="Slide Number Placeholder 6"/>
          <p:cNvSpPr>
            <a:spLocks noGrp="1"/>
          </p:cNvSpPr>
          <p:nvPr>
            <p:ph type="sldNum" sz="quarter" idx="12"/>
          </p:nvPr>
        </p:nvSpPr>
        <p:spPr/>
        <p:txBody>
          <a:bodyPr/>
          <a:lstStyle/>
          <a:p>
            <a:fld id="{07EE5DFA-2C3F-4D78-85C6-44CEF9018DC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AE138DF8-DDB8-4F0B-8463-4AB24D7894F1}" type="datetimeFigureOut">
              <a:rPr lang="en-GB" smtClean="0"/>
              <a:t>30/10/2019</a:t>
            </a:fld>
            <a:endParaRPr lang="en-GB"/>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07EE5DFA-2C3F-4D78-85C6-44CEF9018DC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376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058331" y="869550"/>
            <a:ext cx="3027336" cy="677544"/>
          </a:xfrm>
          <a:prstGeom prst="rect">
            <a:avLst/>
          </a:prstGeom>
          <a:noFill/>
          <a:ln>
            <a:noFill/>
          </a:ln>
        </p:spPr>
        <p:txBody>
          <a:bodyPr lIns="91425" tIns="91425" rIns="91425" bIns="91425" anchor="t" anchorCtr="0"/>
          <a:lstStyle>
            <a:lvl1pPr marL="0" marR="0" lvl="0" indent="0" algn="l" rtl="0">
              <a:spcBef>
                <a:spcPts val="0"/>
              </a:spcBef>
              <a:buNone/>
              <a:defRPr sz="4300" b="1" i="0" u="none" strike="noStrike" cap="none">
                <a:solidFill>
                  <a:srgbClr val="00AB53"/>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577340"/>
            <a:ext cx="8229600" cy="452627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57200" marR="0" lvl="1" indent="0" algn="l" rtl="0">
              <a:spcBef>
                <a:spcPts val="0"/>
              </a:spcBef>
              <a:buNone/>
              <a:defRPr sz="1800" b="0" i="0" u="none" strike="noStrike" cap="none">
                <a:latin typeface="Calibri"/>
                <a:ea typeface="Calibri"/>
                <a:cs typeface="Calibri"/>
                <a:sym typeface="Calibri"/>
              </a:defRPr>
            </a:lvl2pPr>
            <a:lvl3pPr marL="914400" marR="0" lvl="2" indent="0" algn="l" rtl="0">
              <a:spcBef>
                <a:spcPts val="0"/>
              </a:spcBef>
              <a:buNone/>
              <a:defRPr sz="1800" b="0" i="0" u="none" strike="noStrike" cap="none">
                <a:latin typeface="Calibri"/>
                <a:ea typeface="Calibri"/>
                <a:cs typeface="Calibri"/>
                <a:sym typeface="Calibri"/>
              </a:defRPr>
            </a:lvl3pPr>
            <a:lvl4pPr marL="1371600" marR="0" lvl="3" indent="0" algn="l" rtl="0">
              <a:spcBef>
                <a:spcPts val="0"/>
              </a:spcBef>
              <a:buNone/>
              <a:defRPr sz="1800" b="0" i="0" u="none" strike="noStrike" cap="none">
                <a:latin typeface="Calibri"/>
                <a:ea typeface="Calibri"/>
                <a:cs typeface="Calibri"/>
                <a:sym typeface="Calibri"/>
              </a:defRPr>
            </a:lvl4pPr>
            <a:lvl5pPr marL="1828800" marR="0" lvl="4" indent="0" algn="l" rtl="0">
              <a:spcBef>
                <a:spcPts val="0"/>
              </a:spcBef>
              <a:buNone/>
              <a:defRPr sz="1800" b="0" i="0" u="none" strike="noStrike" cap="none">
                <a:latin typeface="Calibri"/>
                <a:ea typeface="Calibri"/>
                <a:cs typeface="Calibri"/>
                <a:sym typeface="Calibri"/>
              </a:defRPr>
            </a:lvl5pPr>
            <a:lvl6pPr marL="2286000" marR="0" lvl="5" indent="0" algn="l" rtl="0">
              <a:spcBef>
                <a:spcPts val="0"/>
              </a:spcBef>
              <a:buNone/>
              <a:defRPr sz="1800" b="0" i="0" u="none" strike="noStrike" cap="none">
                <a:latin typeface="Calibri"/>
                <a:ea typeface="Calibri"/>
                <a:cs typeface="Calibri"/>
                <a:sym typeface="Calibri"/>
              </a:defRPr>
            </a:lvl6pPr>
            <a:lvl7pPr marL="2743200" marR="0" lvl="6" indent="0" algn="l" rtl="0">
              <a:spcBef>
                <a:spcPts val="0"/>
              </a:spcBef>
              <a:buNone/>
              <a:defRPr sz="1800" b="0" i="0" u="none" strike="noStrike" cap="none">
                <a:latin typeface="Calibri"/>
                <a:ea typeface="Calibri"/>
                <a:cs typeface="Calibri"/>
                <a:sym typeface="Calibri"/>
              </a:defRPr>
            </a:lvl7pPr>
            <a:lvl8pPr marL="3200400" marR="0" lvl="7" indent="0" algn="l" rtl="0">
              <a:spcBef>
                <a:spcPts val="0"/>
              </a:spcBef>
              <a:buNone/>
              <a:defRPr sz="1800" b="0" i="0" u="none" strike="noStrike" cap="none">
                <a:latin typeface="Calibri"/>
                <a:ea typeface="Calibri"/>
                <a:cs typeface="Calibri"/>
                <a:sym typeface="Calibri"/>
              </a:defRPr>
            </a:lvl8pPr>
            <a:lvl9pPr marL="3657600" marR="0" lvl="8" indent="0" algn="l" rtl="0">
              <a:spcBef>
                <a:spcPts val="0"/>
              </a:spcBef>
              <a:buNone/>
              <a:defRPr sz="1800" b="0" i="0" u="none" strike="noStrike" cap="none">
                <a:latin typeface="Calibri"/>
                <a:ea typeface="Calibri"/>
                <a:cs typeface="Calibri"/>
                <a:sym typeface="Calibri"/>
              </a:defRPr>
            </a:lvl9pPr>
          </a:lstStyle>
          <a:p>
            <a:endParaRPr/>
          </a:p>
        </p:txBody>
      </p:sp>
      <p:sp>
        <p:nvSpPr>
          <p:cNvPr id="12" name="Shape 12"/>
          <p:cNvSpPr txBox="1">
            <a:spLocks noGrp="1"/>
          </p:cNvSpPr>
          <p:nvPr>
            <p:ph type="ftr" idx="11"/>
          </p:nvPr>
        </p:nvSpPr>
        <p:spPr>
          <a:xfrm>
            <a:off x="3108959" y="6377939"/>
            <a:ext cx="2926079" cy="342899"/>
          </a:xfrm>
          <a:prstGeom prst="rect">
            <a:avLst/>
          </a:prstGeom>
          <a:noFill/>
          <a:ln>
            <a:noFill/>
          </a:ln>
        </p:spPr>
        <p:txBody>
          <a:bodyPr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77939"/>
            <a:ext cx="2103120" cy="34289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4505396" y="6524860"/>
            <a:ext cx="111760" cy="139699"/>
          </a:xfrm>
          <a:prstGeom prst="rect">
            <a:avLst/>
          </a:prstGeom>
          <a:noFill/>
          <a:ln>
            <a:noFill/>
          </a:ln>
        </p:spPr>
        <p:txBody>
          <a:bodyPr lIns="0" tIns="0" rIns="0" bIns="0" anchor="t" anchorCtr="0">
            <a:noAutofit/>
          </a:bodyPr>
          <a:lstStyle/>
          <a:p>
            <a:pPr marL="25400" marR="0" lvl="0" indent="0" algn="l" rtl="0">
              <a:lnSpc>
                <a:spcPct val="106666"/>
              </a:lnSpc>
              <a:spcBef>
                <a:spcPts val="0"/>
              </a:spcBef>
              <a:buSzPct val="25000"/>
              <a:buNone/>
            </a:pPr>
            <a:fld id="{00000000-1234-1234-1234-123412341234}" type="slidenum">
              <a:rPr lang="en-US" sz="900" b="1" i="0" u="none" strike="noStrike" cap="none">
                <a:solidFill>
                  <a:schemeClr val="lt1"/>
                </a:solidFill>
                <a:latin typeface="Arial"/>
                <a:ea typeface="Arial"/>
                <a:cs typeface="Arial"/>
                <a:sym typeface="Arial"/>
              </a:rPr>
              <a:t>‹#›</a:t>
            </a:fld>
            <a:endParaRPr lang="en-US" sz="9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24320784"/>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audio" Target="../media/audio2.bin"/><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slide" Target="slide13.xml"/><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37.png"/><Relationship Id="rId14" Type="http://schemas.openxmlformats.org/officeDocument/2006/relationships/audio" Target="../media/audio2.bin"/></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bin"/><Relationship Id="rId7" Type="http://schemas.openxmlformats.org/officeDocument/2006/relationships/audio" Target="../media/audio3.wav"/><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slide" Target="slide15.xml"/><Relationship Id="rId5" Type="http://schemas.openxmlformats.org/officeDocument/2006/relationships/image" Target="../media/image39.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42.png"/><Relationship Id="rId14" Type="http://schemas.openxmlformats.org/officeDocument/2006/relationships/audio" Target="../media/audio2.bin"/></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15" Type="http://schemas.openxmlformats.org/officeDocument/2006/relationships/audio" Target="../media/audio50.bin"/><Relationship Id="rId4" Type="http://schemas.openxmlformats.org/officeDocument/2006/relationships/image" Target="../media/image46.png"/><Relationship Id="rId14" Type="http://schemas.openxmlformats.org/officeDocument/2006/relationships/audio" Target="../media/audio40.bin"/></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1.png"/><Relationship Id="rId3" Type="http://schemas.openxmlformats.org/officeDocument/2006/relationships/audio" Target="../media/audio2.bin"/><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slide" Target="slide18.xml"/><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24.png"/><Relationship Id="rId9" Type="http://schemas.openxmlformats.org/officeDocument/2006/relationships/image" Target="../media/image52.png"/><Relationship Id="rId14" Type="http://schemas.openxmlformats.org/officeDocument/2006/relationships/audio" Target="../media/audio2.bin"/></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3" Type="http://schemas.openxmlformats.org/officeDocument/2006/relationships/audio" Target="../media/audio2.bin"/><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slide" Target="slide20.xml"/><Relationship Id="rId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4.png"/><Relationship Id="rId9" Type="http://schemas.openxmlformats.org/officeDocument/2006/relationships/image" Target="../media/image57.png"/><Relationship Id="rId14" Type="http://schemas.openxmlformats.org/officeDocument/2006/relationships/audio" Target="../media/audio2.bin"/></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3" Type="http://schemas.openxmlformats.org/officeDocument/2006/relationships/audio" Target="../media/audio2.bin"/><Relationship Id="rId7" Type="http://schemas.openxmlformats.org/officeDocument/2006/relationships/audio" Target="../media/audio3.wav"/><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slide" Target="slide22.xml"/><Relationship Id="rId5" Type="http://schemas.openxmlformats.org/officeDocument/2006/relationships/image" Target="../media/image59.png"/><Relationship Id="rId10" Type="http://schemas.openxmlformats.org/officeDocument/2006/relationships/image" Target="../media/image53.png"/><Relationship Id="rId4" Type="http://schemas.openxmlformats.org/officeDocument/2006/relationships/image" Target="../media/image24.png"/><Relationship Id="rId9" Type="http://schemas.openxmlformats.org/officeDocument/2006/relationships/image" Target="../media/image52.png"/><Relationship Id="rId14" Type="http://schemas.openxmlformats.org/officeDocument/2006/relationships/audio" Target="../media/audio2.bin"/></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5.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24.png"/><Relationship Id="rId15" Type="http://schemas.openxmlformats.org/officeDocument/2006/relationships/audio" Target="../media/audio51.bin"/><Relationship Id="rId4" Type="http://schemas.openxmlformats.org/officeDocument/2006/relationships/image" Target="../media/image61.png"/><Relationship Id="rId14" Type="http://schemas.openxmlformats.org/officeDocument/2006/relationships/audio" Target="../media/audio41.bin"/></Relationships>
</file>

<file path=ppt/slides/_rels/slide2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1.png"/><Relationship Id="rId3" Type="http://schemas.openxmlformats.org/officeDocument/2006/relationships/audio" Target="../media/audio2.bin"/><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slide" Target="slide25.xml"/><Relationship Id="rId5" Type="http://schemas.openxmlformats.org/officeDocument/2006/relationships/image" Target="../media/image24.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7.png"/><Relationship Id="rId14" Type="http://schemas.openxmlformats.org/officeDocument/2006/relationships/audio" Target="../media/audio2.bin"/></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audio" Target="../media/audio2.bin"/><Relationship Id="rId3" Type="http://schemas.openxmlformats.org/officeDocument/2006/relationships/audio" Target="../media/audio2.bin"/><Relationship Id="rId7" Type="http://schemas.openxmlformats.org/officeDocument/2006/relationships/audio" Target="../media/audio3.wav"/><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43.png"/><Relationship Id="rId5" Type="http://schemas.openxmlformats.org/officeDocument/2006/relationships/image" Target="../media/image69.png"/><Relationship Id="rId10" Type="http://schemas.openxmlformats.org/officeDocument/2006/relationships/slide" Target="slide26.xml"/><Relationship Id="rId4" Type="http://schemas.openxmlformats.org/officeDocument/2006/relationships/image" Target="../media/image24.pn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audio" Target="../media/audio4.bin"/><Relationship Id="rId7" Type="http://schemas.openxmlformats.org/officeDocument/2006/relationships/image" Target="../media/image78.png"/><Relationship Id="rId12"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audio" Target="../media/audio60.bin"/></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24.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hyperlink" Target="https://www.youtube.com/watch?v=JCQW2ewOA0c"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hyperlink" Target="https://campaignresources.phe.gov.uk/schools/resources/be-food-smart-assembly-film"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audio" Target="../media/audio2.bin"/><Relationship Id="rId7" Type="http://schemas.openxmlformats.org/officeDocument/2006/relationships/audio" Target="../media/audio3.wav"/><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audio" Target="../media/audio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20. Blue light 4"/>
          <p:cNvSpPr/>
          <p:nvPr/>
        </p:nvSpPr>
        <p:spPr>
          <a:xfrm>
            <a:off x="430409" y="1866374"/>
            <a:ext cx="287664" cy="271682"/>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19. Pink light 4"/>
          <p:cNvSpPr/>
          <p:nvPr/>
        </p:nvSpPr>
        <p:spPr>
          <a:xfrm>
            <a:off x="430409" y="3293160"/>
            <a:ext cx="287664" cy="271682"/>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18. Green light 4"/>
          <p:cNvSpPr/>
          <p:nvPr/>
        </p:nvSpPr>
        <p:spPr>
          <a:xfrm>
            <a:off x="430409" y="4719946"/>
            <a:ext cx="287664" cy="271682"/>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7. Red light 4"/>
          <p:cNvSpPr/>
          <p:nvPr/>
        </p:nvSpPr>
        <p:spPr>
          <a:xfrm>
            <a:off x="430409" y="6146731"/>
            <a:ext cx="287664" cy="287664"/>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7" name="16. Orange light 4"/>
          <p:cNvSpPr/>
          <p:nvPr/>
        </p:nvSpPr>
        <p:spPr>
          <a:xfrm>
            <a:off x="1762995" y="6146731"/>
            <a:ext cx="287664" cy="287664"/>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5" name="15. Blue light 3"/>
          <p:cNvSpPr/>
          <p:nvPr/>
        </p:nvSpPr>
        <p:spPr>
          <a:xfrm>
            <a:off x="3095581" y="6146731"/>
            <a:ext cx="287664" cy="287664"/>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4" name="14. Pink light 3"/>
          <p:cNvSpPr/>
          <p:nvPr/>
        </p:nvSpPr>
        <p:spPr>
          <a:xfrm>
            <a:off x="4428167" y="6162713"/>
            <a:ext cx="287664" cy="271682"/>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3" name="13. Green light 3"/>
          <p:cNvSpPr/>
          <p:nvPr/>
        </p:nvSpPr>
        <p:spPr>
          <a:xfrm>
            <a:off x="5760753" y="6162713"/>
            <a:ext cx="287664" cy="271682"/>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2" name="12. Red light 3"/>
          <p:cNvSpPr/>
          <p:nvPr/>
        </p:nvSpPr>
        <p:spPr>
          <a:xfrm>
            <a:off x="7093339" y="6162713"/>
            <a:ext cx="287664" cy="271682"/>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 name="11. Orange light 3"/>
          <p:cNvSpPr/>
          <p:nvPr/>
        </p:nvSpPr>
        <p:spPr>
          <a:xfrm>
            <a:off x="8425927" y="6146731"/>
            <a:ext cx="287664" cy="287664"/>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 name="10. Blue light 2"/>
          <p:cNvSpPr/>
          <p:nvPr/>
        </p:nvSpPr>
        <p:spPr>
          <a:xfrm>
            <a:off x="8425927" y="4713952"/>
            <a:ext cx="287664" cy="287664"/>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9. Pink light 2"/>
          <p:cNvSpPr/>
          <p:nvPr/>
        </p:nvSpPr>
        <p:spPr>
          <a:xfrm>
            <a:off x="8425927" y="3281173"/>
            <a:ext cx="287664" cy="287664"/>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8. Green light 2"/>
          <p:cNvSpPr/>
          <p:nvPr/>
        </p:nvSpPr>
        <p:spPr>
          <a:xfrm>
            <a:off x="8425927" y="1848394"/>
            <a:ext cx="287664" cy="287664"/>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7. Red light 2"/>
          <p:cNvSpPr/>
          <p:nvPr/>
        </p:nvSpPr>
        <p:spPr>
          <a:xfrm>
            <a:off x="8425927" y="431597"/>
            <a:ext cx="287664" cy="271682"/>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6. Orange light 2"/>
          <p:cNvSpPr/>
          <p:nvPr/>
        </p:nvSpPr>
        <p:spPr>
          <a:xfrm>
            <a:off x="7093339" y="431597"/>
            <a:ext cx="287664" cy="271682"/>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5. Blue light 1"/>
          <p:cNvSpPr/>
          <p:nvPr/>
        </p:nvSpPr>
        <p:spPr>
          <a:xfrm>
            <a:off x="5760753" y="431597"/>
            <a:ext cx="287664" cy="271682"/>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4. Pink light 1"/>
          <p:cNvSpPr/>
          <p:nvPr/>
        </p:nvSpPr>
        <p:spPr>
          <a:xfrm>
            <a:off x="4428167" y="423606"/>
            <a:ext cx="287664" cy="287664"/>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3. Green light 2"/>
          <p:cNvSpPr/>
          <p:nvPr/>
        </p:nvSpPr>
        <p:spPr>
          <a:xfrm>
            <a:off x="3095581" y="423606"/>
            <a:ext cx="287664" cy="287664"/>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2. Red light 1"/>
          <p:cNvSpPr/>
          <p:nvPr/>
        </p:nvSpPr>
        <p:spPr>
          <a:xfrm>
            <a:off x="1762995" y="423606"/>
            <a:ext cx="287664" cy="287664"/>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1. Orange light 1"/>
          <p:cNvSpPr/>
          <p:nvPr/>
        </p:nvSpPr>
        <p:spPr>
          <a:xfrm>
            <a:off x="430409" y="423606"/>
            <a:ext cx="287664" cy="287664"/>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222A"/>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979" y="1049284"/>
            <a:ext cx="4516210" cy="4286101"/>
          </a:xfrm>
          <a:prstGeom prst="rect">
            <a:avLst/>
          </a:prstGeom>
        </p:spPr>
      </p:pic>
      <p:pic>
        <p:nvPicPr>
          <p:cNvPr id="34" name="Host"/>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13189" y="2928158"/>
            <a:ext cx="2915556" cy="3766311"/>
          </a:xfrm>
          <a:prstGeom prst="rect">
            <a:avLst/>
          </a:prstGeom>
        </p:spPr>
      </p:pic>
      <p:pic>
        <p:nvPicPr>
          <p:cNvPr id="2" name="Welcome to"/>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4776" y="1190966"/>
            <a:ext cx="3310128" cy="1487424"/>
          </a:xfrm>
          <a:prstGeom prst="rect">
            <a:avLst/>
          </a:prstGeom>
        </p:spPr>
      </p:pic>
    </p:spTree>
    <p:extLst>
      <p:ext uri="{BB962C8B-B14F-4D97-AF65-F5344CB8AC3E}">
        <p14:creationId xmlns:p14="http://schemas.microsoft.com/office/powerpoint/2010/main" val="21400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Roll and Crash.wav"/>
                                        </p:tgtEl>
                                      </p:cMediaNode>
                                    </p:audio>
                                  </p:sub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par>
                                <p:cTn id="13" presetID="10" presetClass="exit" presetSubtype="0" repeatCount="indefinite" fill="hold" grpId="0" nodeType="withEffect">
                                  <p:stCondLst>
                                    <p:cond delay="0"/>
                                  </p:stCondLst>
                                  <p:endCondLst>
                                    <p:cond evt="onNext" delay="0">
                                      <p:tgtEl>
                                        <p:sldTgt/>
                                      </p:tgtEl>
                                    </p:cond>
                                  </p:endCondLst>
                                  <p:childTnLst>
                                    <p:animEffect transition="out" filter="fade">
                                      <p:cBhvr>
                                        <p:cTn id="14" dur="750"/>
                                        <p:tgtEl>
                                          <p:spTgt spid="11"/>
                                        </p:tgtEl>
                                      </p:cBhvr>
                                    </p:animEffect>
                                    <p:set>
                                      <p:cBhvr>
                                        <p:cTn id="15" dur="1" fill="hold">
                                          <p:stCondLst>
                                            <p:cond delay="749"/>
                                          </p:stCondLst>
                                        </p:cTn>
                                        <p:tgtEl>
                                          <p:spTgt spid="11"/>
                                        </p:tgtEl>
                                        <p:attrNameLst>
                                          <p:attrName>style.visibility</p:attrName>
                                        </p:attrNameLst>
                                      </p:cBhvr>
                                      <p:to>
                                        <p:strVal val="hidden"/>
                                      </p:to>
                                    </p:set>
                                  </p:childTnLst>
                                </p:cTn>
                              </p:par>
                              <p:par>
                                <p:cTn id="16" presetID="10" presetClass="entr" presetSubtype="0" fill="hold" grpId="1" nodeType="withEffect">
                                  <p:stCondLst>
                                    <p:cond delay="1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par>
                                <p:cTn id="19" presetID="10" presetClass="exit" presetSubtype="0" repeatCount="indefinite" fill="hold" grpId="0" nodeType="withEffect">
                                  <p:stCondLst>
                                    <p:cond delay="100"/>
                                  </p:stCondLst>
                                  <p:endCondLst>
                                    <p:cond evt="onNext" delay="0">
                                      <p:tgtEl>
                                        <p:sldTgt/>
                                      </p:tgtEl>
                                    </p:cond>
                                  </p:endCondLst>
                                  <p:childTnLst>
                                    <p:animEffect transition="out" filter="fade">
                                      <p:cBhvr>
                                        <p:cTn id="20" dur="750"/>
                                        <p:tgtEl>
                                          <p:spTgt spid="12"/>
                                        </p:tgtEl>
                                      </p:cBhvr>
                                    </p:animEffect>
                                    <p:set>
                                      <p:cBhvr>
                                        <p:cTn id="21" dur="1" fill="hold">
                                          <p:stCondLst>
                                            <p:cond delay="749"/>
                                          </p:stCondLst>
                                        </p:cTn>
                                        <p:tgtEl>
                                          <p:spTgt spid="12"/>
                                        </p:tgtEl>
                                        <p:attrNameLst>
                                          <p:attrName>style.visibility</p:attrName>
                                        </p:attrNameLst>
                                      </p:cBhvr>
                                      <p:to>
                                        <p:strVal val="hidden"/>
                                      </p:to>
                                    </p:set>
                                  </p:childTnLst>
                                </p:cTn>
                              </p:par>
                              <p:par>
                                <p:cTn id="22" presetID="10" presetClass="entr" presetSubtype="0" fill="hold" grpId="1" nodeType="withEffect">
                                  <p:stCondLst>
                                    <p:cond delay="2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750"/>
                                        <p:tgtEl>
                                          <p:spTgt spid="13"/>
                                        </p:tgtEl>
                                      </p:cBhvr>
                                    </p:animEffect>
                                  </p:childTnLst>
                                </p:cTn>
                              </p:par>
                              <p:par>
                                <p:cTn id="25" presetID="10" presetClass="exit" presetSubtype="0" repeatCount="indefinite" fill="hold" grpId="0" nodeType="withEffect">
                                  <p:stCondLst>
                                    <p:cond delay="200"/>
                                  </p:stCondLst>
                                  <p:endCondLst>
                                    <p:cond evt="onNext" delay="0">
                                      <p:tgtEl>
                                        <p:sldTgt/>
                                      </p:tgtEl>
                                    </p:cond>
                                  </p:endCondLst>
                                  <p:childTnLst>
                                    <p:animEffect transition="out" filter="fade">
                                      <p:cBhvr>
                                        <p:cTn id="26" dur="750"/>
                                        <p:tgtEl>
                                          <p:spTgt spid="13"/>
                                        </p:tgtEl>
                                      </p:cBhvr>
                                    </p:animEffect>
                                    <p:set>
                                      <p:cBhvr>
                                        <p:cTn id="27" dur="1" fill="hold">
                                          <p:stCondLst>
                                            <p:cond delay="749"/>
                                          </p:stCondLst>
                                        </p:cTn>
                                        <p:tgtEl>
                                          <p:spTgt spid="13"/>
                                        </p:tgtEl>
                                        <p:attrNameLst>
                                          <p:attrName>style.visibility</p:attrName>
                                        </p:attrNameLst>
                                      </p:cBhvr>
                                      <p:to>
                                        <p:strVal val="hidden"/>
                                      </p:to>
                                    </p:set>
                                  </p:childTnLst>
                                </p:cTn>
                              </p:par>
                              <p:par>
                                <p:cTn id="28" presetID="10" presetClass="entr" presetSubtype="0" fill="hold" grpId="1" nodeType="withEffect">
                                  <p:stCondLst>
                                    <p:cond delay="3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50"/>
                                        <p:tgtEl>
                                          <p:spTgt spid="14"/>
                                        </p:tgtEl>
                                      </p:cBhvr>
                                    </p:animEffect>
                                  </p:childTnLst>
                                </p:cTn>
                              </p:par>
                              <p:par>
                                <p:cTn id="31" presetID="10" presetClass="exit" presetSubtype="0" repeatCount="indefinite" fill="hold" grpId="0" nodeType="withEffect">
                                  <p:stCondLst>
                                    <p:cond delay="300"/>
                                  </p:stCondLst>
                                  <p:endCondLst>
                                    <p:cond evt="onNext" delay="0">
                                      <p:tgtEl>
                                        <p:sldTgt/>
                                      </p:tgtEl>
                                    </p:cond>
                                  </p:endCondLst>
                                  <p:childTnLst>
                                    <p:animEffect transition="out" filter="fade">
                                      <p:cBhvr>
                                        <p:cTn id="32" dur="750"/>
                                        <p:tgtEl>
                                          <p:spTgt spid="14"/>
                                        </p:tgtEl>
                                      </p:cBhvr>
                                    </p:animEffect>
                                    <p:set>
                                      <p:cBhvr>
                                        <p:cTn id="33" dur="1" fill="hold">
                                          <p:stCondLst>
                                            <p:cond delay="749"/>
                                          </p:stCondLst>
                                        </p:cTn>
                                        <p:tgtEl>
                                          <p:spTgt spid="14"/>
                                        </p:tgtEl>
                                        <p:attrNameLst>
                                          <p:attrName>style.visibility</p:attrName>
                                        </p:attrNameLst>
                                      </p:cBhvr>
                                      <p:to>
                                        <p:strVal val="hidden"/>
                                      </p:to>
                                    </p:set>
                                  </p:childTnLst>
                                </p:cTn>
                              </p:par>
                              <p:par>
                                <p:cTn id="34" presetID="10" presetClass="entr" presetSubtype="0" fill="hold" grpId="1" nodeType="withEffect">
                                  <p:stCondLst>
                                    <p:cond delay="4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750"/>
                                        <p:tgtEl>
                                          <p:spTgt spid="15"/>
                                        </p:tgtEl>
                                      </p:cBhvr>
                                    </p:animEffect>
                                  </p:childTnLst>
                                </p:cTn>
                              </p:par>
                              <p:par>
                                <p:cTn id="37" presetID="10" presetClass="exit" presetSubtype="0" repeatCount="indefinite" fill="hold" grpId="0" nodeType="withEffect">
                                  <p:stCondLst>
                                    <p:cond delay="400"/>
                                  </p:stCondLst>
                                  <p:endCondLst>
                                    <p:cond evt="onNext" delay="0">
                                      <p:tgtEl>
                                        <p:sldTgt/>
                                      </p:tgtEl>
                                    </p:cond>
                                  </p:endCondLst>
                                  <p:childTnLst>
                                    <p:animEffect transition="out" filter="fade">
                                      <p:cBhvr>
                                        <p:cTn id="38" dur="750"/>
                                        <p:tgtEl>
                                          <p:spTgt spid="15"/>
                                        </p:tgtEl>
                                      </p:cBhvr>
                                    </p:animEffect>
                                    <p:set>
                                      <p:cBhvr>
                                        <p:cTn id="39" dur="1" fill="hold">
                                          <p:stCondLst>
                                            <p:cond delay="749"/>
                                          </p:stCondLst>
                                        </p:cTn>
                                        <p:tgtEl>
                                          <p:spTgt spid="15"/>
                                        </p:tgtEl>
                                        <p:attrNameLst>
                                          <p:attrName>style.visibility</p:attrName>
                                        </p:attrNameLst>
                                      </p:cBhvr>
                                      <p:to>
                                        <p:strVal val="hidden"/>
                                      </p:to>
                                    </p:set>
                                  </p:childTnLst>
                                </p:cTn>
                              </p:par>
                              <p:par>
                                <p:cTn id="40" presetID="10" presetClass="entr" presetSubtype="0" fill="hold" grpId="1"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750"/>
                                        <p:tgtEl>
                                          <p:spTgt spid="16"/>
                                        </p:tgtEl>
                                      </p:cBhvr>
                                    </p:animEffect>
                                  </p:childTnLst>
                                </p:cTn>
                              </p:par>
                              <p:par>
                                <p:cTn id="43" presetID="10" presetClass="exit" presetSubtype="0" repeatCount="indefinite" fill="hold" grpId="0" nodeType="withEffect">
                                  <p:stCondLst>
                                    <p:cond delay="500"/>
                                  </p:stCondLst>
                                  <p:endCondLst>
                                    <p:cond evt="onNext" delay="0">
                                      <p:tgtEl>
                                        <p:sldTgt/>
                                      </p:tgtEl>
                                    </p:cond>
                                  </p:endCondLst>
                                  <p:childTnLst>
                                    <p:animEffect transition="out" filter="fade">
                                      <p:cBhvr>
                                        <p:cTn id="44" dur="750"/>
                                        <p:tgtEl>
                                          <p:spTgt spid="16"/>
                                        </p:tgtEl>
                                      </p:cBhvr>
                                    </p:animEffect>
                                    <p:set>
                                      <p:cBhvr>
                                        <p:cTn id="45" dur="1" fill="hold">
                                          <p:stCondLst>
                                            <p:cond delay="749"/>
                                          </p:stCondLst>
                                        </p:cTn>
                                        <p:tgtEl>
                                          <p:spTgt spid="16"/>
                                        </p:tgtEl>
                                        <p:attrNameLst>
                                          <p:attrName>style.visibility</p:attrName>
                                        </p:attrNameLst>
                                      </p:cBhvr>
                                      <p:to>
                                        <p:strVal val="hidden"/>
                                      </p:to>
                                    </p:set>
                                  </p:childTnLst>
                                </p:cTn>
                              </p:par>
                              <p:par>
                                <p:cTn id="46" presetID="10" presetClass="entr" presetSubtype="0" fill="hold" grpId="1" nodeType="withEffect">
                                  <p:stCondLst>
                                    <p:cond delay="6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750"/>
                                        <p:tgtEl>
                                          <p:spTgt spid="17"/>
                                        </p:tgtEl>
                                      </p:cBhvr>
                                    </p:animEffect>
                                  </p:childTnLst>
                                </p:cTn>
                              </p:par>
                              <p:par>
                                <p:cTn id="49" presetID="10" presetClass="exit" presetSubtype="0" repeatCount="indefinite" fill="hold" grpId="0" nodeType="withEffect">
                                  <p:stCondLst>
                                    <p:cond delay="600"/>
                                  </p:stCondLst>
                                  <p:endCondLst>
                                    <p:cond evt="onNext" delay="0">
                                      <p:tgtEl>
                                        <p:sldTgt/>
                                      </p:tgtEl>
                                    </p:cond>
                                  </p:endCondLst>
                                  <p:childTnLst>
                                    <p:animEffect transition="out" filter="fade">
                                      <p:cBhvr>
                                        <p:cTn id="50" dur="750"/>
                                        <p:tgtEl>
                                          <p:spTgt spid="17"/>
                                        </p:tgtEl>
                                      </p:cBhvr>
                                    </p:animEffect>
                                    <p:set>
                                      <p:cBhvr>
                                        <p:cTn id="51" dur="1" fill="hold">
                                          <p:stCondLst>
                                            <p:cond delay="749"/>
                                          </p:stCondLst>
                                        </p:cTn>
                                        <p:tgtEl>
                                          <p:spTgt spid="17"/>
                                        </p:tgtEl>
                                        <p:attrNameLst>
                                          <p:attrName>style.visibility</p:attrName>
                                        </p:attrNameLst>
                                      </p:cBhvr>
                                      <p:to>
                                        <p:strVal val="hidden"/>
                                      </p:to>
                                    </p:set>
                                  </p:childTnLst>
                                </p:cTn>
                              </p:par>
                              <p:par>
                                <p:cTn id="52" presetID="10" presetClass="entr" presetSubtype="0" fill="hold" grpId="1" nodeType="withEffect">
                                  <p:stCondLst>
                                    <p:cond delay="70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750"/>
                                        <p:tgtEl>
                                          <p:spTgt spid="18"/>
                                        </p:tgtEl>
                                      </p:cBhvr>
                                    </p:animEffect>
                                  </p:childTnLst>
                                </p:cTn>
                              </p:par>
                              <p:par>
                                <p:cTn id="55" presetID="10" presetClass="exit" presetSubtype="0" repeatCount="indefinite" fill="hold" grpId="0" nodeType="withEffect">
                                  <p:stCondLst>
                                    <p:cond delay="700"/>
                                  </p:stCondLst>
                                  <p:endCondLst>
                                    <p:cond evt="onNext" delay="0">
                                      <p:tgtEl>
                                        <p:sldTgt/>
                                      </p:tgtEl>
                                    </p:cond>
                                  </p:endCondLst>
                                  <p:childTnLst>
                                    <p:animEffect transition="out" filter="fade">
                                      <p:cBhvr>
                                        <p:cTn id="56" dur="750"/>
                                        <p:tgtEl>
                                          <p:spTgt spid="18"/>
                                        </p:tgtEl>
                                      </p:cBhvr>
                                    </p:animEffect>
                                    <p:set>
                                      <p:cBhvr>
                                        <p:cTn id="57" dur="1" fill="hold">
                                          <p:stCondLst>
                                            <p:cond delay="749"/>
                                          </p:stCondLst>
                                        </p:cTn>
                                        <p:tgtEl>
                                          <p:spTgt spid="18"/>
                                        </p:tgtEl>
                                        <p:attrNameLst>
                                          <p:attrName>style.visibility</p:attrName>
                                        </p:attrNameLst>
                                      </p:cBhvr>
                                      <p:to>
                                        <p:strVal val="hidden"/>
                                      </p:to>
                                    </p:set>
                                  </p:childTnLst>
                                </p:cTn>
                              </p:par>
                              <p:par>
                                <p:cTn id="58" presetID="10" presetClass="entr" presetSubtype="0" fill="hold" grpId="1" nodeType="withEffect">
                                  <p:stCondLst>
                                    <p:cond delay="8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50"/>
                                        <p:tgtEl>
                                          <p:spTgt spid="19"/>
                                        </p:tgtEl>
                                      </p:cBhvr>
                                    </p:animEffect>
                                  </p:childTnLst>
                                </p:cTn>
                              </p:par>
                              <p:par>
                                <p:cTn id="61" presetID="10" presetClass="exit" presetSubtype="0" repeatCount="indefinite" fill="hold" grpId="0" nodeType="withEffect">
                                  <p:stCondLst>
                                    <p:cond delay="800"/>
                                  </p:stCondLst>
                                  <p:endCondLst>
                                    <p:cond evt="onNext" delay="0">
                                      <p:tgtEl>
                                        <p:sldTgt/>
                                      </p:tgtEl>
                                    </p:cond>
                                  </p:endCondLst>
                                  <p:childTnLst>
                                    <p:animEffect transition="out" filter="fade">
                                      <p:cBhvr>
                                        <p:cTn id="62" dur="750"/>
                                        <p:tgtEl>
                                          <p:spTgt spid="19"/>
                                        </p:tgtEl>
                                      </p:cBhvr>
                                    </p:animEffect>
                                    <p:set>
                                      <p:cBhvr>
                                        <p:cTn id="63" dur="1" fill="hold">
                                          <p:stCondLst>
                                            <p:cond delay="749"/>
                                          </p:stCondLst>
                                        </p:cTn>
                                        <p:tgtEl>
                                          <p:spTgt spid="19"/>
                                        </p:tgtEl>
                                        <p:attrNameLst>
                                          <p:attrName>style.visibility</p:attrName>
                                        </p:attrNameLst>
                                      </p:cBhvr>
                                      <p:to>
                                        <p:strVal val="hidden"/>
                                      </p:to>
                                    </p:set>
                                  </p:childTnLst>
                                </p:cTn>
                              </p:par>
                              <p:par>
                                <p:cTn id="64" presetID="10" presetClass="entr" presetSubtype="0" fill="hold" grpId="1" nodeType="withEffect">
                                  <p:stCondLst>
                                    <p:cond delay="90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750"/>
                                        <p:tgtEl>
                                          <p:spTgt spid="20"/>
                                        </p:tgtEl>
                                      </p:cBhvr>
                                    </p:animEffect>
                                  </p:childTnLst>
                                </p:cTn>
                              </p:par>
                              <p:par>
                                <p:cTn id="67" presetID="10" presetClass="exit" presetSubtype="0" repeatCount="indefinite" fill="hold" grpId="0" nodeType="withEffect">
                                  <p:stCondLst>
                                    <p:cond delay="900"/>
                                  </p:stCondLst>
                                  <p:endCondLst>
                                    <p:cond evt="onNext" delay="0">
                                      <p:tgtEl>
                                        <p:sldTgt/>
                                      </p:tgtEl>
                                    </p:cond>
                                  </p:endCondLst>
                                  <p:childTnLst>
                                    <p:animEffect transition="out" filter="fade">
                                      <p:cBhvr>
                                        <p:cTn id="68" dur="750"/>
                                        <p:tgtEl>
                                          <p:spTgt spid="20"/>
                                        </p:tgtEl>
                                      </p:cBhvr>
                                    </p:animEffect>
                                    <p:set>
                                      <p:cBhvr>
                                        <p:cTn id="69" dur="1" fill="hold">
                                          <p:stCondLst>
                                            <p:cond delay="749"/>
                                          </p:stCondLst>
                                        </p:cTn>
                                        <p:tgtEl>
                                          <p:spTgt spid="20"/>
                                        </p:tgtEl>
                                        <p:attrNameLst>
                                          <p:attrName>style.visibility</p:attrName>
                                        </p:attrNameLst>
                                      </p:cBhvr>
                                      <p:to>
                                        <p:strVal val="hidden"/>
                                      </p:to>
                                    </p:set>
                                  </p:childTnLst>
                                </p:cTn>
                              </p:par>
                              <p:par>
                                <p:cTn id="70" presetID="10" presetClass="entr" presetSubtype="0" fill="hold" grpId="1"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750"/>
                                        <p:tgtEl>
                                          <p:spTgt spid="21"/>
                                        </p:tgtEl>
                                      </p:cBhvr>
                                    </p:animEffect>
                                  </p:childTnLst>
                                </p:cTn>
                              </p:par>
                              <p:par>
                                <p:cTn id="73" presetID="10" presetClass="exit" presetSubtype="0" repeatCount="indefinite" fill="hold" grpId="0" nodeType="withEffect">
                                  <p:stCondLst>
                                    <p:cond delay="0"/>
                                  </p:stCondLst>
                                  <p:endCondLst>
                                    <p:cond evt="onNext" delay="0">
                                      <p:tgtEl>
                                        <p:sldTgt/>
                                      </p:tgtEl>
                                    </p:cond>
                                  </p:endCondLst>
                                  <p:childTnLst>
                                    <p:animEffect transition="out" filter="fade">
                                      <p:cBhvr>
                                        <p:cTn id="74" dur="750"/>
                                        <p:tgtEl>
                                          <p:spTgt spid="21"/>
                                        </p:tgtEl>
                                      </p:cBhvr>
                                    </p:animEffect>
                                    <p:set>
                                      <p:cBhvr>
                                        <p:cTn id="75" dur="1" fill="hold">
                                          <p:stCondLst>
                                            <p:cond delay="749"/>
                                          </p:stCondLst>
                                        </p:cTn>
                                        <p:tgtEl>
                                          <p:spTgt spid="21"/>
                                        </p:tgtEl>
                                        <p:attrNameLst>
                                          <p:attrName>style.visibility</p:attrName>
                                        </p:attrNameLst>
                                      </p:cBhvr>
                                      <p:to>
                                        <p:strVal val="hidden"/>
                                      </p:to>
                                    </p:set>
                                  </p:childTnLst>
                                </p:cTn>
                              </p:par>
                              <p:par>
                                <p:cTn id="76" presetID="10" presetClass="entr" presetSubtype="0" fill="hold" grpId="1" nodeType="withEffect">
                                  <p:stCondLst>
                                    <p:cond delay="10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750"/>
                                        <p:tgtEl>
                                          <p:spTgt spid="22"/>
                                        </p:tgtEl>
                                      </p:cBhvr>
                                    </p:animEffect>
                                  </p:childTnLst>
                                </p:cTn>
                              </p:par>
                              <p:par>
                                <p:cTn id="79" presetID="10" presetClass="exit" presetSubtype="0" repeatCount="indefinite" fill="hold" grpId="0" nodeType="withEffect">
                                  <p:stCondLst>
                                    <p:cond delay="100"/>
                                  </p:stCondLst>
                                  <p:endCondLst>
                                    <p:cond evt="onNext" delay="0">
                                      <p:tgtEl>
                                        <p:sldTgt/>
                                      </p:tgtEl>
                                    </p:cond>
                                  </p:endCondLst>
                                  <p:childTnLst>
                                    <p:animEffect transition="out" filter="fade">
                                      <p:cBhvr>
                                        <p:cTn id="80" dur="750"/>
                                        <p:tgtEl>
                                          <p:spTgt spid="22"/>
                                        </p:tgtEl>
                                      </p:cBhvr>
                                    </p:animEffect>
                                    <p:set>
                                      <p:cBhvr>
                                        <p:cTn id="81" dur="1" fill="hold">
                                          <p:stCondLst>
                                            <p:cond delay="749"/>
                                          </p:stCondLst>
                                        </p:cTn>
                                        <p:tgtEl>
                                          <p:spTgt spid="22"/>
                                        </p:tgtEl>
                                        <p:attrNameLst>
                                          <p:attrName>style.visibility</p:attrName>
                                        </p:attrNameLst>
                                      </p:cBhvr>
                                      <p:to>
                                        <p:strVal val="hidden"/>
                                      </p:to>
                                    </p:set>
                                  </p:childTnLst>
                                </p:cTn>
                              </p:par>
                              <p:par>
                                <p:cTn id="82" presetID="10" presetClass="entr" presetSubtype="0" fill="hold" grpId="1" nodeType="withEffect">
                                  <p:stCondLst>
                                    <p:cond delay="20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750"/>
                                        <p:tgtEl>
                                          <p:spTgt spid="23"/>
                                        </p:tgtEl>
                                      </p:cBhvr>
                                    </p:animEffect>
                                  </p:childTnLst>
                                </p:cTn>
                              </p:par>
                              <p:par>
                                <p:cTn id="85" presetID="10" presetClass="exit" presetSubtype="0" repeatCount="indefinite" fill="hold" grpId="0" nodeType="withEffect">
                                  <p:stCondLst>
                                    <p:cond delay="200"/>
                                  </p:stCondLst>
                                  <p:endCondLst>
                                    <p:cond evt="onNext" delay="0">
                                      <p:tgtEl>
                                        <p:sldTgt/>
                                      </p:tgtEl>
                                    </p:cond>
                                  </p:endCondLst>
                                  <p:childTnLst>
                                    <p:animEffect transition="out" filter="fade">
                                      <p:cBhvr>
                                        <p:cTn id="86" dur="750"/>
                                        <p:tgtEl>
                                          <p:spTgt spid="23"/>
                                        </p:tgtEl>
                                      </p:cBhvr>
                                    </p:animEffect>
                                    <p:set>
                                      <p:cBhvr>
                                        <p:cTn id="87" dur="1" fill="hold">
                                          <p:stCondLst>
                                            <p:cond delay="749"/>
                                          </p:stCondLst>
                                        </p:cTn>
                                        <p:tgtEl>
                                          <p:spTgt spid="23"/>
                                        </p:tgtEl>
                                        <p:attrNameLst>
                                          <p:attrName>style.visibility</p:attrName>
                                        </p:attrNameLst>
                                      </p:cBhvr>
                                      <p:to>
                                        <p:strVal val="hidden"/>
                                      </p:to>
                                    </p:set>
                                  </p:childTnLst>
                                </p:cTn>
                              </p:par>
                              <p:par>
                                <p:cTn id="88" presetID="10" presetClass="entr" presetSubtype="0" fill="hold" grpId="1" nodeType="withEffect">
                                  <p:stCondLst>
                                    <p:cond delay="30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750"/>
                                        <p:tgtEl>
                                          <p:spTgt spid="24"/>
                                        </p:tgtEl>
                                      </p:cBhvr>
                                    </p:animEffect>
                                  </p:childTnLst>
                                </p:cTn>
                              </p:par>
                              <p:par>
                                <p:cTn id="91" presetID="10" presetClass="exit" presetSubtype="0" repeatCount="indefinite" fill="hold" grpId="0" nodeType="withEffect">
                                  <p:stCondLst>
                                    <p:cond delay="300"/>
                                  </p:stCondLst>
                                  <p:endCondLst>
                                    <p:cond evt="onNext" delay="0">
                                      <p:tgtEl>
                                        <p:sldTgt/>
                                      </p:tgtEl>
                                    </p:cond>
                                  </p:endCondLst>
                                  <p:childTnLst>
                                    <p:animEffect transition="out" filter="fade">
                                      <p:cBhvr>
                                        <p:cTn id="92" dur="750"/>
                                        <p:tgtEl>
                                          <p:spTgt spid="24"/>
                                        </p:tgtEl>
                                      </p:cBhvr>
                                    </p:animEffect>
                                    <p:set>
                                      <p:cBhvr>
                                        <p:cTn id="93" dur="1" fill="hold">
                                          <p:stCondLst>
                                            <p:cond delay="749"/>
                                          </p:stCondLst>
                                        </p:cTn>
                                        <p:tgtEl>
                                          <p:spTgt spid="24"/>
                                        </p:tgtEl>
                                        <p:attrNameLst>
                                          <p:attrName>style.visibility</p:attrName>
                                        </p:attrNameLst>
                                      </p:cBhvr>
                                      <p:to>
                                        <p:strVal val="hidden"/>
                                      </p:to>
                                    </p:set>
                                  </p:childTnLst>
                                </p:cTn>
                              </p:par>
                              <p:par>
                                <p:cTn id="94" presetID="10" presetClass="entr" presetSubtype="0" fill="hold" grpId="1" nodeType="withEffect">
                                  <p:stCondLst>
                                    <p:cond delay="40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750"/>
                                        <p:tgtEl>
                                          <p:spTgt spid="25"/>
                                        </p:tgtEl>
                                      </p:cBhvr>
                                    </p:animEffect>
                                  </p:childTnLst>
                                </p:cTn>
                              </p:par>
                              <p:par>
                                <p:cTn id="97" presetID="10" presetClass="exit" presetSubtype="0" repeatCount="indefinite" fill="hold" grpId="0" nodeType="withEffect">
                                  <p:stCondLst>
                                    <p:cond delay="400"/>
                                  </p:stCondLst>
                                  <p:endCondLst>
                                    <p:cond evt="onNext" delay="0">
                                      <p:tgtEl>
                                        <p:sldTgt/>
                                      </p:tgtEl>
                                    </p:cond>
                                  </p:endCondLst>
                                  <p:childTnLst>
                                    <p:animEffect transition="out" filter="fade">
                                      <p:cBhvr>
                                        <p:cTn id="98" dur="750"/>
                                        <p:tgtEl>
                                          <p:spTgt spid="25"/>
                                        </p:tgtEl>
                                      </p:cBhvr>
                                    </p:animEffect>
                                    <p:set>
                                      <p:cBhvr>
                                        <p:cTn id="99" dur="1" fill="hold">
                                          <p:stCondLst>
                                            <p:cond delay="749"/>
                                          </p:stCondLst>
                                        </p:cTn>
                                        <p:tgtEl>
                                          <p:spTgt spid="25"/>
                                        </p:tgtEl>
                                        <p:attrNameLst>
                                          <p:attrName>style.visibility</p:attrName>
                                        </p:attrNameLst>
                                      </p:cBhvr>
                                      <p:to>
                                        <p:strVal val="hidden"/>
                                      </p:to>
                                    </p:set>
                                  </p:childTnLst>
                                </p:cTn>
                              </p:par>
                              <p:par>
                                <p:cTn id="100" presetID="10" presetClass="entr" presetSubtype="0" fill="hold" grpId="1" nodeType="withEffect">
                                  <p:stCondLst>
                                    <p:cond delay="50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750"/>
                                        <p:tgtEl>
                                          <p:spTgt spid="27"/>
                                        </p:tgtEl>
                                      </p:cBhvr>
                                    </p:animEffect>
                                  </p:childTnLst>
                                </p:cTn>
                              </p:par>
                              <p:par>
                                <p:cTn id="103" presetID="10" presetClass="exit" presetSubtype="0" repeatCount="indefinite" fill="hold" grpId="0" nodeType="withEffect">
                                  <p:stCondLst>
                                    <p:cond delay="500"/>
                                  </p:stCondLst>
                                  <p:endCondLst>
                                    <p:cond evt="onNext" delay="0">
                                      <p:tgtEl>
                                        <p:sldTgt/>
                                      </p:tgtEl>
                                    </p:cond>
                                  </p:endCondLst>
                                  <p:childTnLst>
                                    <p:animEffect transition="out" filter="fade">
                                      <p:cBhvr>
                                        <p:cTn id="104" dur="750"/>
                                        <p:tgtEl>
                                          <p:spTgt spid="27"/>
                                        </p:tgtEl>
                                      </p:cBhvr>
                                    </p:animEffect>
                                    <p:set>
                                      <p:cBhvr>
                                        <p:cTn id="105" dur="1" fill="hold">
                                          <p:stCondLst>
                                            <p:cond delay="749"/>
                                          </p:stCondLst>
                                        </p:cTn>
                                        <p:tgtEl>
                                          <p:spTgt spid="27"/>
                                        </p:tgtEl>
                                        <p:attrNameLst>
                                          <p:attrName>style.visibility</p:attrName>
                                        </p:attrNameLst>
                                      </p:cBhvr>
                                      <p:to>
                                        <p:strVal val="hidden"/>
                                      </p:to>
                                    </p:set>
                                  </p:childTnLst>
                                </p:cTn>
                              </p:par>
                              <p:par>
                                <p:cTn id="106" presetID="10" presetClass="entr" presetSubtype="0" fill="hold" grpId="1" nodeType="withEffect">
                                  <p:stCondLst>
                                    <p:cond delay="600"/>
                                  </p:stCondLst>
                                  <p:childTnLst>
                                    <p:set>
                                      <p:cBhvr>
                                        <p:cTn id="107" dur="1" fill="hold">
                                          <p:stCondLst>
                                            <p:cond delay="0"/>
                                          </p:stCondLst>
                                        </p:cTn>
                                        <p:tgtEl>
                                          <p:spTgt spid="28"/>
                                        </p:tgtEl>
                                        <p:attrNameLst>
                                          <p:attrName>style.visibility</p:attrName>
                                        </p:attrNameLst>
                                      </p:cBhvr>
                                      <p:to>
                                        <p:strVal val="visible"/>
                                      </p:to>
                                    </p:set>
                                    <p:animEffect transition="in" filter="fade">
                                      <p:cBhvr>
                                        <p:cTn id="108" dur="750"/>
                                        <p:tgtEl>
                                          <p:spTgt spid="28"/>
                                        </p:tgtEl>
                                      </p:cBhvr>
                                    </p:animEffect>
                                  </p:childTnLst>
                                </p:cTn>
                              </p:par>
                              <p:par>
                                <p:cTn id="109" presetID="10" presetClass="exit" presetSubtype="0" repeatCount="indefinite" fill="hold" grpId="0" nodeType="withEffect">
                                  <p:stCondLst>
                                    <p:cond delay="600"/>
                                  </p:stCondLst>
                                  <p:endCondLst>
                                    <p:cond evt="onNext" delay="0">
                                      <p:tgtEl>
                                        <p:sldTgt/>
                                      </p:tgtEl>
                                    </p:cond>
                                  </p:endCondLst>
                                  <p:childTnLst>
                                    <p:animEffect transition="out" filter="fade">
                                      <p:cBhvr>
                                        <p:cTn id="110" dur="750"/>
                                        <p:tgtEl>
                                          <p:spTgt spid="28"/>
                                        </p:tgtEl>
                                      </p:cBhvr>
                                    </p:animEffect>
                                    <p:set>
                                      <p:cBhvr>
                                        <p:cTn id="111" dur="1" fill="hold">
                                          <p:stCondLst>
                                            <p:cond delay="749"/>
                                          </p:stCondLst>
                                        </p:cTn>
                                        <p:tgtEl>
                                          <p:spTgt spid="28"/>
                                        </p:tgtEl>
                                        <p:attrNameLst>
                                          <p:attrName>style.visibility</p:attrName>
                                        </p:attrNameLst>
                                      </p:cBhvr>
                                      <p:to>
                                        <p:strVal val="hidden"/>
                                      </p:to>
                                    </p:set>
                                  </p:childTnLst>
                                </p:cTn>
                              </p:par>
                              <p:par>
                                <p:cTn id="112" presetID="10" presetClass="entr" presetSubtype="0" fill="hold" grpId="1" nodeType="withEffect">
                                  <p:stCondLst>
                                    <p:cond delay="70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750"/>
                                        <p:tgtEl>
                                          <p:spTgt spid="29"/>
                                        </p:tgtEl>
                                      </p:cBhvr>
                                    </p:animEffect>
                                  </p:childTnLst>
                                </p:cTn>
                              </p:par>
                              <p:par>
                                <p:cTn id="115" presetID="10" presetClass="exit" presetSubtype="0" repeatCount="indefinite" fill="hold" grpId="0" nodeType="withEffect">
                                  <p:stCondLst>
                                    <p:cond delay="700"/>
                                  </p:stCondLst>
                                  <p:endCondLst>
                                    <p:cond evt="onNext" delay="0">
                                      <p:tgtEl>
                                        <p:sldTgt/>
                                      </p:tgtEl>
                                    </p:cond>
                                  </p:endCondLst>
                                  <p:childTnLst>
                                    <p:animEffect transition="out" filter="fade">
                                      <p:cBhvr>
                                        <p:cTn id="116" dur="750"/>
                                        <p:tgtEl>
                                          <p:spTgt spid="29"/>
                                        </p:tgtEl>
                                      </p:cBhvr>
                                    </p:animEffect>
                                    <p:set>
                                      <p:cBhvr>
                                        <p:cTn id="117" dur="1" fill="hold">
                                          <p:stCondLst>
                                            <p:cond delay="749"/>
                                          </p:stCondLst>
                                        </p:cTn>
                                        <p:tgtEl>
                                          <p:spTgt spid="29"/>
                                        </p:tgtEl>
                                        <p:attrNameLst>
                                          <p:attrName>style.visibility</p:attrName>
                                        </p:attrNameLst>
                                      </p:cBhvr>
                                      <p:to>
                                        <p:strVal val="hidden"/>
                                      </p:to>
                                    </p:set>
                                  </p:childTnLst>
                                </p:cTn>
                              </p:par>
                              <p:par>
                                <p:cTn id="118" presetID="10" presetClass="entr" presetSubtype="0" fill="hold" grpId="1" nodeType="withEffect">
                                  <p:stCondLst>
                                    <p:cond delay="80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750"/>
                                        <p:tgtEl>
                                          <p:spTgt spid="30"/>
                                        </p:tgtEl>
                                      </p:cBhvr>
                                    </p:animEffect>
                                  </p:childTnLst>
                                </p:cTn>
                              </p:par>
                              <p:par>
                                <p:cTn id="121" presetID="10" presetClass="exit" presetSubtype="0" repeatCount="indefinite" fill="hold" grpId="0" nodeType="withEffect">
                                  <p:stCondLst>
                                    <p:cond delay="800"/>
                                  </p:stCondLst>
                                  <p:endCondLst>
                                    <p:cond evt="onNext" delay="0">
                                      <p:tgtEl>
                                        <p:sldTgt/>
                                      </p:tgtEl>
                                    </p:cond>
                                  </p:endCondLst>
                                  <p:childTnLst>
                                    <p:animEffect transition="out" filter="fade">
                                      <p:cBhvr>
                                        <p:cTn id="122" dur="750"/>
                                        <p:tgtEl>
                                          <p:spTgt spid="30"/>
                                        </p:tgtEl>
                                      </p:cBhvr>
                                    </p:animEffect>
                                    <p:set>
                                      <p:cBhvr>
                                        <p:cTn id="123" dur="1" fill="hold">
                                          <p:stCondLst>
                                            <p:cond delay="749"/>
                                          </p:stCondLst>
                                        </p:cTn>
                                        <p:tgtEl>
                                          <p:spTgt spid="30"/>
                                        </p:tgtEl>
                                        <p:attrNameLst>
                                          <p:attrName>style.visibility</p:attrName>
                                        </p:attrNameLst>
                                      </p:cBhvr>
                                      <p:to>
                                        <p:strVal val="hidden"/>
                                      </p:to>
                                    </p:set>
                                  </p:childTnLst>
                                </p:cTn>
                              </p:par>
                              <p:par>
                                <p:cTn id="124" presetID="10" presetClass="entr" presetSubtype="0" fill="hold" grpId="1" nodeType="withEffect">
                                  <p:stCondLst>
                                    <p:cond delay="900"/>
                                  </p:stCondLst>
                                  <p:childTnLst>
                                    <p:set>
                                      <p:cBhvr>
                                        <p:cTn id="125" dur="1" fill="hold">
                                          <p:stCondLst>
                                            <p:cond delay="0"/>
                                          </p:stCondLst>
                                        </p:cTn>
                                        <p:tgtEl>
                                          <p:spTgt spid="31"/>
                                        </p:tgtEl>
                                        <p:attrNameLst>
                                          <p:attrName>style.visibility</p:attrName>
                                        </p:attrNameLst>
                                      </p:cBhvr>
                                      <p:to>
                                        <p:strVal val="visible"/>
                                      </p:to>
                                    </p:set>
                                    <p:animEffect transition="in" filter="fade">
                                      <p:cBhvr>
                                        <p:cTn id="126" dur="750"/>
                                        <p:tgtEl>
                                          <p:spTgt spid="31"/>
                                        </p:tgtEl>
                                      </p:cBhvr>
                                    </p:animEffect>
                                  </p:childTnLst>
                                </p:cTn>
                              </p:par>
                              <p:par>
                                <p:cTn id="127" presetID="10" presetClass="exit" presetSubtype="0" repeatCount="indefinite" fill="hold" grpId="0" nodeType="withEffect">
                                  <p:stCondLst>
                                    <p:cond delay="900"/>
                                  </p:stCondLst>
                                  <p:endCondLst>
                                    <p:cond evt="onNext" delay="0">
                                      <p:tgtEl>
                                        <p:sldTgt/>
                                      </p:tgtEl>
                                    </p:cond>
                                  </p:endCondLst>
                                  <p:childTnLst>
                                    <p:animEffect transition="out" filter="fade">
                                      <p:cBhvr>
                                        <p:cTn id="128" dur="750"/>
                                        <p:tgtEl>
                                          <p:spTgt spid="31"/>
                                        </p:tgtEl>
                                      </p:cBhvr>
                                    </p:animEffect>
                                    <p:set>
                                      <p:cBhvr>
                                        <p:cTn id="129" dur="1" fill="hold">
                                          <p:stCondLst>
                                            <p:cond delay="749"/>
                                          </p:stCondLst>
                                        </p:cTn>
                                        <p:tgtEl>
                                          <p:spTgt spid="31"/>
                                        </p:tgtEl>
                                        <p:attrNameLst>
                                          <p:attrName>style.visibility</p:attrName>
                                        </p:attrNameLst>
                                      </p:cBhvr>
                                      <p:to>
                                        <p:strVal val="hidden"/>
                                      </p:to>
                                    </p:set>
                                  </p:childTnLst>
                                </p:cTn>
                              </p:par>
                            </p:childTnLst>
                          </p:cTn>
                        </p:par>
                        <p:par>
                          <p:cTn id="130" fill="hold">
                            <p:stCondLst>
                              <p:cond delay="2150"/>
                            </p:stCondLst>
                            <p:childTnLst>
                              <p:par>
                                <p:cTn id="131" presetID="2" presetClass="entr" presetSubtype="4" decel="50000" fill="hold" nodeType="after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1000" fill="hold"/>
                                        <p:tgtEl>
                                          <p:spTgt spid="34"/>
                                        </p:tgtEl>
                                        <p:attrNameLst>
                                          <p:attrName>ppt_x</p:attrName>
                                        </p:attrNameLst>
                                      </p:cBhvr>
                                      <p:tavLst>
                                        <p:tav tm="0">
                                          <p:val>
                                            <p:strVal val="#ppt_x"/>
                                          </p:val>
                                        </p:tav>
                                        <p:tav tm="100000">
                                          <p:val>
                                            <p:strVal val="#ppt_x"/>
                                          </p:val>
                                        </p:tav>
                                      </p:tavLst>
                                    </p:anim>
                                    <p:anim calcmode="lin" valueType="num">
                                      <p:cBhvr additive="base">
                                        <p:cTn id="134" dur="1000" fill="hold"/>
                                        <p:tgtEl>
                                          <p:spTgt spid="34"/>
                                        </p:tgtEl>
                                        <p:attrNameLst>
                                          <p:attrName>ppt_y</p:attrName>
                                        </p:attrNameLst>
                                      </p:cBhvr>
                                      <p:tavLst>
                                        <p:tav tm="0">
                                          <p:val>
                                            <p:strVal val="1+#ppt_h/2"/>
                                          </p:val>
                                        </p:tav>
                                        <p:tav tm="100000">
                                          <p:val>
                                            <p:strVal val="#ppt_y"/>
                                          </p:val>
                                        </p:tav>
                                      </p:tavLst>
                                    </p:anim>
                                  </p:childTnLst>
                                </p:cTn>
                              </p:par>
                            </p:childTnLst>
                          </p:cTn>
                        </p:par>
                        <p:par>
                          <p:cTn id="135" fill="hold">
                            <p:stCondLst>
                              <p:cond delay="3150"/>
                            </p:stCondLst>
                            <p:childTnLst>
                              <p:par>
                                <p:cTn id="136" presetID="49" presetClass="entr" presetSubtype="0" decel="100000" fill="hold" nodeType="afterEffect">
                                  <p:stCondLst>
                                    <p:cond delay="750"/>
                                  </p:stCondLst>
                                  <p:childTnLst>
                                    <p:set>
                                      <p:cBhvr>
                                        <p:cTn id="137" dur="1" fill="hold">
                                          <p:stCondLst>
                                            <p:cond delay="0"/>
                                          </p:stCondLst>
                                        </p:cTn>
                                        <p:tgtEl>
                                          <p:spTgt spid="33"/>
                                        </p:tgtEl>
                                        <p:attrNameLst>
                                          <p:attrName>style.visibility</p:attrName>
                                        </p:attrNameLst>
                                      </p:cBhvr>
                                      <p:to>
                                        <p:strVal val="visible"/>
                                      </p:to>
                                    </p:set>
                                    <p:anim calcmode="lin" valueType="num">
                                      <p:cBhvr>
                                        <p:cTn id="138" dur="1000" fill="hold"/>
                                        <p:tgtEl>
                                          <p:spTgt spid="33"/>
                                        </p:tgtEl>
                                        <p:attrNameLst>
                                          <p:attrName>ppt_w</p:attrName>
                                        </p:attrNameLst>
                                      </p:cBhvr>
                                      <p:tavLst>
                                        <p:tav tm="0">
                                          <p:val>
                                            <p:fltVal val="0"/>
                                          </p:val>
                                        </p:tav>
                                        <p:tav tm="100000">
                                          <p:val>
                                            <p:strVal val="#ppt_w"/>
                                          </p:val>
                                        </p:tav>
                                      </p:tavLst>
                                    </p:anim>
                                    <p:anim calcmode="lin" valueType="num">
                                      <p:cBhvr>
                                        <p:cTn id="139" dur="1000" fill="hold"/>
                                        <p:tgtEl>
                                          <p:spTgt spid="33"/>
                                        </p:tgtEl>
                                        <p:attrNameLst>
                                          <p:attrName>ppt_h</p:attrName>
                                        </p:attrNameLst>
                                      </p:cBhvr>
                                      <p:tavLst>
                                        <p:tav tm="0">
                                          <p:val>
                                            <p:fltVal val="0"/>
                                          </p:val>
                                        </p:tav>
                                        <p:tav tm="100000">
                                          <p:val>
                                            <p:strVal val="#ppt_h"/>
                                          </p:val>
                                        </p:tav>
                                      </p:tavLst>
                                    </p:anim>
                                    <p:anim calcmode="lin" valueType="num">
                                      <p:cBhvr>
                                        <p:cTn id="140" dur="1000" fill="hold"/>
                                        <p:tgtEl>
                                          <p:spTgt spid="33"/>
                                        </p:tgtEl>
                                        <p:attrNameLst>
                                          <p:attrName>style.rotation</p:attrName>
                                        </p:attrNameLst>
                                      </p:cBhvr>
                                      <p:tavLst>
                                        <p:tav tm="0">
                                          <p:val>
                                            <p:fltVal val="360"/>
                                          </p:val>
                                        </p:tav>
                                        <p:tav tm="100000">
                                          <p:val>
                                            <p:fltVal val="0"/>
                                          </p:val>
                                        </p:tav>
                                      </p:tavLst>
                                    </p:anim>
                                    <p:animEffect transition="in" filter="fade">
                                      <p:cBhvr>
                                        <p:cTn id="1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0" grpId="0" animBg="1"/>
      <p:bldP spid="30" grpId="1" animBg="1"/>
      <p:bldP spid="29" grpId="0" animBg="1"/>
      <p:bldP spid="29" grpId="1" animBg="1"/>
      <p:bldP spid="28" grpId="0" animBg="1"/>
      <p:bldP spid="28" grpId="1" animBg="1"/>
      <p:bldP spid="27" grpId="0" animBg="1"/>
      <p:bldP spid="27" grpId="1" animBg="1"/>
      <p:bldP spid="25" grpId="0" animBg="1"/>
      <p:bldP spid="25" grpId="1" animBg="1"/>
      <p:bldP spid="24" grpId="0" animBg="1"/>
      <p:bldP spid="24" grpId="1" animBg="1"/>
      <p:bldP spid="23" grpId="0" animBg="1"/>
      <p:bldP spid="23" grpId="1" animBg="1"/>
      <p:bldP spid="22" grpId="0" animBg="1"/>
      <p:bldP spid="22" grpId="1" animBg="1"/>
      <p:bldP spid="21" grpId="0" animBg="1"/>
      <p:bldP spid="21" grpId="1" animBg="1"/>
      <p:bldP spid="20" grpId="0" animBg="1"/>
      <p:bldP spid="20" grpId="1" animBg="1"/>
      <p:bldP spid="19" grpId="0" animBg="1"/>
      <p:bldP spid="19" grpId="1" animBg="1"/>
      <p:bldP spid="18" grpId="0" animBg="1"/>
      <p:bldP spid="18" grpId="1" animBg="1"/>
      <p:bldP spid="17" grpId="0" animBg="1"/>
      <p:bldP spid="17" grpId="1" animBg="1"/>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rong answ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144" y="2419847"/>
            <a:ext cx="7601712" cy="2018306"/>
          </a:xfrm>
          <a:prstGeom prst="rect">
            <a:avLst/>
          </a:prstGeom>
        </p:spPr>
      </p:pic>
      <p:pic>
        <p:nvPicPr>
          <p:cNvPr id="6" name="Back">
            <a:hlinkClick r:id="" action="ppaction://hlinkshowjump?jump=previousslid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237" y="4581144"/>
            <a:ext cx="2186534" cy="1388780"/>
          </a:xfrm>
          <a:prstGeom prst="rect">
            <a:avLst/>
          </a:prstGeom>
        </p:spPr>
      </p:pic>
      <p:grpSp>
        <p:nvGrpSpPr>
          <p:cNvPr id="4" name="The Snacking Show"/>
          <p:cNvGrpSpPr/>
          <p:nvPr/>
        </p:nvGrpSpPr>
        <p:grpSpPr>
          <a:xfrm>
            <a:off x="6667511" y="-102472"/>
            <a:ext cx="1879392" cy="2373410"/>
            <a:chOff x="6707296" y="-69946"/>
            <a:chExt cx="1830286" cy="2311396"/>
          </a:xfrm>
        </p:grpSpPr>
        <p:sp>
          <p:nvSpPr>
            <p:cNvPr id="7"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5049" y="2844956"/>
            <a:ext cx="2744301" cy="3573689"/>
          </a:xfrm>
          <a:prstGeom prst="rect">
            <a:avLst/>
          </a:prstGeom>
        </p:spPr>
      </p:pic>
      <p:pic>
        <p:nvPicPr>
          <p:cNvPr id="38" name="flashing light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4600" y="3128334"/>
            <a:ext cx="2185200" cy="3006932"/>
          </a:xfrm>
          <a:prstGeom prst="rect">
            <a:avLst/>
          </a:prstGeom>
        </p:spPr>
      </p:pic>
      <p:pic>
        <p:nvPicPr>
          <p:cNvPr id="5" name="Wrong 2">
            <a:hlinkClick r:id="" action="ppaction://hlinkshowjump?jump=nextslide">
              <a:snd r:embed="rId7" name="Wrong_Buzzer_Sound_Eff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96800" y="2844955"/>
            <a:ext cx="2750399" cy="3573690"/>
          </a:xfrm>
          <a:prstGeom prst="rect">
            <a:avLst/>
          </a:prstGeom>
        </p:spPr>
      </p:pic>
      <p:pic>
        <p:nvPicPr>
          <p:cNvPr id="14" name="Wrong 1">
            <a:hlinkClick r:id="" action="ppaction://hlinkshowjump?jump=nextslide">
              <a:snd r:embed="rId7" name="Wrong_Buzzer_Sound_Eff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1600" y="2840984"/>
            <a:ext cx="2750400" cy="3581632"/>
          </a:xfrm>
          <a:prstGeom prst="rect">
            <a:avLst/>
          </a:prstGeom>
        </p:spPr>
      </p:pic>
      <p:pic>
        <p:nvPicPr>
          <p:cNvPr id="6" name="Questio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 y="532800"/>
            <a:ext cx="6685200" cy="2317861"/>
          </a:xfrm>
          <a:prstGeom prst="rect">
            <a:avLst/>
          </a:prstGeom>
        </p:spPr>
      </p:pic>
      <p:pic>
        <p:nvPicPr>
          <p:cNvPr id="11" name="next question">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37449" y="5742432"/>
            <a:ext cx="1516169" cy="973618"/>
          </a:xfrm>
          <a:prstGeom prst="rect">
            <a:avLst/>
          </a:prstGeom>
        </p:spPr>
      </p:pic>
      <p:pic>
        <p:nvPicPr>
          <p:cNvPr id="3" name="How do you know?"/>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593080" y="2525184"/>
            <a:ext cx="3462528" cy="841248"/>
          </a:xfrm>
          <a:prstGeom prst="rect">
            <a:avLst/>
          </a:prstGeom>
        </p:spPr>
      </p:pic>
    </p:spTree>
    <p:extLst>
      <p:ext uri="{BB962C8B-B14F-4D97-AF65-F5344CB8AC3E}">
        <p14:creationId xmlns:p14="http://schemas.microsoft.com/office/powerpoint/2010/main" val="13802075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14"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rong answ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144" y="2419847"/>
            <a:ext cx="7601712" cy="2018306"/>
          </a:xfrm>
          <a:prstGeom prst="rect">
            <a:avLst/>
          </a:prstGeom>
        </p:spPr>
      </p:pic>
      <p:pic>
        <p:nvPicPr>
          <p:cNvPr id="6" name="Back">
            <a:hlinkClick r:id="" action="ppaction://hlinkshowjump?jump=previousslid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237" y="4581144"/>
            <a:ext cx="2186534" cy="1388780"/>
          </a:xfrm>
          <a:prstGeom prst="rect">
            <a:avLst/>
          </a:prstGeom>
        </p:spPr>
      </p:pic>
      <p:grpSp>
        <p:nvGrpSpPr>
          <p:cNvPr id="4" name="The Snacking Show"/>
          <p:cNvGrpSpPr/>
          <p:nvPr/>
        </p:nvGrpSpPr>
        <p:grpSpPr>
          <a:xfrm>
            <a:off x="6667511" y="-102472"/>
            <a:ext cx="1879392" cy="2373410"/>
            <a:chOff x="6707296" y="-69946"/>
            <a:chExt cx="1830286" cy="2311396"/>
          </a:xfrm>
        </p:grpSpPr>
        <p:sp>
          <p:nvSpPr>
            <p:cNvPr id="7"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spTree>
    <p:extLst>
      <p:ext uri="{BB962C8B-B14F-4D97-AF65-F5344CB8AC3E}">
        <p14:creationId xmlns:p14="http://schemas.microsoft.com/office/powerpoint/2010/main" val="1125597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5049" y="2844956"/>
            <a:ext cx="2744300" cy="3573689"/>
          </a:xfrm>
          <a:prstGeom prst="rect">
            <a:avLst/>
          </a:prstGeom>
        </p:spPr>
      </p:pic>
      <p:pic>
        <p:nvPicPr>
          <p:cNvPr id="38" name="flashing light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4600" y="3128334"/>
            <a:ext cx="2185199" cy="3006932"/>
          </a:xfrm>
          <a:prstGeom prst="rect">
            <a:avLst/>
          </a:prstGeom>
        </p:spPr>
      </p:pic>
      <p:pic>
        <p:nvPicPr>
          <p:cNvPr id="5" name="Wrong 2">
            <a:hlinkClick r:id="" action="ppaction://hlinkshowjump?jump=nextslide">
              <a:snd r:embed="rId7" name="Wrong_Buzzer_Sound_Eff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96800" y="2844955"/>
            <a:ext cx="2750399" cy="3573689"/>
          </a:xfrm>
          <a:prstGeom prst="rect">
            <a:avLst/>
          </a:prstGeom>
        </p:spPr>
      </p:pic>
      <p:pic>
        <p:nvPicPr>
          <p:cNvPr id="14" name="Wrong 1">
            <a:hlinkClick r:id="" action="ppaction://hlinkshowjump?jump=nextslide">
              <a:snd r:embed="rId7" name="Wrong_Buzzer_Sound_Eff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1600" y="2840984"/>
            <a:ext cx="2750400" cy="3581632"/>
          </a:xfrm>
          <a:prstGeom prst="rect">
            <a:avLst/>
          </a:prstGeom>
        </p:spPr>
      </p:pic>
      <p:pic>
        <p:nvPicPr>
          <p:cNvPr id="6" name="Questio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 y="532800"/>
            <a:ext cx="6685200" cy="2317861"/>
          </a:xfrm>
          <a:prstGeom prst="rect">
            <a:avLst/>
          </a:prstGeom>
        </p:spPr>
      </p:pic>
      <p:pic>
        <p:nvPicPr>
          <p:cNvPr id="11" name="next question">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37450" y="5742432"/>
            <a:ext cx="1516166" cy="973616"/>
          </a:xfrm>
          <a:prstGeom prst="rect">
            <a:avLst/>
          </a:prstGeom>
        </p:spPr>
      </p:pic>
      <p:pic>
        <p:nvPicPr>
          <p:cNvPr id="3" name="How do you know?"/>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593080" y="2525184"/>
            <a:ext cx="3462528" cy="841248"/>
          </a:xfrm>
          <a:prstGeom prst="rect">
            <a:avLst/>
          </a:prstGeom>
        </p:spPr>
      </p:pic>
    </p:spTree>
    <p:extLst>
      <p:ext uri="{BB962C8B-B14F-4D97-AF65-F5344CB8AC3E}">
        <p14:creationId xmlns:p14="http://schemas.microsoft.com/office/powerpoint/2010/main" val="3853887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14"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rong answ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144" y="2419847"/>
            <a:ext cx="7601712" cy="2018306"/>
          </a:xfrm>
          <a:prstGeom prst="rect">
            <a:avLst/>
          </a:prstGeom>
        </p:spPr>
      </p:pic>
      <p:pic>
        <p:nvPicPr>
          <p:cNvPr id="6" name="Back">
            <a:hlinkClick r:id="" action="ppaction://hlinkshowjump?jump=previousslid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237" y="4581144"/>
            <a:ext cx="2186534" cy="1388780"/>
          </a:xfrm>
          <a:prstGeom prst="rect">
            <a:avLst/>
          </a:prstGeom>
        </p:spPr>
      </p:pic>
      <p:grpSp>
        <p:nvGrpSpPr>
          <p:cNvPr id="4" name="The Snacking Show"/>
          <p:cNvGrpSpPr/>
          <p:nvPr/>
        </p:nvGrpSpPr>
        <p:grpSpPr>
          <a:xfrm>
            <a:off x="6667511" y="-102472"/>
            <a:ext cx="1879392" cy="2373410"/>
            <a:chOff x="6707296" y="-69946"/>
            <a:chExt cx="1830286" cy="2311396"/>
          </a:xfrm>
        </p:grpSpPr>
        <p:sp>
          <p:nvSpPr>
            <p:cNvPr id="7"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spTree>
    <p:extLst>
      <p:ext uri="{BB962C8B-B14F-4D97-AF65-F5344CB8AC3E}">
        <p14:creationId xmlns:p14="http://schemas.microsoft.com/office/powerpoint/2010/main" val="11202154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Top tip"/>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700" y="390485"/>
            <a:ext cx="6254496" cy="3511296"/>
          </a:xfrm>
          <a:prstGeom prst="rect">
            <a:avLst/>
          </a:prstGeom>
        </p:spPr>
      </p:pic>
      <p:pic>
        <p:nvPicPr>
          <p:cNvPr id="6" name="healthier snack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192" y="2614318"/>
            <a:ext cx="8357616" cy="1993392"/>
          </a:xfrm>
          <a:prstGeom prst="rect">
            <a:avLst/>
          </a:prstGeom>
        </p:spPr>
      </p:pic>
      <p:pic>
        <p:nvPicPr>
          <p:cNvPr id="15" name="Grape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915302">
            <a:off x="6398881" y="2888581"/>
            <a:ext cx="716626" cy="1080838"/>
          </a:xfrm>
          <a:prstGeom prst="rect">
            <a:avLst/>
          </a:prstGeom>
        </p:spPr>
      </p:pic>
      <p:pic>
        <p:nvPicPr>
          <p:cNvPr id="16" name="Strawb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06498">
            <a:off x="7582358" y="4135417"/>
            <a:ext cx="1179540" cy="761560"/>
          </a:xfrm>
          <a:prstGeom prst="rect">
            <a:avLst/>
          </a:prstGeom>
        </p:spPr>
      </p:pic>
      <p:pic>
        <p:nvPicPr>
          <p:cNvPr id="12" name="Carrot"/>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36545" y="2723860"/>
            <a:ext cx="936340" cy="1201118"/>
          </a:xfrm>
          <a:prstGeom prst="rect">
            <a:avLst/>
          </a:prstGeom>
        </p:spPr>
      </p:pic>
      <p:grpSp>
        <p:nvGrpSpPr>
          <p:cNvPr id="23" name="The Snacking Show"/>
          <p:cNvGrpSpPr/>
          <p:nvPr/>
        </p:nvGrpSpPr>
        <p:grpSpPr>
          <a:xfrm>
            <a:off x="6667511" y="-101623"/>
            <a:ext cx="1879391" cy="2372561"/>
            <a:chOff x="6707296" y="-69119"/>
            <a:chExt cx="1830285" cy="2310569"/>
          </a:xfrm>
        </p:grpSpPr>
        <p:sp>
          <p:nvSpPr>
            <p:cNvPr id="28" name="Left Bar"/>
            <p:cNvSpPr/>
            <p:nvPr/>
          </p:nvSpPr>
          <p:spPr>
            <a:xfrm>
              <a:off x="7132956"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Bar"/>
            <p:cNvSpPr/>
            <p:nvPr/>
          </p:nvSpPr>
          <p:spPr>
            <a:xfrm>
              <a:off x="8113191"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The snacking show"/>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7296" y="504421"/>
              <a:ext cx="1830285" cy="1737029"/>
            </a:xfrm>
            <a:prstGeom prst="rect">
              <a:avLst/>
            </a:prstGeom>
          </p:spPr>
        </p:pic>
      </p:grpSp>
    </p:spTree>
    <p:extLst>
      <p:ext uri="{BB962C8B-B14F-4D97-AF65-F5344CB8AC3E}">
        <p14:creationId xmlns:p14="http://schemas.microsoft.com/office/powerpoint/2010/main" val="17411634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50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0-#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decel="5000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14:presetBounceEnd="5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50000">
                                          <p:cBhvr additive="base">
                                            <p:cTn id="21" dur="10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2" dur="10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50000">
                                      <p:stCondLst>
                                        <p:cond delay="200"/>
                                      </p:stCondLst>
                                      <p:childTnLst>
                                        <p:set>
                                          <p:cBhvr>
                                            <p:cTn id="24" dur="1" fill="hold">
                                              <p:stCondLst>
                                                <p:cond delay="0"/>
                                              </p:stCondLst>
                                            </p:cTn>
                                            <p:tgtEl>
                                              <p:spTgt spid="15"/>
                                            </p:tgtEl>
                                            <p:attrNameLst>
                                              <p:attrName>style.visibility</p:attrName>
                                            </p:attrNameLst>
                                          </p:cBhvr>
                                          <p:to>
                                            <p:strVal val="visible"/>
                                          </p:to>
                                        </p:set>
                                        <p:anim calcmode="lin" valueType="num" p14:bounceEnd="50000">
                                          <p:cBhvr additive="base">
                                            <p:cTn id="25" dur="10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50000">
                                      <p:stCondLst>
                                        <p:cond delay="400"/>
                                      </p:stCondLst>
                                      <p:childTnLst>
                                        <p:set>
                                          <p:cBhvr>
                                            <p:cTn id="28" dur="1" fill="hold">
                                              <p:stCondLst>
                                                <p:cond delay="0"/>
                                              </p:stCondLst>
                                            </p:cTn>
                                            <p:tgtEl>
                                              <p:spTgt spid="16"/>
                                            </p:tgtEl>
                                            <p:attrNameLst>
                                              <p:attrName>style.visibility</p:attrName>
                                            </p:attrNameLst>
                                          </p:cBhvr>
                                          <p:to>
                                            <p:strVal val="visible"/>
                                          </p:to>
                                        </p:set>
                                        <p:anim calcmode="lin" valueType="num" p14:bounceEnd="50000">
                                          <p:cBhvr additive="base">
                                            <p:cTn id="29" dur="10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3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0-#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decel="5000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1+#ppt_w/2"/>
                                              </p:val>
                                            </p:tav>
                                            <p:tav tm="100000">
                                              <p:val>
                                                <p:strVal val="#ppt_x"/>
                                              </p:val>
                                            </p:tav>
                                          </p:tavLst>
                                        </p:anim>
                                        <p:anim calcmode="lin" valueType="num">
                                          <p:cBhvr additive="base">
                                            <p:cTn id="22" dur="10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1+#ppt_w/2"/>
                                              </p:val>
                                            </p:tav>
                                            <p:tav tm="100000">
                                              <p:val>
                                                <p:strVal val="#ppt_x"/>
                                              </p:val>
                                            </p:tav>
                                          </p:tavLst>
                                        </p:anim>
                                        <p:anim calcmode="lin" valueType="num">
                                          <p:cBhvr additive="base">
                                            <p:cTn id="26" dur="10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4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1+#ppt_w/2"/>
                                              </p:val>
                                            </p:tav>
                                            <p:tav tm="100000">
                                              <p:val>
                                                <p:strVal val="#ppt_x"/>
                                              </p:val>
                                            </p:tav>
                                          </p:tavLst>
                                        </p:anim>
                                        <p:anim calcmode="lin" valueType="num">
                                          <p:cBhvr additive="base">
                                            <p:cTn id="3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4" name="Tick Tock.wav"/>
                                            </p:tgtEl>
                                          </p:cMediaNode>
                                        </p:audio>
                                      </p:subTnLst>
                                    </p:cTn>
                                  </p:par>
                                  <p:par>
                                    <p:cTn id="47" presetID="31" presetClass="exit" presetSubtype="0" fill="hold" nodeType="withEffect">
                                      <p:stCondLst>
                                        <p:cond delay="0"/>
                                      </p:stCondLst>
                                      <p:childTnLst>
                                        <p:anim calcmode="lin" valueType="num">
                                          <p:cBhvr>
                                            <p:cTn id="48" dur="1000"/>
                                            <p:tgtEl>
                                              <p:spTgt spid="10"/>
                                            </p:tgtEl>
                                            <p:attrNameLst>
                                              <p:attrName>ppt_w</p:attrName>
                                            </p:attrNameLst>
                                          </p:cBhvr>
                                          <p:tavLst>
                                            <p:tav tm="0">
                                              <p:val>
                                                <p:strVal val="ppt_w"/>
                                              </p:val>
                                            </p:tav>
                                            <p:tav tm="100000">
                                              <p:val>
                                                <p:fltVal val="0"/>
                                              </p:val>
                                            </p:tav>
                                          </p:tavLst>
                                        </p:anim>
                                        <p:anim calcmode="lin" valueType="num">
                                          <p:cBhvr>
                                            <p:cTn id="49" dur="1000"/>
                                            <p:tgtEl>
                                              <p:spTgt spid="10"/>
                                            </p:tgtEl>
                                            <p:attrNameLst>
                                              <p:attrName>ppt_h</p:attrName>
                                            </p:attrNameLst>
                                          </p:cBhvr>
                                          <p:tavLst>
                                            <p:tav tm="0">
                                              <p:val>
                                                <p:strVal val="ppt_h"/>
                                              </p:val>
                                            </p:tav>
                                            <p:tav tm="100000">
                                              <p:val>
                                                <p:fltVal val="0"/>
                                              </p:val>
                                            </p:tav>
                                          </p:tavLst>
                                        </p:anim>
                                        <p:anim calcmode="lin" valueType="num">
                                          <p:cBhvr>
                                            <p:cTn id="50" dur="1000"/>
                                            <p:tgtEl>
                                              <p:spTgt spid="10"/>
                                            </p:tgtEl>
                                            <p:attrNameLst>
                                              <p:attrName>style.rotation</p:attrName>
                                            </p:attrNameLst>
                                          </p:cBhvr>
                                          <p:tavLst>
                                            <p:tav tm="0">
                                              <p:val>
                                                <p:fltVal val="0"/>
                                              </p:val>
                                            </p:tav>
                                            <p:tav tm="100000">
                                              <p:val>
                                                <p:fltVal val="90"/>
                                              </p:val>
                                            </p:tav>
                                          </p:tavLst>
                                        </p:anim>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fltVal val="0"/>
                                              </p:val>
                                            </p:tav>
                                            <p:tav tm="100000">
                                              <p:val>
                                                <p:strVal val="#ppt_w"/>
                                              </p:val>
                                            </p:tav>
                                          </p:tavLst>
                                        </p:anim>
                                        <p:anim calcmode="lin" valueType="num">
                                          <p:cBhvr>
                                            <p:cTn id="58" dur="1000" fill="hold"/>
                                            <p:tgtEl>
                                              <p:spTgt spid="8"/>
                                            </p:tgtEl>
                                            <p:attrNameLst>
                                              <p:attrName>ppt_h</p:attrName>
                                            </p:attrNameLst>
                                          </p:cBhvr>
                                          <p:tavLst>
                                            <p:tav tm="0">
                                              <p:val>
                                                <p:fltVal val="0"/>
                                              </p:val>
                                            </p:tav>
                                            <p:tav tm="100000">
                                              <p:val>
                                                <p:strVal val="#ppt_h"/>
                                              </p:val>
                                            </p:tav>
                                          </p:tavLst>
                                        </p:anim>
                                        <p:anim calcmode="lin" valueType="num">
                                          <p:cBhvr>
                                            <p:cTn id="59" dur="1000" fill="hold"/>
                                            <p:tgtEl>
                                              <p:spTgt spid="8"/>
                                            </p:tgtEl>
                                            <p:attrNameLst>
                                              <p:attrName>style.rotation</p:attrName>
                                            </p:attrNameLst>
                                          </p:cBhvr>
                                          <p:tavLst>
                                            <p:tav tm="0">
                                              <p:val>
                                                <p:fltVal val="90"/>
                                              </p:val>
                                            </p:tav>
                                            <p:tav tm="100000">
                                              <p:val>
                                                <p:fltVal val="0"/>
                                              </p:val>
                                            </p:tav>
                                          </p:tavLst>
                                        </p:anim>
                                        <p:animEffect transition="in" filter="fade">
                                          <p:cBhvr>
                                            <p:cTn id="60" dur="10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15" name="Comedy-Punchline-Rimshot-Comedy-Drum-Sound-Effect.wav"/>
                                            </p:tgtEl>
                                          </p:cMediaNode>
                                        </p:audio>
                                      </p:subTnLst>
                                    </p:cTn>
                                  </p:par>
                                  <p:par>
                                    <p:cTn id="61" presetID="0" presetClass="path" presetSubtype="0" accel="50000" decel="50000" fill="hold" nodeType="withEffect">
                                      <p:stCondLst>
                                        <p:cond delay="0"/>
                                      </p:stCondLst>
                                      <p:childTnLst>
                                        <p:animMotion origin="layout" path="M 0.02483 0.00301 L -0.15295 -0.02523 " pathEditMode="relative" ptsTypes="AA">
                                          <p:cBhvr>
                                            <p:cTn id="62" dur="2000" fill="hold"/>
                                            <p:tgtEl>
                                              <p:spTgt spid="9"/>
                                            </p:tgtEl>
                                            <p:attrNameLst>
                                              <p:attrName>ppt_x</p:attrName>
                                              <p:attrName>ppt_y</p:attrName>
                                            </p:attrNameLst>
                                          </p:cBhvr>
                                        </p:animMotion>
                                      </p:childTnLst>
                                    </p:cTn>
                                  </p:par>
                                  <p:par>
                                    <p:cTn id="63" presetID="6" presetClass="emph" presetSubtype="0" repeatCount="indefinite" autoRev="1" fill="hold" nodeType="withEffect">
                                      <p:stCondLst>
                                        <p:cond delay="0"/>
                                      </p:stCondLst>
                                      <p:childTnLst>
                                        <p:animScale>
                                          <p:cBhvr>
                                            <p:cTn id="64" dur="1000" fill="hold"/>
                                            <p:tgtEl>
                                              <p:spTgt spid="8"/>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5049" y="2844956"/>
            <a:ext cx="2744300" cy="3573688"/>
          </a:xfrm>
          <a:prstGeom prst="rect">
            <a:avLst/>
          </a:prstGeom>
        </p:spPr>
      </p:pic>
      <p:pic>
        <p:nvPicPr>
          <p:cNvPr id="38" name="flashing light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4600" y="3128334"/>
            <a:ext cx="2185199" cy="3006931"/>
          </a:xfrm>
          <a:prstGeom prst="rect">
            <a:avLst/>
          </a:prstGeom>
        </p:spPr>
      </p:pic>
      <p:pic>
        <p:nvPicPr>
          <p:cNvPr id="5" name="Wrong 2">
            <a:hlinkClick r:id="" action="ppaction://hlinkshowjump?jump=nextslide">
              <a:snd r:embed="rId7" name="Wrong_Buzzer_Sound_Eff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96800" y="2844955"/>
            <a:ext cx="2750398" cy="3573689"/>
          </a:xfrm>
          <a:prstGeom prst="rect">
            <a:avLst/>
          </a:prstGeom>
        </p:spPr>
      </p:pic>
      <p:pic>
        <p:nvPicPr>
          <p:cNvPr id="14" name="Wrong 1">
            <a:hlinkClick r:id="" action="ppaction://hlinkshowjump?jump=nextslide">
              <a:snd r:embed="rId7" name="Wrong_Buzzer_Sound_Eff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1600" y="2840984"/>
            <a:ext cx="2750400" cy="3581632"/>
          </a:xfrm>
          <a:prstGeom prst="rect">
            <a:avLst/>
          </a:prstGeom>
        </p:spPr>
      </p:pic>
      <p:pic>
        <p:nvPicPr>
          <p:cNvPr id="6" name="Questio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 y="532800"/>
            <a:ext cx="6685199" cy="2317861"/>
          </a:xfrm>
          <a:prstGeom prst="rect">
            <a:avLst/>
          </a:prstGeom>
        </p:spPr>
      </p:pic>
      <p:pic>
        <p:nvPicPr>
          <p:cNvPr id="11" name="next question">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37449" y="5742432"/>
            <a:ext cx="1516169" cy="973618"/>
          </a:xfrm>
          <a:prstGeom prst="rect">
            <a:avLst/>
          </a:prstGeom>
        </p:spPr>
      </p:pic>
      <p:pic>
        <p:nvPicPr>
          <p:cNvPr id="3" name="How do you know?"/>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593080" y="2525184"/>
            <a:ext cx="3462528" cy="841248"/>
          </a:xfrm>
          <a:prstGeom prst="rect">
            <a:avLst/>
          </a:prstGeom>
        </p:spPr>
      </p:pic>
    </p:spTree>
    <p:extLst>
      <p:ext uri="{BB962C8B-B14F-4D97-AF65-F5344CB8AC3E}">
        <p14:creationId xmlns:p14="http://schemas.microsoft.com/office/powerpoint/2010/main" val="21111993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14"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rong answ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144" y="2419847"/>
            <a:ext cx="7601712" cy="2018306"/>
          </a:xfrm>
          <a:prstGeom prst="rect">
            <a:avLst/>
          </a:prstGeom>
        </p:spPr>
      </p:pic>
      <p:pic>
        <p:nvPicPr>
          <p:cNvPr id="6" name="Back">
            <a:hlinkClick r:id="" action="ppaction://hlinkshowjump?jump=previousslid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237" y="4581144"/>
            <a:ext cx="2186534" cy="1388780"/>
          </a:xfrm>
          <a:prstGeom prst="rect">
            <a:avLst/>
          </a:prstGeom>
        </p:spPr>
      </p:pic>
      <p:grpSp>
        <p:nvGrpSpPr>
          <p:cNvPr id="4" name="The Snacking Show"/>
          <p:cNvGrpSpPr/>
          <p:nvPr/>
        </p:nvGrpSpPr>
        <p:grpSpPr>
          <a:xfrm>
            <a:off x="6667511" y="-102472"/>
            <a:ext cx="1879392" cy="2373410"/>
            <a:chOff x="6707296" y="-69946"/>
            <a:chExt cx="1830286" cy="2311396"/>
          </a:xfrm>
        </p:grpSpPr>
        <p:sp>
          <p:nvSpPr>
            <p:cNvPr id="7"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spTree>
    <p:extLst>
      <p:ext uri="{BB962C8B-B14F-4D97-AF65-F5344CB8AC3E}">
        <p14:creationId xmlns:p14="http://schemas.microsoft.com/office/powerpoint/2010/main" val="8194910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600" y="2844956"/>
            <a:ext cx="2744299" cy="3573688"/>
          </a:xfrm>
          <a:prstGeom prst="rect">
            <a:avLst/>
          </a:prstGeom>
        </p:spPr>
      </p:pic>
      <p:pic>
        <p:nvPicPr>
          <p:cNvPr id="38" name="flashing light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151" y="3128335"/>
            <a:ext cx="2185198" cy="3006931"/>
          </a:xfrm>
          <a:prstGeom prst="rect">
            <a:avLst/>
          </a:prstGeom>
        </p:spPr>
      </p:pic>
      <p:pic>
        <p:nvPicPr>
          <p:cNvPr id="5" name="Wrong 2">
            <a:hlinkClick r:id="" action="ppaction://hlinkshowjump?jump=nextslide">
              <a:snd r:embed="rId7" name="Wrong_Buzzer_Sound_Eff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15050" y="2844955"/>
            <a:ext cx="2744300" cy="3573689"/>
          </a:xfrm>
          <a:prstGeom prst="rect">
            <a:avLst/>
          </a:prstGeom>
        </p:spPr>
      </p:pic>
      <p:pic>
        <p:nvPicPr>
          <p:cNvPr id="14" name="Wrong 1">
            <a:hlinkClick r:id="" action="ppaction://hlinkshowjump?jump=nextslide">
              <a:snd r:embed="rId7" name="Wrong_Buzzer_Sound_Eff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196800" y="2844955"/>
            <a:ext cx="2750400" cy="3573690"/>
          </a:xfrm>
          <a:prstGeom prst="rect">
            <a:avLst/>
          </a:prstGeom>
        </p:spPr>
      </p:pic>
      <p:pic>
        <p:nvPicPr>
          <p:cNvPr id="6" name="Questio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 y="532800"/>
            <a:ext cx="6685199" cy="2317861"/>
          </a:xfrm>
          <a:prstGeom prst="rect">
            <a:avLst/>
          </a:prstGeom>
        </p:spPr>
      </p:pic>
      <p:pic>
        <p:nvPicPr>
          <p:cNvPr id="11" name="next question">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37449" y="5742432"/>
            <a:ext cx="1516169" cy="973618"/>
          </a:xfrm>
          <a:prstGeom prst="rect">
            <a:avLst/>
          </a:prstGeom>
        </p:spPr>
      </p:pic>
      <p:pic>
        <p:nvPicPr>
          <p:cNvPr id="3" name="How do you know?"/>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9248" y="2525184"/>
            <a:ext cx="3462528" cy="841248"/>
          </a:xfrm>
          <a:prstGeom prst="rect">
            <a:avLst/>
          </a:prstGeom>
        </p:spPr>
      </p:pic>
    </p:spTree>
    <p:extLst>
      <p:ext uri="{BB962C8B-B14F-4D97-AF65-F5344CB8AC3E}">
        <p14:creationId xmlns:p14="http://schemas.microsoft.com/office/powerpoint/2010/main" val="92197229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14"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rong answ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144" y="2419847"/>
            <a:ext cx="7601712" cy="2018306"/>
          </a:xfrm>
          <a:prstGeom prst="rect">
            <a:avLst/>
          </a:prstGeom>
        </p:spPr>
      </p:pic>
      <p:pic>
        <p:nvPicPr>
          <p:cNvPr id="6" name="Back">
            <a:hlinkClick r:id="" action="ppaction://hlinkshowjump?jump=previousslid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237" y="4581144"/>
            <a:ext cx="2186534" cy="1388780"/>
          </a:xfrm>
          <a:prstGeom prst="rect">
            <a:avLst/>
          </a:prstGeom>
        </p:spPr>
      </p:pic>
      <p:grpSp>
        <p:nvGrpSpPr>
          <p:cNvPr id="4" name="The Snacking Show"/>
          <p:cNvGrpSpPr/>
          <p:nvPr/>
        </p:nvGrpSpPr>
        <p:grpSpPr>
          <a:xfrm>
            <a:off x="6667511" y="-102472"/>
            <a:ext cx="1879392" cy="2373410"/>
            <a:chOff x="6707296" y="-69946"/>
            <a:chExt cx="1830286" cy="2311396"/>
          </a:xfrm>
        </p:grpSpPr>
        <p:sp>
          <p:nvSpPr>
            <p:cNvPr id="7"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spTree>
    <p:extLst>
      <p:ext uri="{BB962C8B-B14F-4D97-AF65-F5344CB8AC3E}">
        <p14:creationId xmlns:p14="http://schemas.microsoft.com/office/powerpoint/2010/main" val="12978964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p:nvPr/>
        </p:nvSpPr>
        <p:spPr>
          <a:xfrm>
            <a:off x="228600" y="190500"/>
            <a:ext cx="8686800" cy="6134099"/>
          </a:xfrm>
          <a:prstGeom prst="roundRect">
            <a:avLst>
              <a:gd name="adj" fmla="val 2023"/>
            </a:avLst>
          </a:prstGeom>
          <a:solidFill>
            <a:srgbClr val="FFF2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Shape 65"/>
          <p:cNvSpPr/>
          <p:nvPr/>
        </p:nvSpPr>
        <p:spPr>
          <a:xfrm>
            <a:off x="4395089"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Shape 66"/>
          <p:cNvSpPr/>
          <p:nvPr/>
        </p:nvSpPr>
        <p:spPr>
          <a:xfrm>
            <a:off x="4391978"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Shape 67"/>
          <p:cNvSpPr txBox="1">
            <a:spLocks noGrp="1"/>
          </p:cNvSpPr>
          <p:nvPr>
            <p:ph type="sldNum" idx="12"/>
          </p:nvPr>
        </p:nvSpPr>
        <p:spPr>
          <a:xfrm>
            <a:off x="4402192" y="6524860"/>
            <a:ext cx="339616" cy="125675"/>
          </a:xfrm>
          <a:prstGeom prst="rect">
            <a:avLst/>
          </a:prstGeom>
          <a:noFill/>
          <a:ln>
            <a:noFill/>
          </a:ln>
        </p:spPr>
        <p:txBody>
          <a:bodyPr lIns="0" tIns="0" rIns="0" bIns="0" anchor="t" anchorCtr="0">
            <a:noAutofit/>
          </a:bodyPr>
          <a:lstStyle/>
          <a:p>
            <a:pPr marL="0" marR="0" lvl="0" indent="0" algn="ctr" defTabSz="914400" rtl="0" eaLnBrk="1" fontAlgn="auto" latinLnBrk="0" hangingPunct="1">
              <a:lnSpc>
                <a:spcPct val="106666"/>
              </a:lnSpc>
              <a:spcBef>
                <a:spcPts val="0"/>
              </a:spcBef>
              <a:spcAft>
                <a:spcPts val="0"/>
              </a:spcAft>
              <a:buClrTx/>
              <a:buSzPct val="25000"/>
              <a:buFontTx/>
              <a:buNone/>
              <a:tabLst/>
              <a:defRPr/>
            </a:pPr>
            <a:fld id="{00000000-1234-1234-1234-123412341234}" type="slidenum">
              <a:rPr kumimoji="0" lang="en-US" sz="900" b="1"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6666"/>
                </a:lnSpc>
                <a:spcBef>
                  <a:spcPts val="0"/>
                </a:spcBef>
                <a:spcAft>
                  <a:spcPts val="0"/>
                </a:spcAft>
                <a:buClrTx/>
                <a:buSzPct val="25000"/>
                <a:buFontTx/>
                <a:buNone/>
                <a:tabLst/>
                <a:defRPr/>
              </a:pPr>
              <a:t>2</a:t>
            </a:fld>
            <a:endParaRPr kumimoji="0" lang="en-US" sz="9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539" y="2504340"/>
            <a:ext cx="5873120" cy="315938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1698" y="5039748"/>
            <a:ext cx="1144912" cy="11449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721868"/>
            <a:ext cx="8686800" cy="1853184"/>
          </a:xfrm>
          <a:prstGeom prst="rect">
            <a:avLst/>
          </a:prstGeom>
        </p:spPr>
      </p:pic>
    </p:spTree>
    <p:extLst>
      <p:ext uri="{BB962C8B-B14F-4D97-AF65-F5344CB8AC3E}">
        <p14:creationId xmlns:p14="http://schemas.microsoft.com/office/powerpoint/2010/main" val="446451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96800" y="2844955"/>
            <a:ext cx="2750400" cy="3573690"/>
          </a:xfrm>
          <a:prstGeom prst="rect">
            <a:avLst/>
          </a:prstGeom>
        </p:spPr>
      </p:pic>
      <p:pic>
        <p:nvPicPr>
          <p:cNvPr id="38" name="flashing light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9400" y="3128334"/>
            <a:ext cx="2185200" cy="3006932"/>
          </a:xfrm>
          <a:prstGeom prst="rect">
            <a:avLst/>
          </a:prstGeom>
        </p:spPr>
      </p:pic>
      <p:pic>
        <p:nvPicPr>
          <p:cNvPr id="5" name="Wrong 2">
            <a:hlinkClick r:id="" action="ppaction://hlinkshowjump?jump=nextslide">
              <a:snd r:embed="rId7" name="Wrong_Buzzer_Sound_Eff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12000" y="2840984"/>
            <a:ext cx="2750400" cy="3581632"/>
          </a:xfrm>
          <a:prstGeom prst="rect">
            <a:avLst/>
          </a:prstGeom>
        </p:spPr>
      </p:pic>
      <p:pic>
        <p:nvPicPr>
          <p:cNvPr id="14" name="Wrong 1">
            <a:hlinkClick r:id="" action="ppaction://hlinkshowjump?jump=nextslide">
              <a:snd r:embed="rId7" name="Wrong_Buzzer_Sound_Eff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1600" y="2840984"/>
            <a:ext cx="2750400" cy="3581632"/>
          </a:xfrm>
          <a:prstGeom prst="rect">
            <a:avLst/>
          </a:prstGeom>
        </p:spPr>
      </p:pic>
      <p:pic>
        <p:nvPicPr>
          <p:cNvPr id="6" name="Questio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 y="532800"/>
            <a:ext cx="6685199" cy="2317861"/>
          </a:xfrm>
          <a:prstGeom prst="rect">
            <a:avLst/>
          </a:prstGeom>
        </p:spPr>
      </p:pic>
      <p:pic>
        <p:nvPicPr>
          <p:cNvPr id="11" name="next question">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37450" y="5742432"/>
            <a:ext cx="1516166" cy="973616"/>
          </a:xfrm>
          <a:prstGeom prst="rect">
            <a:avLst/>
          </a:prstGeom>
        </p:spPr>
      </p:pic>
      <p:pic>
        <p:nvPicPr>
          <p:cNvPr id="3" name="How do you know?"/>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40736" y="2525184"/>
            <a:ext cx="3462528" cy="841248"/>
          </a:xfrm>
          <a:prstGeom prst="rect">
            <a:avLst/>
          </a:prstGeom>
        </p:spPr>
      </p:pic>
    </p:spTree>
    <p:extLst>
      <p:ext uri="{BB962C8B-B14F-4D97-AF65-F5344CB8AC3E}">
        <p14:creationId xmlns:p14="http://schemas.microsoft.com/office/powerpoint/2010/main" val="91015795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14"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rong answ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144" y="2419847"/>
            <a:ext cx="7601712" cy="2018306"/>
          </a:xfrm>
          <a:prstGeom prst="rect">
            <a:avLst/>
          </a:prstGeom>
        </p:spPr>
      </p:pic>
      <p:pic>
        <p:nvPicPr>
          <p:cNvPr id="6" name="Back">
            <a:hlinkClick r:id="" action="ppaction://hlinkshowjump?jump=previousslid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237" y="4581144"/>
            <a:ext cx="2186534" cy="1388780"/>
          </a:xfrm>
          <a:prstGeom prst="rect">
            <a:avLst/>
          </a:prstGeom>
        </p:spPr>
      </p:pic>
      <p:grpSp>
        <p:nvGrpSpPr>
          <p:cNvPr id="4" name="The Snacking Show"/>
          <p:cNvGrpSpPr/>
          <p:nvPr/>
        </p:nvGrpSpPr>
        <p:grpSpPr>
          <a:xfrm>
            <a:off x="6667511" y="-102472"/>
            <a:ext cx="1879392" cy="2373410"/>
            <a:chOff x="6707296" y="-69946"/>
            <a:chExt cx="1830286" cy="2311396"/>
          </a:xfrm>
        </p:grpSpPr>
        <p:sp>
          <p:nvSpPr>
            <p:cNvPr id="7"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spTree>
    <p:extLst>
      <p:ext uri="{BB962C8B-B14F-4D97-AF65-F5344CB8AC3E}">
        <p14:creationId xmlns:p14="http://schemas.microsoft.com/office/powerpoint/2010/main" val="18345412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Top tip"/>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700" y="390485"/>
            <a:ext cx="6254496" cy="3511296"/>
          </a:xfrm>
          <a:prstGeom prst="rect">
            <a:avLst/>
          </a:prstGeom>
        </p:spPr>
      </p:pic>
      <p:pic>
        <p:nvPicPr>
          <p:cNvPr id="6" name="healthier snack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192" y="2614318"/>
            <a:ext cx="8357616" cy="1993392"/>
          </a:xfrm>
          <a:prstGeom prst="rect">
            <a:avLst/>
          </a:prstGeom>
        </p:spPr>
      </p:pic>
      <p:grpSp>
        <p:nvGrpSpPr>
          <p:cNvPr id="23" name="The Snacking Show"/>
          <p:cNvGrpSpPr/>
          <p:nvPr/>
        </p:nvGrpSpPr>
        <p:grpSpPr>
          <a:xfrm>
            <a:off x="6667511" y="-101623"/>
            <a:ext cx="1879391" cy="2372561"/>
            <a:chOff x="6707296" y="-69119"/>
            <a:chExt cx="1830285" cy="2310569"/>
          </a:xfrm>
        </p:grpSpPr>
        <p:sp>
          <p:nvSpPr>
            <p:cNvPr id="28" name="Left Bar"/>
            <p:cNvSpPr/>
            <p:nvPr/>
          </p:nvSpPr>
          <p:spPr>
            <a:xfrm>
              <a:off x="7132956"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Bar"/>
            <p:cNvSpPr/>
            <p:nvPr/>
          </p:nvSpPr>
          <p:spPr>
            <a:xfrm>
              <a:off x="8113191"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The snacking show"/>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7296" y="504421"/>
              <a:ext cx="1830285" cy="1737029"/>
            </a:xfrm>
            <a:prstGeom prst="rect">
              <a:avLst/>
            </a:prstGeom>
          </p:spPr>
        </p:pic>
      </p:grpSp>
      <p:pic>
        <p:nvPicPr>
          <p:cNvPr id="14" name="wate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701162">
            <a:off x="7015076" y="2455789"/>
            <a:ext cx="461658" cy="1475265"/>
          </a:xfrm>
          <a:prstGeom prst="rect">
            <a:avLst/>
          </a:prstGeom>
        </p:spPr>
      </p:pic>
      <p:pic>
        <p:nvPicPr>
          <p:cNvPr id="17" name="water glas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740247">
            <a:off x="6283982" y="3375175"/>
            <a:ext cx="800099" cy="1288145"/>
          </a:xfrm>
          <a:prstGeom prst="rect">
            <a:avLst/>
          </a:prstGeom>
        </p:spPr>
      </p:pic>
      <p:pic>
        <p:nvPicPr>
          <p:cNvPr id="18" name="milk"/>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69331">
            <a:off x="7982916" y="3159666"/>
            <a:ext cx="597720" cy="1314358"/>
          </a:xfrm>
          <a:prstGeom prst="rect">
            <a:avLst/>
          </a:prstGeom>
        </p:spPr>
      </p:pic>
    </p:spTree>
    <p:extLst>
      <p:ext uri="{BB962C8B-B14F-4D97-AF65-F5344CB8AC3E}">
        <p14:creationId xmlns:p14="http://schemas.microsoft.com/office/powerpoint/2010/main" val="119877432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50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0-#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decel="5000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14:presetBounceEnd="5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50000">
                                          <p:cBhvr additive="base">
                                            <p:cTn id="21" dur="10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2" dur="10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50000">
                                      <p:stCondLst>
                                        <p:cond delay="200"/>
                                      </p:stCondLst>
                                      <p:childTnLst>
                                        <p:set>
                                          <p:cBhvr>
                                            <p:cTn id="24" dur="1" fill="hold">
                                              <p:stCondLst>
                                                <p:cond delay="0"/>
                                              </p:stCondLst>
                                            </p:cTn>
                                            <p:tgtEl>
                                              <p:spTgt spid="14"/>
                                            </p:tgtEl>
                                            <p:attrNameLst>
                                              <p:attrName>style.visibility</p:attrName>
                                            </p:attrNameLst>
                                          </p:cBhvr>
                                          <p:to>
                                            <p:strVal val="visible"/>
                                          </p:to>
                                        </p:set>
                                        <p:anim calcmode="lin" valueType="num" p14:bounceEnd="50000">
                                          <p:cBhvr additive="base">
                                            <p:cTn id="25"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50000">
                                      <p:stCondLst>
                                        <p:cond delay="40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10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3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0-#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decel="5000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1+#ppt_w/2"/>
                                              </p:val>
                                            </p:tav>
                                            <p:tav tm="100000">
                                              <p:val>
                                                <p:strVal val="#ppt_x"/>
                                              </p:val>
                                            </p:tav>
                                          </p:tavLst>
                                        </p:anim>
                                        <p:anim calcmode="lin" valueType="num">
                                          <p:cBhvr additive="base">
                                            <p:cTn id="22" dur="10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0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4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1000" fill="hold"/>
                                            <p:tgtEl>
                                              <p:spTgt spid="17"/>
                                            </p:tgtEl>
                                            <p:attrNameLst>
                                              <p:attrName>ppt_x</p:attrName>
                                            </p:attrNameLst>
                                          </p:cBhvr>
                                          <p:tavLst>
                                            <p:tav tm="0">
                                              <p:val>
                                                <p:strVal val="1+#ppt_w/2"/>
                                              </p:val>
                                            </p:tav>
                                            <p:tav tm="100000">
                                              <p:val>
                                                <p:strVal val="#ppt_x"/>
                                              </p:val>
                                            </p:tav>
                                          </p:tavLst>
                                        </p:anim>
                                        <p:anim calcmode="lin" valueType="num">
                                          <p:cBhvr additive="base">
                                            <p:cTn id="3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4" name="Tick Tock.wav"/>
                                            </p:tgtEl>
                                          </p:cMediaNode>
                                        </p:audio>
                                      </p:subTnLst>
                                    </p:cTn>
                                  </p:par>
                                  <p:par>
                                    <p:cTn id="47" presetID="31" presetClass="exit" presetSubtype="0" fill="hold" nodeType="withEffect">
                                      <p:stCondLst>
                                        <p:cond delay="0"/>
                                      </p:stCondLst>
                                      <p:childTnLst>
                                        <p:anim calcmode="lin" valueType="num">
                                          <p:cBhvr>
                                            <p:cTn id="48" dur="1000"/>
                                            <p:tgtEl>
                                              <p:spTgt spid="10"/>
                                            </p:tgtEl>
                                            <p:attrNameLst>
                                              <p:attrName>ppt_w</p:attrName>
                                            </p:attrNameLst>
                                          </p:cBhvr>
                                          <p:tavLst>
                                            <p:tav tm="0">
                                              <p:val>
                                                <p:strVal val="ppt_w"/>
                                              </p:val>
                                            </p:tav>
                                            <p:tav tm="100000">
                                              <p:val>
                                                <p:fltVal val="0"/>
                                              </p:val>
                                            </p:tav>
                                          </p:tavLst>
                                        </p:anim>
                                        <p:anim calcmode="lin" valueType="num">
                                          <p:cBhvr>
                                            <p:cTn id="49" dur="1000"/>
                                            <p:tgtEl>
                                              <p:spTgt spid="10"/>
                                            </p:tgtEl>
                                            <p:attrNameLst>
                                              <p:attrName>ppt_h</p:attrName>
                                            </p:attrNameLst>
                                          </p:cBhvr>
                                          <p:tavLst>
                                            <p:tav tm="0">
                                              <p:val>
                                                <p:strVal val="ppt_h"/>
                                              </p:val>
                                            </p:tav>
                                            <p:tav tm="100000">
                                              <p:val>
                                                <p:fltVal val="0"/>
                                              </p:val>
                                            </p:tav>
                                          </p:tavLst>
                                        </p:anim>
                                        <p:anim calcmode="lin" valueType="num">
                                          <p:cBhvr>
                                            <p:cTn id="50" dur="1000"/>
                                            <p:tgtEl>
                                              <p:spTgt spid="10"/>
                                            </p:tgtEl>
                                            <p:attrNameLst>
                                              <p:attrName>style.rotation</p:attrName>
                                            </p:attrNameLst>
                                          </p:cBhvr>
                                          <p:tavLst>
                                            <p:tav tm="0">
                                              <p:val>
                                                <p:fltVal val="0"/>
                                              </p:val>
                                            </p:tav>
                                            <p:tav tm="100000">
                                              <p:val>
                                                <p:fltVal val="90"/>
                                              </p:val>
                                            </p:tav>
                                          </p:tavLst>
                                        </p:anim>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fltVal val="0"/>
                                              </p:val>
                                            </p:tav>
                                            <p:tav tm="100000">
                                              <p:val>
                                                <p:strVal val="#ppt_w"/>
                                              </p:val>
                                            </p:tav>
                                          </p:tavLst>
                                        </p:anim>
                                        <p:anim calcmode="lin" valueType="num">
                                          <p:cBhvr>
                                            <p:cTn id="58" dur="1000" fill="hold"/>
                                            <p:tgtEl>
                                              <p:spTgt spid="8"/>
                                            </p:tgtEl>
                                            <p:attrNameLst>
                                              <p:attrName>ppt_h</p:attrName>
                                            </p:attrNameLst>
                                          </p:cBhvr>
                                          <p:tavLst>
                                            <p:tav tm="0">
                                              <p:val>
                                                <p:fltVal val="0"/>
                                              </p:val>
                                            </p:tav>
                                            <p:tav tm="100000">
                                              <p:val>
                                                <p:strVal val="#ppt_h"/>
                                              </p:val>
                                            </p:tav>
                                          </p:tavLst>
                                        </p:anim>
                                        <p:anim calcmode="lin" valueType="num">
                                          <p:cBhvr>
                                            <p:cTn id="59" dur="1000" fill="hold"/>
                                            <p:tgtEl>
                                              <p:spTgt spid="8"/>
                                            </p:tgtEl>
                                            <p:attrNameLst>
                                              <p:attrName>style.rotation</p:attrName>
                                            </p:attrNameLst>
                                          </p:cBhvr>
                                          <p:tavLst>
                                            <p:tav tm="0">
                                              <p:val>
                                                <p:fltVal val="90"/>
                                              </p:val>
                                            </p:tav>
                                            <p:tav tm="100000">
                                              <p:val>
                                                <p:fltVal val="0"/>
                                              </p:val>
                                            </p:tav>
                                          </p:tavLst>
                                        </p:anim>
                                        <p:animEffect transition="in" filter="fade">
                                          <p:cBhvr>
                                            <p:cTn id="60" dur="10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15" name="Comedy-Punchline-Rimshot-Comedy-Drum-Sound-Effect.wav"/>
                                            </p:tgtEl>
                                          </p:cMediaNode>
                                        </p:audio>
                                      </p:subTnLst>
                                    </p:cTn>
                                  </p:par>
                                  <p:par>
                                    <p:cTn id="61" presetID="0" presetClass="path" presetSubtype="0" accel="50000" decel="50000" fill="hold" nodeType="withEffect">
                                      <p:stCondLst>
                                        <p:cond delay="0"/>
                                      </p:stCondLst>
                                      <p:childTnLst>
                                        <p:animMotion origin="layout" path="M 0.02483 0.00301 L -0.15295 -0.02523 " pathEditMode="relative" ptsTypes="AA">
                                          <p:cBhvr>
                                            <p:cTn id="62" dur="2000" fill="hold"/>
                                            <p:tgtEl>
                                              <p:spTgt spid="9"/>
                                            </p:tgtEl>
                                            <p:attrNameLst>
                                              <p:attrName>ppt_x</p:attrName>
                                              <p:attrName>ppt_y</p:attrName>
                                            </p:attrNameLst>
                                          </p:cBhvr>
                                        </p:animMotion>
                                      </p:childTnLst>
                                    </p:cTn>
                                  </p:par>
                                  <p:par>
                                    <p:cTn id="63" presetID="6" presetClass="emph" presetSubtype="0" repeatCount="indefinite" autoRev="1" fill="hold" nodeType="withEffect">
                                      <p:stCondLst>
                                        <p:cond delay="0"/>
                                      </p:stCondLst>
                                      <p:childTnLst>
                                        <p:animScale>
                                          <p:cBhvr>
                                            <p:cTn id="64" dur="1000" fill="hold"/>
                                            <p:tgtEl>
                                              <p:spTgt spid="8"/>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Questio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583200"/>
            <a:ext cx="6733649" cy="2260800"/>
          </a:xfrm>
          <a:prstGeom prst="rect">
            <a:avLst/>
          </a:prstGeom>
        </p:spPr>
      </p:pic>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1600" y="2844956"/>
            <a:ext cx="2744299" cy="3573687"/>
          </a:xfrm>
          <a:prstGeom prst="rect">
            <a:avLst/>
          </a:prstGeom>
        </p:spPr>
      </p:pic>
      <p:pic>
        <p:nvPicPr>
          <p:cNvPr id="38" name="flashing light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151" y="3128336"/>
            <a:ext cx="2185198" cy="3006929"/>
          </a:xfrm>
          <a:prstGeom prst="rect">
            <a:avLst/>
          </a:prstGeom>
        </p:spPr>
      </p:pic>
      <p:pic>
        <p:nvPicPr>
          <p:cNvPr id="5" name="Wrong 2">
            <a:hlinkClick r:id="" action="ppaction://hlinkshowjump?jump=nextslide">
              <a:snd r:embed="rId8" name="Wrong_Buzzer_Sound_Eff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15050" y="2844955"/>
            <a:ext cx="2744299" cy="3573688"/>
          </a:xfrm>
          <a:prstGeom prst="rect">
            <a:avLst/>
          </a:prstGeom>
        </p:spPr>
      </p:pic>
      <p:pic>
        <p:nvPicPr>
          <p:cNvPr id="14" name="Wrong 1">
            <a:hlinkClick r:id="" action="ppaction://hlinkshowjump?jump=nextslide">
              <a:snd r:embed="rId8" name="Wrong_Buzzer_Sound_Eff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99849" y="2844955"/>
            <a:ext cx="2744301" cy="3573689"/>
          </a:xfrm>
          <a:prstGeom prst="rect">
            <a:avLst/>
          </a:prstGeom>
        </p:spPr>
      </p:pic>
      <p:pic>
        <p:nvPicPr>
          <p:cNvPr id="11" name="next question">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37449" y="5742432"/>
            <a:ext cx="1516169" cy="973618"/>
          </a:xfrm>
          <a:prstGeom prst="rect">
            <a:avLst/>
          </a:prstGeom>
        </p:spPr>
      </p:pic>
      <p:pic>
        <p:nvPicPr>
          <p:cNvPr id="3" name="How do you know?"/>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9248" y="2525184"/>
            <a:ext cx="3462528" cy="841248"/>
          </a:xfrm>
          <a:prstGeom prst="rect">
            <a:avLst/>
          </a:prstGeom>
        </p:spPr>
      </p:pic>
    </p:spTree>
    <p:extLst>
      <p:ext uri="{BB962C8B-B14F-4D97-AF65-F5344CB8AC3E}">
        <p14:creationId xmlns:p14="http://schemas.microsoft.com/office/powerpoint/2010/main" val="20078502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14"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rong answ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144" y="2419847"/>
            <a:ext cx="7601712" cy="2018306"/>
          </a:xfrm>
          <a:prstGeom prst="rect">
            <a:avLst/>
          </a:prstGeom>
        </p:spPr>
      </p:pic>
      <p:pic>
        <p:nvPicPr>
          <p:cNvPr id="6" name="Back">
            <a:hlinkClick r:id="" action="ppaction://hlinkshowjump?jump=previousslide"/>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237" y="4581144"/>
            <a:ext cx="2186534" cy="1388780"/>
          </a:xfrm>
          <a:prstGeom prst="rect">
            <a:avLst/>
          </a:prstGeom>
        </p:spPr>
      </p:pic>
      <p:grpSp>
        <p:nvGrpSpPr>
          <p:cNvPr id="4" name="The Snacking Show"/>
          <p:cNvGrpSpPr/>
          <p:nvPr/>
        </p:nvGrpSpPr>
        <p:grpSpPr>
          <a:xfrm>
            <a:off x="6667511" y="-102472"/>
            <a:ext cx="1879392" cy="2373410"/>
            <a:chOff x="6707296" y="-69946"/>
            <a:chExt cx="1830286" cy="2311396"/>
          </a:xfrm>
        </p:grpSpPr>
        <p:sp>
          <p:nvSpPr>
            <p:cNvPr id="7"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spTree>
    <p:extLst>
      <p:ext uri="{BB962C8B-B14F-4D97-AF65-F5344CB8AC3E}">
        <p14:creationId xmlns:p14="http://schemas.microsoft.com/office/powerpoint/2010/main" val="19714133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4800" y="2844000"/>
            <a:ext cx="3364358" cy="3315600"/>
          </a:xfrm>
          <a:prstGeom prst="rect">
            <a:avLst/>
          </a:prstGeom>
        </p:spPr>
      </p:pic>
      <p:pic>
        <p:nvPicPr>
          <p:cNvPr id="38" name="flashing light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3780" y="3081600"/>
            <a:ext cx="2886399" cy="2840400"/>
          </a:xfrm>
          <a:prstGeom prst="rect">
            <a:avLst/>
          </a:prstGeom>
        </p:spPr>
      </p:pic>
      <p:pic>
        <p:nvPicPr>
          <p:cNvPr id="14" name="Wrong 1">
            <a:hlinkClick r:id="" action="ppaction://hlinkshowjump?jump=nextslide">
              <a:snd r:embed="rId7" name="Wrong_Buzzer_Sound_Eff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37601" y="2844000"/>
            <a:ext cx="3370453" cy="3315599"/>
          </a:xfrm>
          <a:prstGeom prst="rect">
            <a:avLst/>
          </a:prstGeom>
        </p:spPr>
      </p:pic>
      <p:pic>
        <p:nvPicPr>
          <p:cNvPr id="6" name="Question"/>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586800"/>
            <a:ext cx="6620400" cy="2261666"/>
          </a:xfrm>
          <a:prstGeom prst="rect">
            <a:avLst/>
          </a:prstGeom>
        </p:spPr>
      </p:pic>
      <p:pic>
        <p:nvPicPr>
          <p:cNvPr id="11" name="next question">
            <a:hlinkClick r:id="rId10" action="ppaction://hlinksldjump"/>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63130" y="5522976"/>
            <a:ext cx="1516166" cy="973616"/>
          </a:xfrm>
          <a:prstGeom prst="rect">
            <a:avLst/>
          </a:prstGeom>
        </p:spPr>
      </p:pic>
      <p:pic>
        <p:nvPicPr>
          <p:cNvPr id="3" name="How do you know?"/>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02792" y="2525184"/>
            <a:ext cx="3462528" cy="841248"/>
          </a:xfrm>
          <a:prstGeom prst="rect">
            <a:avLst/>
          </a:prstGeom>
        </p:spPr>
      </p:pic>
    </p:spTree>
    <p:extLst>
      <p:ext uri="{BB962C8B-B14F-4D97-AF65-F5344CB8AC3E}">
        <p14:creationId xmlns:p14="http://schemas.microsoft.com/office/powerpoint/2010/main" val="6807497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900" decel="100000" fill="hold"/>
                                            <p:tgtEl>
                                              <p:spTgt spid="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repeatCount="600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400"/>
                                            <p:tgtEl>
                                              <p:spTgt spid="38"/>
                                            </p:tgtEl>
                                          </p:cBhvr>
                                        </p:animEffect>
                                      </p:childTnLst>
                                      <p:subTnLst>
                                        <p:audio>
                                          <p:cMediaNode>
                                            <p:cTn display="0" masterRel="sameClick">
                                              <p:stCondLst>
                                                <p:cond evt="begin" delay="0">
                                                  <p:tn val="28"/>
                                                </p:cond>
                                              </p:stCondLst>
                                              <p:endCondLst>
                                                <p:cond evt="onStopAudio" delay="0">
                                                  <p:tgtEl>
                                                    <p:sldTgt/>
                                                  </p:tgtEl>
                                                </p:cond>
                                              </p:endCondLst>
                                            </p:cTn>
                                            <p:tgtEl>
                                              <p:sndTgt r:embed="rId3" name="Vibro Up.wav"/>
                                            </p:tgtEl>
                                          </p:cMediaNode>
                                        </p:audio>
                                      </p:subTnLst>
                                    </p:cTn>
                                  </p:par>
                                  <p:par>
                                    <p:cTn id="31" presetID="6" presetClass="emph" presetSubtype="0" fill="hold" nodeType="withEffect">
                                      <p:stCondLst>
                                        <p:cond delay="0"/>
                                      </p:stCondLst>
                                      <p:childTnLst>
                                        <p:animScale>
                                          <p:cBhvr>
                                            <p:cTn id="32" dur="2000" fill="hold"/>
                                            <p:tgtEl>
                                              <p:spTgt spid="14"/>
                                            </p:tgtEl>
                                          </p:cBhvr>
                                          <p:by x="80000" y="80000"/>
                                        </p:animScale>
                                      </p:childTnLst>
                                    </p:cTn>
                                  </p:par>
                                  <p:par>
                                    <p:cTn id="33" presetID="31" presetClass="entr" presetSubtype="0" fill="hold" nodeType="withEffect">
                                      <p:stCondLst>
                                        <p:cond delay="50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90"/>
                                              </p:val>
                                            </p:tav>
                                            <p:tav tm="100000">
                                              <p:val>
                                                <p:fltVal val="0"/>
                                              </p:val>
                                            </p:tav>
                                          </p:tavLst>
                                        </p:anim>
                                        <p:animEffect transition="in" filter="fade">
                                          <p:cBhvr>
                                            <p:cTn id="38" dur="500"/>
                                            <p:tgtEl>
                                              <p:spTgt spid="3"/>
                                            </p:tgtEl>
                                          </p:cBhvr>
                                        </p:animEffect>
                                      </p:childTnLst>
                                    </p:cTn>
                                  </p:par>
                                </p:childTnLst>
                              </p:cTn>
                            </p:par>
                            <p:par>
                              <p:cTn id="39" fill="hold">
                                <p:stCondLst>
                                  <p:cond delay="2400"/>
                                </p:stCondLst>
                                <p:childTnLst>
                                  <p:par>
                                    <p:cTn id="40" presetID="37"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450" decel="100000" fill="hold"/>
                                            <p:tgtEl>
                                              <p:spTgt spid="11"/>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900" decel="100000" fill="hold"/>
                                            <p:tgtEl>
                                              <p:spTgt spid="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repeatCount="600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400"/>
                                            <p:tgtEl>
                                              <p:spTgt spid="38"/>
                                            </p:tgtEl>
                                          </p:cBhvr>
                                        </p:animEffect>
                                      </p:childTnLst>
                                      <p:subTnLst>
                                        <p:audio>
                                          <p:cMediaNode>
                                            <p:cTn display="0" masterRel="sameClick">
                                              <p:stCondLst>
                                                <p:cond evt="begin" delay="0">
                                                  <p:tn val="28"/>
                                                </p:cond>
                                              </p:stCondLst>
                                              <p:endCondLst>
                                                <p:cond evt="onStopAudio" delay="0">
                                                  <p:tgtEl>
                                                    <p:sldTgt/>
                                                  </p:tgtEl>
                                                </p:cond>
                                              </p:endCondLst>
                                            </p:cTn>
                                            <p:tgtEl>
                                              <p:sndTgt r:embed="rId13" name="Vibro Up.wav"/>
                                            </p:tgtEl>
                                          </p:cMediaNode>
                                        </p:audio>
                                      </p:subTnLst>
                                    </p:cTn>
                                  </p:par>
                                  <p:par>
                                    <p:cTn id="31" presetID="6" presetClass="emph" presetSubtype="0" fill="hold" nodeType="withEffect">
                                      <p:stCondLst>
                                        <p:cond delay="0"/>
                                      </p:stCondLst>
                                      <p:childTnLst>
                                        <p:animScale>
                                          <p:cBhvr>
                                            <p:cTn id="32" dur="2000" fill="hold"/>
                                            <p:tgtEl>
                                              <p:spTgt spid="14"/>
                                            </p:tgtEl>
                                          </p:cBhvr>
                                          <p:by x="80000" y="80000"/>
                                        </p:animScale>
                                      </p:childTnLst>
                                    </p:cTn>
                                  </p:par>
                                  <p:par>
                                    <p:cTn id="33" presetID="31" presetClass="entr" presetSubtype="0" fill="hold" nodeType="withEffect">
                                      <p:stCondLst>
                                        <p:cond delay="50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90"/>
                                              </p:val>
                                            </p:tav>
                                            <p:tav tm="100000">
                                              <p:val>
                                                <p:fltVal val="0"/>
                                              </p:val>
                                            </p:tav>
                                          </p:tavLst>
                                        </p:anim>
                                        <p:animEffect transition="in" filter="fade">
                                          <p:cBhvr>
                                            <p:cTn id="38" dur="500"/>
                                            <p:tgtEl>
                                              <p:spTgt spid="3"/>
                                            </p:tgtEl>
                                          </p:cBhvr>
                                        </p:animEffect>
                                      </p:childTnLst>
                                    </p:cTn>
                                  </p:par>
                                </p:childTnLst>
                              </p:cTn>
                            </p:par>
                            <p:par>
                              <p:cTn id="39" fill="hold">
                                <p:stCondLst>
                                  <p:cond delay="2400"/>
                                </p:stCondLst>
                                <p:childTnLst>
                                  <p:par>
                                    <p:cTn id="40" presetID="37"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450" decel="100000" fill="hold"/>
                                            <p:tgtEl>
                                              <p:spTgt spid="11"/>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op tip"/>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700" y="390485"/>
            <a:ext cx="6254496" cy="3511296"/>
          </a:xfrm>
          <a:prstGeom prst="rect">
            <a:avLst/>
          </a:prstGeom>
        </p:spPr>
      </p:pic>
      <p:grpSp>
        <p:nvGrpSpPr>
          <p:cNvPr id="23" name="The Snacking Show"/>
          <p:cNvGrpSpPr/>
          <p:nvPr/>
        </p:nvGrpSpPr>
        <p:grpSpPr>
          <a:xfrm>
            <a:off x="6667511" y="-101623"/>
            <a:ext cx="1879391" cy="2372561"/>
            <a:chOff x="6707296" y="-69119"/>
            <a:chExt cx="1830285" cy="2310569"/>
          </a:xfrm>
        </p:grpSpPr>
        <p:sp>
          <p:nvSpPr>
            <p:cNvPr id="28" name="Left Bar"/>
            <p:cNvSpPr/>
            <p:nvPr/>
          </p:nvSpPr>
          <p:spPr>
            <a:xfrm>
              <a:off x="7132956"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Bar"/>
            <p:cNvSpPr/>
            <p:nvPr/>
          </p:nvSpPr>
          <p:spPr>
            <a:xfrm>
              <a:off x="8113191"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1"/>
              <a:ext cx="1830285" cy="1737029"/>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192" y="2590800"/>
            <a:ext cx="8357616" cy="3407664"/>
          </a:xfrm>
          <a:prstGeom prst="rect">
            <a:avLst/>
          </a:prstGeom>
        </p:spPr>
      </p:pic>
      <p:pic>
        <p:nvPicPr>
          <p:cNvPr id="14" name="Food label characte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3562" y="3520217"/>
            <a:ext cx="3688011" cy="3337783"/>
          </a:xfrm>
          <a:prstGeom prst="rect">
            <a:avLst/>
          </a:prstGeom>
        </p:spPr>
      </p:pic>
    </p:spTree>
    <p:extLst>
      <p:ext uri="{BB962C8B-B14F-4D97-AF65-F5344CB8AC3E}">
        <p14:creationId xmlns:p14="http://schemas.microsoft.com/office/powerpoint/2010/main" val="37412690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50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decel="5000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4" fill="hold" nodeType="afterEffect" p14:presetBounceEnd="5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decel="5000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ppt_x"/>
                                              </p:val>
                                            </p:tav>
                                            <p:tav tm="100000">
                                              <p:val>
                                                <p:strVal val="#ppt_x"/>
                                              </p:val>
                                            </p:tav>
                                          </p:tavLst>
                                        </p:anim>
                                        <p:anim calcmode="lin" valueType="num">
                                          <p:cBhvr additive="base">
                                            <p:cTn id="2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Winner"/>
          <p:cNvPicPr>
            <a:picLocks noChangeAspect="1"/>
          </p:cNvPicPr>
          <p:nvPr/>
        </p:nvPicPr>
        <p:blipFill rotWithShape="1">
          <a:blip r:embed="rId4" cstate="screen">
            <a:extLst>
              <a:ext uri="{28A0092B-C50C-407E-A947-70E740481C1C}">
                <a14:useLocalDpi xmlns:a14="http://schemas.microsoft.com/office/drawing/2010/main"/>
              </a:ext>
            </a:extLst>
          </a:blip>
          <a:srcRect r="-923"/>
          <a:stretch/>
        </p:blipFill>
        <p:spPr>
          <a:xfrm>
            <a:off x="2421773" y="2361531"/>
            <a:ext cx="3435017" cy="4496469"/>
          </a:xfrm>
          <a:prstGeom prst="rect">
            <a:avLst/>
          </a:prstGeom>
        </p:spPr>
      </p:pic>
      <p:pic>
        <p:nvPicPr>
          <p:cNvPr id="2" name="Banana"/>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20000">
            <a:off x="7255420" y="5428431"/>
            <a:ext cx="1218634" cy="815224"/>
          </a:xfrm>
          <a:prstGeom prst="rect">
            <a:avLst/>
          </a:prstGeom>
        </p:spPr>
      </p:pic>
      <p:pic>
        <p:nvPicPr>
          <p:cNvPr id="3" name="Carrot"/>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083498">
            <a:off x="6104230" y="4643680"/>
            <a:ext cx="823064" cy="1055810"/>
          </a:xfrm>
          <a:prstGeom prst="rect">
            <a:avLst/>
          </a:prstGeom>
        </p:spPr>
      </p:pic>
      <p:pic>
        <p:nvPicPr>
          <p:cNvPr id="6" name="Grape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320000">
            <a:off x="7639528" y="2932438"/>
            <a:ext cx="658470" cy="993120"/>
          </a:xfrm>
          <a:prstGeom prst="rect">
            <a:avLst/>
          </a:prstGeom>
        </p:spPr>
      </p:pic>
      <p:pic>
        <p:nvPicPr>
          <p:cNvPr id="9" name="Pea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988303">
            <a:off x="6020594" y="2756964"/>
            <a:ext cx="668102" cy="994324"/>
          </a:xfrm>
          <a:prstGeom prst="rect">
            <a:avLst/>
          </a:prstGeom>
        </p:spPr>
      </p:pic>
      <p:pic>
        <p:nvPicPr>
          <p:cNvPr id="14" name="Strawbs"/>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320000">
            <a:off x="2138334" y="4226964"/>
            <a:ext cx="1043424" cy="673678"/>
          </a:xfrm>
          <a:prstGeom prst="rect">
            <a:avLst/>
          </a:prstGeom>
        </p:spPr>
      </p:pic>
      <p:pic>
        <p:nvPicPr>
          <p:cNvPr id="17" name="Veg sticks"/>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320000">
            <a:off x="821910" y="5567671"/>
            <a:ext cx="866931" cy="389621"/>
          </a:xfrm>
          <a:prstGeom prst="rect">
            <a:avLst/>
          </a:prstGeom>
        </p:spPr>
      </p:pic>
      <p:pic>
        <p:nvPicPr>
          <p:cNvPr id="24" name="Melo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49986">
            <a:off x="1012813" y="3295096"/>
            <a:ext cx="524605" cy="530814"/>
          </a:xfrm>
          <a:prstGeom prst="rect">
            <a:avLst/>
          </a:prstGeom>
        </p:spPr>
      </p:pic>
      <p:grpSp>
        <p:nvGrpSpPr>
          <p:cNvPr id="23" name="The Snacking Show"/>
          <p:cNvGrpSpPr/>
          <p:nvPr/>
        </p:nvGrpSpPr>
        <p:grpSpPr>
          <a:xfrm>
            <a:off x="6667511" y="-101623"/>
            <a:ext cx="1879391" cy="2372561"/>
            <a:chOff x="6707296" y="-69119"/>
            <a:chExt cx="1830285" cy="2310569"/>
          </a:xfrm>
        </p:grpSpPr>
        <p:sp>
          <p:nvSpPr>
            <p:cNvPr id="28" name="Left Bar"/>
            <p:cNvSpPr/>
            <p:nvPr/>
          </p:nvSpPr>
          <p:spPr>
            <a:xfrm>
              <a:off x="7132956"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Bar"/>
            <p:cNvSpPr/>
            <p:nvPr/>
          </p:nvSpPr>
          <p:spPr>
            <a:xfrm>
              <a:off x="8113191"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The snacking show"/>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07296" y="504421"/>
              <a:ext cx="1830285" cy="1737029"/>
            </a:xfrm>
            <a:prstGeom prst="rect">
              <a:avLst/>
            </a:prstGeom>
          </p:spPr>
        </p:pic>
      </p:grpSp>
      <p:pic>
        <p:nvPicPr>
          <p:cNvPr id="15" name="congrats"/>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50510" y="467053"/>
            <a:ext cx="6449987" cy="1753513"/>
          </a:xfrm>
          <a:prstGeom prst="rect">
            <a:avLst/>
          </a:prstGeom>
        </p:spPr>
      </p:pic>
    </p:spTree>
    <p:extLst>
      <p:ext uri="{BB962C8B-B14F-4D97-AF65-F5344CB8AC3E}">
        <p14:creationId xmlns:p14="http://schemas.microsoft.com/office/powerpoint/2010/main" val="35861076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50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Crowd-Cheering-sound-effect.wav"/>
                                            </p:tgtEl>
                                          </p:cMediaNode>
                                        </p:audio>
                                      </p:subTnLst>
                                    </p:cTn>
                                  </p:par>
                                </p:childTnLst>
                              </p:cTn>
                            </p:par>
                            <p:par>
                              <p:cTn id="14" fill="hold">
                                <p:stCondLst>
                                  <p:cond delay="1500"/>
                                </p:stCondLst>
                                <p:childTnLst>
                                  <p:par>
                                    <p:cTn id="15" presetID="2" presetClass="entr" presetSubtype="4" fill="hold" nodeType="afterEffect" p14:presetBounceEnd="50000">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14:bounceEnd="50000">
                                          <p:cBhvr additive="base">
                                            <p:cTn id="17"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3250"/>
                                </p:stCondLst>
                                <p:childTnLst>
                                  <p:par>
                                    <p:cTn id="20" presetID="2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750" fill="hold"/>
                                            <p:tgtEl>
                                              <p:spTgt spid="2"/>
                                            </p:tgtEl>
                                            <p:attrNameLst>
                                              <p:attrName>ppt_w</p:attrName>
                                            </p:attrNameLst>
                                          </p:cBhvr>
                                          <p:tavLst>
                                            <p:tav tm="0">
                                              <p:val>
                                                <p:fltVal val="0"/>
                                              </p:val>
                                            </p:tav>
                                            <p:tav tm="100000">
                                              <p:val>
                                                <p:strVal val="#ppt_w"/>
                                              </p:val>
                                            </p:tav>
                                          </p:tavLst>
                                        </p:anim>
                                        <p:anim calcmode="lin" valueType="num">
                                          <p:cBhvr>
                                            <p:cTn id="27" dur="750" fill="hold"/>
                                            <p:tgtEl>
                                              <p:spTgt spid="2"/>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750" fill="hold"/>
                                            <p:tgtEl>
                                              <p:spTgt spid="6"/>
                                            </p:tgtEl>
                                            <p:attrNameLst>
                                              <p:attrName>ppt_w</p:attrName>
                                            </p:attrNameLst>
                                          </p:cBhvr>
                                          <p:tavLst>
                                            <p:tav tm="0">
                                              <p:val>
                                                <p:fltVal val="0"/>
                                              </p:val>
                                            </p:tav>
                                            <p:tav tm="100000">
                                              <p:val>
                                                <p:strVal val="#ppt_w"/>
                                              </p:val>
                                            </p:tav>
                                          </p:tavLst>
                                        </p:anim>
                                        <p:anim calcmode="lin" valueType="num">
                                          <p:cBhvr>
                                            <p:cTn id="31" dur="750" fill="hold"/>
                                            <p:tgtEl>
                                              <p:spTgt spid="6"/>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750" fill="hold"/>
                                            <p:tgtEl>
                                              <p:spTgt spid="14"/>
                                            </p:tgtEl>
                                            <p:attrNameLst>
                                              <p:attrName>ppt_w</p:attrName>
                                            </p:attrNameLst>
                                          </p:cBhvr>
                                          <p:tavLst>
                                            <p:tav tm="0">
                                              <p:val>
                                                <p:fltVal val="0"/>
                                              </p:val>
                                            </p:tav>
                                            <p:tav tm="100000">
                                              <p:val>
                                                <p:strVal val="#ppt_w"/>
                                              </p:val>
                                            </p:tav>
                                          </p:tavLst>
                                        </p:anim>
                                        <p:anim calcmode="lin" valueType="num">
                                          <p:cBhvr>
                                            <p:cTn id="35" dur="750" fill="hold"/>
                                            <p:tgtEl>
                                              <p:spTgt spid="14"/>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750" fill="hold"/>
                                            <p:tgtEl>
                                              <p:spTgt spid="3"/>
                                            </p:tgtEl>
                                            <p:attrNameLst>
                                              <p:attrName>ppt_w</p:attrName>
                                            </p:attrNameLst>
                                          </p:cBhvr>
                                          <p:tavLst>
                                            <p:tav tm="0">
                                              <p:val>
                                                <p:fltVal val="0"/>
                                              </p:val>
                                            </p:tav>
                                            <p:tav tm="100000">
                                              <p:val>
                                                <p:strVal val="#ppt_w"/>
                                              </p:val>
                                            </p:tav>
                                          </p:tavLst>
                                        </p:anim>
                                        <p:anim calcmode="lin" valueType="num">
                                          <p:cBhvr>
                                            <p:cTn id="43" dur="750" fill="hold"/>
                                            <p:tgtEl>
                                              <p:spTgt spid="3"/>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750" fill="hold"/>
                                            <p:tgtEl>
                                              <p:spTgt spid="24"/>
                                            </p:tgtEl>
                                            <p:attrNameLst>
                                              <p:attrName>ppt_w</p:attrName>
                                            </p:attrNameLst>
                                          </p:cBhvr>
                                          <p:tavLst>
                                            <p:tav tm="0">
                                              <p:val>
                                                <p:fltVal val="0"/>
                                              </p:val>
                                            </p:tav>
                                            <p:tav tm="100000">
                                              <p:val>
                                                <p:strVal val="#ppt_w"/>
                                              </p:val>
                                            </p:tav>
                                          </p:tavLst>
                                        </p:anim>
                                        <p:anim calcmode="lin" valueType="num">
                                          <p:cBhvr>
                                            <p:cTn id="47" dur="750" fill="hold"/>
                                            <p:tgtEl>
                                              <p:spTgt spid="24"/>
                                            </p:tgtEl>
                                            <p:attrNameLst>
                                              <p:attrName>ppt_h</p:attrName>
                                            </p:attrNameLst>
                                          </p:cBhvr>
                                          <p:tavLst>
                                            <p:tav tm="0">
                                              <p:val>
                                                <p:fltVal val="0"/>
                                              </p:val>
                                            </p:tav>
                                            <p:tav tm="100000">
                                              <p:val>
                                                <p:strVal val="#ppt_h"/>
                                              </p:val>
                                            </p:tav>
                                          </p:tavLst>
                                        </p:anim>
                                      </p:childTnLst>
                                    </p:cTn>
                                  </p:par>
                                </p:childTnLst>
                              </p:cTn>
                            </p:par>
                            <p:par>
                              <p:cTn id="48" fill="hold">
                                <p:stCondLst>
                                  <p:cond delay="4000"/>
                                </p:stCondLst>
                                <p:childTnLst>
                                  <p:par>
                                    <p:cTn id="49" presetID="8" presetClass="emph" presetSubtype="0" repeatCount="indefinite" autoRev="1" fill="hold" nodeType="afterEffect">
                                      <p:stCondLst>
                                        <p:cond delay="0"/>
                                      </p:stCondLst>
                                      <p:childTnLst>
                                        <p:animRot by="2700000">
                                          <p:cBhvr>
                                            <p:cTn id="50" dur="1000" fill="hold"/>
                                            <p:tgtEl>
                                              <p:spTgt spid="24"/>
                                            </p:tgtEl>
                                            <p:attrNameLst>
                                              <p:attrName>r</p:attrName>
                                            </p:attrNameLst>
                                          </p:cBhvr>
                                        </p:animRot>
                                      </p:childTnLst>
                                    </p:cTn>
                                  </p:par>
                                  <p:par>
                                    <p:cTn id="51" presetID="8" presetClass="emph" presetSubtype="0" repeatCount="indefinite" autoRev="1" fill="hold" nodeType="withEffect">
                                      <p:stCondLst>
                                        <p:cond delay="0"/>
                                      </p:stCondLst>
                                      <p:childTnLst>
                                        <p:animRot by="-2700000">
                                          <p:cBhvr>
                                            <p:cTn id="52" dur="1000" fill="hold"/>
                                            <p:tgtEl>
                                              <p:spTgt spid="3"/>
                                            </p:tgtEl>
                                            <p:attrNameLst>
                                              <p:attrName>r</p:attrName>
                                            </p:attrNameLst>
                                          </p:cBhvr>
                                        </p:animRot>
                                      </p:childTnLst>
                                    </p:cTn>
                                  </p:par>
                                  <p:par>
                                    <p:cTn id="53" presetID="8" presetClass="emph" presetSubtype="0" repeatCount="indefinite" autoRev="1" fill="hold" nodeType="withEffect">
                                      <p:stCondLst>
                                        <p:cond delay="0"/>
                                      </p:stCondLst>
                                      <p:childTnLst>
                                        <p:animRot by="-2700000">
                                          <p:cBhvr>
                                            <p:cTn id="54" dur="1000" fill="hold"/>
                                            <p:tgtEl>
                                              <p:spTgt spid="17"/>
                                            </p:tgtEl>
                                            <p:attrNameLst>
                                              <p:attrName>r</p:attrName>
                                            </p:attrNameLst>
                                          </p:cBhvr>
                                        </p:animRot>
                                      </p:childTnLst>
                                    </p:cTn>
                                  </p:par>
                                  <p:par>
                                    <p:cTn id="55" presetID="8" presetClass="emph" presetSubtype="0" repeatCount="indefinite" autoRev="1" fill="hold" nodeType="withEffect">
                                      <p:stCondLst>
                                        <p:cond delay="0"/>
                                      </p:stCondLst>
                                      <p:childTnLst>
                                        <p:animRot by="-2700000">
                                          <p:cBhvr>
                                            <p:cTn id="56" dur="1000" fill="hold"/>
                                            <p:tgtEl>
                                              <p:spTgt spid="6"/>
                                            </p:tgtEl>
                                            <p:attrNameLst>
                                              <p:attrName>r</p:attrName>
                                            </p:attrNameLst>
                                          </p:cBhvr>
                                        </p:animRot>
                                      </p:childTnLst>
                                    </p:cTn>
                                  </p:par>
                                  <p:par>
                                    <p:cTn id="57" presetID="8" presetClass="emph" presetSubtype="0" repeatCount="indefinite" autoRev="1" fill="hold" nodeType="withEffect">
                                      <p:stCondLst>
                                        <p:cond delay="0"/>
                                      </p:stCondLst>
                                      <p:childTnLst>
                                        <p:animRot by="2700000">
                                          <p:cBhvr>
                                            <p:cTn id="58" dur="1000" fill="hold"/>
                                            <p:tgtEl>
                                              <p:spTgt spid="14"/>
                                            </p:tgtEl>
                                            <p:attrNameLst>
                                              <p:attrName>r</p:attrName>
                                            </p:attrNameLst>
                                          </p:cBhvr>
                                        </p:animRot>
                                      </p:childTnLst>
                                    </p:cTn>
                                  </p:par>
                                  <p:par>
                                    <p:cTn id="59" presetID="8" presetClass="emph" presetSubtype="0" repeatCount="indefinite" autoRev="1" fill="hold" nodeType="withEffect">
                                      <p:stCondLst>
                                        <p:cond delay="0"/>
                                      </p:stCondLst>
                                      <p:childTnLst>
                                        <p:animRot by="2700000">
                                          <p:cBhvr>
                                            <p:cTn id="60" dur="1000" fill="hold"/>
                                            <p:tgtEl>
                                              <p:spTgt spid="9"/>
                                            </p:tgtEl>
                                            <p:attrNameLst>
                                              <p:attrName>r</p:attrName>
                                            </p:attrNameLst>
                                          </p:cBhvr>
                                        </p:animRot>
                                      </p:childTnLst>
                                    </p:cTn>
                                  </p:par>
                                  <p:par>
                                    <p:cTn id="61" presetID="8" presetClass="emph" presetSubtype="0" repeatCount="indefinite" autoRev="1" fill="hold" nodeType="withEffect">
                                      <p:stCondLst>
                                        <p:cond delay="0"/>
                                      </p:stCondLst>
                                      <p:childTnLst>
                                        <p:animRot by="2700000">
                                          <p:cBhvr>
                                            <p:cTn id="62"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14" name="Crowd-Cheering-sound-effect.wav"/>
                                            </p:tgtEl>
                                          </p:cMediaNode>
                                        </p:audio>
                                      </p:subTnLst>
                                    </p:cTn>
                                  </p:par>
                                </p:childTnLst>
                              </p:cTn>
                            </p:par>
                            <p:par>
                              <p:cTn id="14" fill="hold">
                                <p:stCondLst>
                                  <p:cond delay="1500"/>
                                </p:stCondLst>
                                <p:childTnLst>
                                  <p:par>
                                    <p:cTn id="15" presetID="2" presetClass="entr" presetSubtype="4" fill="hold" nodeType="after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3250"/>
                                </p:stCondLst>
                                <p:childTnLst>
                                  <p:par>
                                    <p:cTn id="20" presetID="2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750" fill="hold"/>
                                            <p:tgtEl>
                                              <p:spTgt spid="2"/>
                                            </p:tgtEl>
                                            <p:attrNameLst>
                                              <p:attrName>ppt_w</p:attrName>
                                            </p:attrNameLst>
                                          </p:cBhvr>
                                          <p:tavLst>
                                            <p:tav tm="0">
                                              <p:val>
                                                <p:fltVal val="0"/>
                                              </p:val>
                                            </p:tav>
                                            <p:tav tm="100000">
                                              <p:val>
                                                <p:strVal val="#ppt_w"/>
                                              </p:val>
                                            </p:tav>
                                          </p:tavLst>
                                        </p:anim>
                                        <p:anim calcmode="lin" valueType="num">
                                          <p:cBhvr>
                                            <p:cTn id="27" dur="750" fill="hold"/>
                                            <p:tgtEl>
                                              <p:spTgt spid="2"/>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750" fill="hold"/>
                                            <p:tgtEl>
                                              <p:spTgt spid="6"/>
                                            </p:tgtEl>
                                            <p:attrNameLst>
                                              <p:attrName>ppt_w</p:attrName>
                                            </p:attrNameLst>
                                          </p:cBhvr>
                                          <p:tavLst>
                                            <p:tav tm="0">
                                              <p:val>
                                                <p:fltVal val="0"/>
                                              </p:val>
                                            </p:tav>
                                            <p:tav tm="100000">
                                              <p:val>
                                                <p:strVal val="#ppt_w"/>
                                              </p:val>
                                            </p:tav>
                                          </p:tavLst>
                                        </p:anim>
                                        <p:anim calcmode="lin" valueType="num">
                                          <p:cBhvr>
                                            <p:cTn id="31" dur="750" fill="hold"/>
                                            <p:tgtEl>
                                              <p:spTgt spid="6"/>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750" fill="hold"/>
                                            <p:tgtEl>
                                              <p:spTgt spid="14"/>
                                            </p:tgtEl>
                                            <p:attrNameLst>
                                              <p:attrName>ppt_w</p:attrName>
                                            </p:attrNameLst>
                                          </p:cBhvr>
                                          <p:tavLst>
                                            <p:tav tm="0">
                                              <p:val>
                                                <p:fltVal val="0"/>
                                              </p:val>
                                            </p:tav>
                                            <p:tav tm="100000">
                                              <p:val>
                                                <p:strVal val="#ppt_w"/>
                                              </p:val>
                                            </p:tav>
                                          </p:tavLst>
                                        </p:anim>
                                        <p:anim calcmode="lin" valueType="num">
                                          <p:cBhvr>
                                            <p:cTn id="35" dur="750" fill="hold"/>
                                            <p:tgtEl>
                                              <p:spTgt spid="14"/>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750" fill="hold"/>
                                            <p:tgtEl>
                                              <p:spTgt spid="3"/>
                                            </p:tgtEl>
                                            <p:attrNameLst>
                                              <p:attrName>ppt_w</p:attrName>
                                            </p:attrNameLst>
                                          </p:cBhvr>
                                          <p:tavLst>
                                            <p:tav tm="0">
                                              <p:val>
                                                <p:fltVal val="0"/>
                                              </p:val>
                                            </p:tav>
                                            <p:tav tm="100000">
                                              <p:val>
                                                <p:strVal val="#ppt_w"/>
                                              </p:val>
                                            </p:tav>
                                          </p:tavLst>
                                        </p:anim>
                                        <p:anim calcmode="lin" valueType="num">
                                          <p:cBhvr>
                                            <p:cTn id="43" dur="750" fill="hold"/>
                                            <p:tgtEl>
                                              <p:spTgt spid="3"/>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750" fill="hold"/>
                                            <p:tgtEl>
                                              <p:spTgt spid="24"/>
                                            </p:tgtEl>
                                            <p:attrNameLst>
                                              <p:attrName>ppt_w</p:attrName>
                                            </p:attrNameLst>
                                          </p:cBhvr>
                                          <p:tavLst>
                                            <p:tav tm="0">
                                              <p:val>
                                                <p:fltVal val="0"/>
                                              </p:val>
                                            </p:tav>
                                            <p:tav tm="100000">
                                              <p:val>
                                                <p:strVal val="#ppt_w"/>
                                              </p:val>
                                            </p:tav>
                                          </p:tavLst>
                                        </p:anim>
                                        <p:anim calcmode="lin" valueType="num">
                                          <p:cBhvr>
                                            <p:cTn id="47" dur="750" fill="hold"/>
                                            <p:tgtEl>
                                              <p:spTgt spid="24"/>
                                            </p:tgtEl>
                                            <p:attrNameLst>
                                              <p:attrName>ppt_h</p:attrName>
                                            </p:attrNameLst>
                                          </p:cBhvr>
                                          <p:tavLst>
                                            <p:tav tm="0">
                                              <p:val>
                                                <p:fltVal val="0"/>
                                              </p:val>
                                            </p:tav>
                                            <p:tav tm="100000">
                                              <p:val>
                                                <p:strVal val="#ppt_h"/>
                                              </p:val>
                                            </p:tav>
                                          </p:tavLst>
                                        </p:anim>
                                      </p:childTnLst>
                                    </p:cTn>
                                  </p:par>
                                </p:childTnLst>
                              </p:cTn>
                            </p:par>
                            <p:par>
                              <p:cTn id="48" fill="hold">
                                <p:stCondLst>
                                  <p:cond delay="4000"/>
                                </p:stCondLst>
                                <p:childTnLst>
                                  <p:par>
                                    <p:cTn id="49" presetID="8" presetClass="emph" presetSubtype="0" repeatCount="indefinite" autoRev="1" fill="hold" nodeType="afterEffect">
                                      <p:stCondLst>
                                        <p:cond delay="0"/>
                                      </p:stCondLst>
                                      <p:childTnLst>
                                        <p:animRot by="2700000">
                                          <p:cBhvr>
                                            <p:cTn id="50" dur="1000" fill="hold"/>
                                            <p:tgtEl>
                                              <p:spTgt spid="24"/>
                                            </p:tgtEl>
                                            <p:attrNameLst>
                                              <p:attrName>r</p:attrName>
                                            </p:attrNameLst>
                                          </p:cBhvr>
                                        </p:animRot>
                                      </p:childTnLst>
                                    </p:cTn>
                                  </p:par>
                                  <p:par>
                                    <p:cTn id="51" presetID="8" presetClass="emph" presetSubtype="0" repeatCount="indefinite" autoRev="1" fill="hold" nodeType="withEffect">
                                      <p:stCondLst>
                                        <p:cond delay="0"/>
                                      </p:stCondLst>
                                      <p:childTnLst>
                                        <p:animRot by="-2700000">
                                          <p:cBhvr>
                                            <p:cTn id="52" dur="1000" fill="hold"/>
                                            <p:tgtEl>
                                              <p:spTgt spid="3"/>
                                            </p:tgtEl>
                                            <p:attrNameLst>
                                              <p:attrName>r</p:attrName>
                                            </p:attrNameLst>
                                          </p:cBhvr>
                                        </p:animRot>
                                      </p:childTnLst>
                                    </p:cTn>
                                  </p:par>
                                  <p:par>
                                    <p:cTn id="53" presetID="8" presetClass="emph" presetSubtype="0" repeatCount="indefinite" autoRev="1" fill="hold" nodeType="withEffect">
                                      <p:stCondLst>
                                        <p:cond delay="0"/>
                                      </p:stCondLst>
                                      <p:childTnLst>
                                        <p:animRot by="-2700000">
                                          <p:cBhvr>
                                            <p:cTn id="54" dur="1000" fill="hold"/>
                                            <p:tgtEl>
                                              <p:spTgt spid="17"/>
                                            </p:tgtEl>
                                            <p:attrNameLst>
                                              <p:attrName>r</p:attrName>
                                            </p:attrNameLst>
                                          </p:cBhvr>
                                        </p:animRot>
                                      </p:childTnLst>
                                    </p:cTn>
                                  </p:par>
                                  <p:par>
                                    <p:cTn id="55" presetID="8" presetClass="emph" presetSubtype="0" repeatCount="indefinite" autoRev="1" fill="hold" nodeType="withEffect">
                                      <p:stCondLst>
                                        <p:cond delay="0"/>
                                      </p:stCondLst>
                                      <p:childTnLst>
                                        <p:animRot by="-2700000">
                                          <p:cBhvr>
                                            <p:cTn id="56" dur="1000" fill="hold"/>
                                            <p:tgtEl>
                                              <p:spTgt spid="6"/>
                                            </p:tgtEl>
                                            <p:attrNameLst>
                                              <p:attrName>r</p:attrName>
                                            </p:attrNameLst>
                                          </p:cBhvr>
                                        </p:animRot>
                                      </p:childTnLst>
                                    </p:cTn>
                                  </p:par>
                                  <p:par>
                                    <p:cTn id="57" presetID="8" presetClass="emph" presetSubtype="0" repeatCount="indefinite" autoRev="1" fill="hold" nodeType="withEffect">
                                      <p:stCondLst>
                                        <p:cond delay="0"/>
                                      </p:stCondLst>
                                      <p:childTnLst>
                                        <p:animRot by="2700000">
                                          <p:cBhvr>
                                            <p:cTn id="58" dur="1000" fill="hold"/>
                                            <p:tgtEl>
                                              <p:spTgt spid="14"/>
                                            </p:tgtEl>
                                            <p:attrNameLst>
                                              <p:attrName>r</p:attrName>
                                            </p:attrNameLst>
                                          </p:cBhvr>
                                        </p:animRot>
                                      </p:childTnLst>
                                    </p:cTn>
                                  </p:par>
                                  <p:par>
                                    <p:cTn id="59" presetID="8" presetClass="emph" presetSubtype="0" repeatCount="indefinite" autoRev="1" fill="hold" nodeType="withEffect">
                                      <p:stCondLst>
                                        <p:cond delay="0"/>
                                      </p:stCondLst>
                                      <p:childTnLst>
                                        <p:animRot by="2700000">
                                          <p:cBhvr>
                                            <p:cTn id="60" dur="1000" fill="hold"/>
                                            <p:tgtEl>
                                              <p:spTgt spid="9"/>
                                            </p:tgtEl>
                                            <p:attrNameLst>
                                              <p:attrName>r</p:attrName>
                                            </p:attrNameLst>
                                          </p:cBhvr>
                                        </p:animRot>
                                      </p:childTnLst>
                                    </p:cTn>
                                  </p:par>
                                  <p:par>
                                    <p:cTn id="61" presetID="8" presetClass="emph" presetSubtype="0" repeatCount="indefinite" autoRev="1" fill="hold" nodeType="withEffect">
                                      <p:stCondLst>
                                        <p:cond delay="0"/>
                                      </p:stCondLst>
                                      <p:childTnLst>
                                        <p:animRot by="2700000">
                                          <p:cBhvr>
                                            <p:cTn id="62"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The Snacking Show"/>
          <p:cNvGrpSpPr/>
          <p:nvPr/>
        </p:nvGrpSpPr>
        <p:grpSpPr>
          <a:xfrm>
            <a:off x="6667511" y="-101623"/>
            <a:ext cx="1879391" cy="2372561"/>
            <a:chOff x="6707296" y="-69119"/>
            <a:chExt cx="1830285" cy="2310569"/>
          </a:xfrm>
        </p:grpSpPr>
        <p:sp>
          <p:nvSpPr>
            <p:cNvPr id="13" name="Left Bar"/>
            <p:cNvSpPr/>
            <p:nvPr/>
          </p:nvSpPr>
          <p:spPr>
            <a:xfrm>
              <a:off x="7132956"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Bar"/>
            <p:cNvSpPr/>
            <p:nvPr/>
          </p:nvSpPr>
          <p:spPr>
            <a:xfrm>
              <a:off x="8113191" y="-69119"/>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The snacking show"/>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7296" y="504421"/>
              <a:ext cx="1830285" cy="1737029"/>
            </a:xfrm>
            <a:prstGeom prst="rect">
              <a:avLst/>
            </a:prstGeom>
          </p:spPr>
        </p:pic>
      </p:grpSp>
      <p:pic>
        <p:nvPicPr>
          <p:cNvPr id="11" name="Family planne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94344">
            <a:off x="6155583" y="2591650"/>
            <a:ext cx="1285297" cy="1803043"/>
          </a:xfrm>
          <a:prstGeom prst="rect">
            <a:avLst/>
          </a:prstGeom>
          <a:ln w="38100">
            <a:solidFill>
              <a:schemeClr val="bg1"/>
            </a:solidFill>
          </a:ln>
          <a:effectLst>
            <a:outerShdw blurRad="63500" sx="102000" sy="102000" algn="ctr" rotWithShape="0">
              <a:prstClr val="black">
                <a:alpha val="20000"/>
              </a:prstClr>
            </a:outerShdw>
          </a:effectLst>
        </p:spPr>
      </p:pic>
      <p:pic>
        <p:nvPicPr>
          <p:cNvPr id="17" name="fruit keba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756723">
            <a:off x="6878825" y="4055077"/>
            <a:ext cx="1829586" cy="1219207"/>
          </a:xfrm>
          <a:prstGeom prst="rect">
            <a:avLst/>
          </a:prstGeom>
          <a:ln w="38100">
            <a:solidFill>
              <a:schemeClr val="bg1"/>
            </a:solidFill>
          </a:ln>
          <a:effectLst>
            <a:outerShdw blurRad="63500" sx="102000" sy="102000" algn="ctr" rotWithShape="0">
              <a:prstClr val="black">
                <a:alpha val="20000"/>
              </a:prstClr>
            </a:outerShdw>
          </a:effectLst>
        </p:spPr>
      </p:pic>
      <p:pic>
        <p:nvPicPr>
          <p:cNvPr id="16" name="What can we do"/>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574" y="369245"/>
            <a:ext cx="8290560" cy="2523744"/>
          </a:xfrm>
          <a:prstGeom prst="rect">
            <a:avLst/>
          </a:prstGeom>
        </p:spPr>
      </p:pic>
      <p:pic>
        <p:nvPicPr>
          <p:cNvPr id="2" name="Try the Family.."/>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3654" y="2559812"/>
            <a:ext cx="5553456" cy="774192"/>
          </a:xfrm>
          <a:prstGeom prst="rect">
            <a:avLst/>
          </a:prstGeom>
        </p:spPr>
      </p:pic>
      <p:pic>
        <p:nvPicPr>
          <p:cNvPr id="4" name="bullet 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3654" y="3173070"/>
            <a:ext cx="5541264" cy="768096"/>
          </a:xfrm>
          <a:prstGeom prst="rect">
            <a:avLst/>
          </a:prstGeom>
        </p:spPr>
      </p:pic>
      <p:pic>
        <p:nvPicPr>
          <p:cNvPr id="5" name="bullet 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3654" y="3800374"/>
            <a:ext cx="5541264" cy="499872"/>
          </a:xfrm>
          <a:prstGeom prst="rect">
            <a:avLst/>
          </a:prstGeom>
        </p:spPr>
      </p:pic>
      <p:pic>
        <p:nvPicPr>
          <p:cNvPr id="6" name="bullet 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33654" y="4159454"/>
            <a:ext cx="5541264" cy="1042416"/>
          </a:xfrm>
          <a:prstGeom prst="rect">
            <a:avLst/>
          </a:prstGeom>
        </p:spPr>
      </p:pic>
      <p:pic>
        <p:nvPicPr>
          <p:cNvPr id="8" name="bullet 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3654" y="5061077"/>
            <a:ext cx="5541264" cy="768096"/>
          </a:xfrm>
          <a:prstGeom prst="rect">
            <a:avLst/>
          </a:prstGeom>
        </p:spPr>
      </p:pic>
      <p:pic>
        <p:nvPicPr>
          <p:cNvPr id="9" name="Ask your parents"/>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33654" y="5788965"/>
            <a:ext cx="5309616" cy="774192"/>
          </a:xfrm>
          <a:prstGeom prst="rect">
            <a:avLst/>
          </a:prstGeom>
        </p:spPr>
      </p:pic>
      <p:pic>
        <p:nvPicPr>
          <p:cNvPr id="20" name="Food Scanner App"/>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850762">
            <a:off x="6115737" y="4597334"/>
            <a:ext cx="1296180" cy="1983687"/>
          </a:xfrm>
          <a:prstGeom prst="rect">
            <a:avLst/>
          </a:prstGeom>
        </p:spPr>
      </p:pic>
    </p:spTree>
    <p:extLst>
      <p:ext uri="{BB962C8B-B14F-4D97-AF65-F5344CB8AC3E}">
        <p14:creationId xmlns:p14="http://schemas.microsoft.com/office/powerpoint/2010/main" val="184078236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5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par>
                                    <p:cTn id="18" presetID="3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9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3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 calcmode="lin" valueType="num">
                                          <p:cBhvr>
                                            <p:cTn id="43" dur="500" fill="hold"/>
                                            <p:tgtEl>
                                              <p:spTgt spid="17"/>
                                            </p:tgtEl>
                                            <p:attrNameLst>
                                              <p:attrName>style.rotation</p:attrName>
                                            </p:attrNameLst>
                                          </p:cBhvr>
                                          <p:tavLst>
                                            <p:tav tm="0">
                                              <p:val>
                                                <p:fltVal val="90"/>
                                              </p:val>
                                            </p:tav>
                                            <p:tav tm="100000">
                                              <p:val>
                                                <p:fltVal val="0"/>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2" presetClass="entr" presetSubtype="2" decel="5000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1000" fill="hold"/>
                                            <p:tgtEl>
                                              <p:spTgt spid="20"/>
                                            </p:tgtEl>
                                            <p:attrNameLst>
                                              <p:attrName>ppt_x</p:attrName>
                                            </p:attrNameLst>
                                          </p:cBhvr>
                                          <p:tavLst>
                                            <p:tav tm="0">
                                              <p:val>
                                                <p:strVal val="1+#ppt_w/2"/>
                                              </p:val>
                                            </p:tav>
                                            <p:tav tm="100000">
                                              <p:val>
                                                <p:strVal val="#ppt_x"/>
                                              </p:val>
                                            </p:tav>
                                          </p:tavLst>
                                        </p:anim>
                                        <p:anim calcmode="lin" valueType="num">
                                          <p:cBhvr additive="base">
                                            <p:cTn id="5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5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par>
                                    <p:cTn id="18" presetID="3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9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3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 calcmode="lin" valueType="num">
                                          <p:cBhvr>
                                            <p:cTn id="43" dur="500" fill="hold"/>
                                            <p:tgtEl>
                                              <p:spTgt spid="17"/>
                                            </p:tgtEl>
                                            <p:attrNameLst>
                                              <p:attrName>style.rotation</p:attrName>
                                            </p:attrNameLst>
                                          </p:cBhvr>
                                          <p:tavLst>
                                            <p:tav tm="0">
                                              <p:val>
                                                <p:fltVal val="90"/>
                                              </p:val>
                                            </p:tav>
                                            <p:tav tm="100000">
                                              <p:val>
                                                <p:fltVal val="0"/>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2" presetClass="entr" presetSubtype="2" decel="5000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1000" fill="hold"/>
                                            <p:tgtEl>
                                              <p:spTgt spid="20"/>
                                            </p:tgtEl>
                                            <p:attrNameLst>
                                              <p:attrName>ppt_x</p:attrName>
                                            </p:attrNameLst>
                                          </p:cBhvr>
                                          <p:tavLst>
                                            <p:tav tm="0">
                                              <p:val>
                                                <p:strVal val="1+#ppt_w/2"/>
                                              </p:val>
                                            </p:tav>
                                            <p:tav tm="100000">
                                              <p:val>
                                                <p:strVal val="#ppt_x"/>
                                              </p:val>
                                            </p:tav>
                                          </p:tavLst>
                                        </p:anim>
                                        <p:anim calcmode="lin" valueType="num">
                                          <p:cBhvr additive="base">
                                            <p:cTn id="5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EB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2"/>
          <a:srcRect l="85562" t="11250" r="2750" b="83750"/>
          <a:stretch/>
        </p:blipFill>
        <p:spPr>
          <a:xfrm>
            <a:off x="6876256" y="836712"/>
            <a:ext cx="1068726" cy="288032"/>
          </a:xfrm>
          <a:prstGeom prst="rect">
            <a:avLst/>
          </a:prstGeom>
        </p:spPr>
      </p:pic>
      <p:pic>
        <p:nvPicPr>
          <p:cNvPr id="4" name="Picture 3"/>
          <p:cNvPicPr>
            <a:picLocks noChangeAspect="1"/>
          </p:cNvPicPr>
          <p:nvPr/>
        </p:nvPicPr>
        <p:blipFill rotWithShape="1">
          <a:blip r:embed="rId3"/>
          <a:srcRect l="29643" t="21826" r="24750" b="69301"/>
          <a:stretch/>
        </p:blipFill>
        <p:spPr>
          <a:xfrm>
            <a:off x="1377086" y="404664"/>
            <a:ext cx="6389828" cy="994508"/>
          </a:xfrm>
          <a:prstGeom prst="rect">
            <a:avLst/>
          </a:prstGeom>
        </p:spPr>
      </p:pic>
      <p:pic>
        <p:nvPicPr>
          <p:cNvPr id="7" name="Picture 6"/>
          <p:cNvPicPr>
            <a:picLocks noChangeAspect="1"/>
          </p:cNvPicPr>
          <p:nvPr/>
        </p:nvPicPr>
        <p:blipFill rotWithShape="1">
          <a:blip r:embed="rId3"/>
          <a:srcRect l="47554" t="31007" r="9680" b="32390"/>
          <a:stretch/>
        </p:blipFill>
        <p:spPr>
          <a:xfrm>
            <a:off x="683568" y="1434511"/>
            <a:ext cx="7920880" cy="5423489"/>
          </a:xfrm>
          <a:prstGeom prst="rect">
            <a:avLst/>
          </a:prstGeom>
        </p:spPr>
      </p:pic>
    </p:spTree>
    <p:extLst>
      <p:ext uri="{BB962C8B-B14F-4D97-AF65-F5344CB8AC3E}">
        <p14:creationId xmlns:p14="http://schemas.microsoft.com/office/powerpoint/2010/main" val="148416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p:nvPr/>
        </p:nvSpPr>
        <p:spPr>
          <a:xfrm>
            <a:off x="228600" y="190500"/>
            <a:ext cx="8686800" cy="6134099"/>
          </a:xfrm>
          <a:prstGeom prst="roundRect">
            <a:avLst>
              <a:gd name="adj" fmla="val 2023"/>
            </a:avLst>
          </a:prstGeom>
          <a:solidFill>
            <a:srgbClr val="FFF2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Shape 77"/>
          <p:cNvSpPr/>
          <p:nvPr/>
        </p:nvSpPr>
        <p:spPr>
          <a:xfrm>
            <a:off x="4395089"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Shape 78"/>
          <p:cNvSpPr/>
          <p:nvPr/>
        </p:nvSpPr>
        <p:spPr>
          <a:xfrm>
            <a:off x="4391978"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Shape 79"/>
          <p:cNvSpPr txBox="1">
            <a:spLocks noGrp="1"/>
          </p:cNvSpPr>
          <p:nvPr>
            <p:ph type="sldNum" idx="12"/>
          </p:nvPr>
        </p:nvSpPr>
        <p:spPr>
          <a:xfrm>
            <a:off x="4402192" y="6524860"/>
            <a:ext cx="339616" cy="125675"/>
          </a:xfrm>
          <a:prstGeom prst="rect">
            <a:avLst/>
          </a:prstGeom>
          <a:noFill/>
          <a:ln>
            <a:noFill/>
          </a:ln>
        </p:spPr>
        <p:txBody>
          <a:bodyPr lIns="0" tIns="0" rIns="0" bIns="0" anchor="t" anchorCtr="0">
            <a:noAutofit/>
          </a:bodyPr>
          <a:lstStyle/>
          <a:p>
            <a:pPr marL="0" marR="0" lvl="0" indent="0" algn="ctr" defTabSz="914400" rtl="0" eaLnBrk="1" fontAlgn="auto" latinLnBrk="0" hangingPunct="1">
              <a:lnSpc>
                <a:spcPct val="106666"/>
              </a:lnSpc>
              <a:spcBef>
                <a:spcPts val="0"/>
              </a:spcBef>
              <a:spcAft>
                <a:spcPts val="0"/>
              </a:spcAft>
              <a:buClrTx/>
              <a:buSzPct val="25000"/>
              <a:buFontTx/>
              <a:buNone/>
              <a:tabLst/>
              <a:defRPr/>
            </a:pPr>
            <a:fld id="{00000000-1234-1234-1234-123412341234}" type="slidenum">
              <a:rPr kumimoji="0" lang="en-US" sz="900" b="1"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6666"/>
                </a:lnSpc>
                <a:spcBef>
                  <a:spcPts val="0"/>
                </a:spcBef>
                <a:spcAft>
                  <a:spcPts val="0"/>
                </a:spcAft>
                <a:buClrTx/>
                <a:buSzPct val="25000"/>
                <a:buFontTx/>
                <a:buNone/>
                <a:tabLst/>
                <a:defRPr/>
              </a:pPr>
              <a:t>3</a:t>
            </a:fld>
            <a:endParaRPr kumimoji="0" lang="en-US" sz="9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1698" y="5039748"/>
            <a:ext cx="1144912" cy="11449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710692"/>
            <a:ext cx="8686800" cy="1182624"/>
          </a:xfrm>
          <a:prstGeom prst="rect">
            <a:avLst/>
          </a:prstGeom>
        </p:spPr>
      </p:pic>
      <p:pic>
        <p:nvPicPr>
          <p:cNvPr id="12" name="Picture 11">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9672" y="1762594"/>
            <a:ext cx="5904656" cy="3323658"/>
          </a:xfrm>
          <a:prstGeom prst="rect">
            <a:avLst/>
          </a:prstGeom>
        </p:spPr>
      </p:pic>
    </p:spTree>
    <p:extLst>
      <p:ext uri="{BB962C8B-B14F-4D97-AF65-F5344CB8AC3E}">
        <p14:creationId xmlns:p14="http://schemas.microsoft.com/office/powerpoint/2010/main" val="1930538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20. Blue light 4"/>
          <p:cNvSpPr/>
          <p:nvPr/>
        </p:nvSpPr>
        <p:spPr>
          <a:xfrm>
            <a:off x="430409" y="1866374"/>
            <a:ext cx="287664" cy="271682"/>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19. Pink light 4"/>
          <p:cNvSpPr/>
          <p:nvPr/>
        </p:nvSpPr>
        <p:spPr>
          <a:xfrm>
            <a:off x="430409" y="3293160"/>
            <a:ext cx="287664" cy="271682"/>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18. Green light 4"/>
          <p:cNvSpPr/>
          <p:nvPr/>
        </p:nvSpPr>
        <p:spPr>
          <a:xfrm>
            <a:off x="430409" y="4719946"/>
            <a:ext cx="287664" cy="271682"/>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7. Red light 4"/>
          <p:cNvSpPr/>
          <p:nvPr/>
        </p:nvSpPr>
        <p:spPr>
          <a:xfrm>
            <a:off x="430409" y="6146731"/>
            <a:ext cx="287664" cy="287664"/>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7" name="16. Orange light 4"/>
          <p:cNvSpPr/>
          <p:nvPr/>
        </p:nvSpPr>
        <p:spPr>
          <a:xfrm>
            <a:off x="1762995" y="6146731"/>
            <a:ext cx="287664" cy="287664"/>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5" name="15. Blue light 3"/>
          <p:cNvSpPr/>
          <p:nvPr/>
        </p:nvSpPr>
        <p:spPr>
          <a:xfrm>
            <a:off x="3095581" y="6146731"/>
            <a:ext cx="287664" cy="287664"/>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4" name="14. Pink light 3"/>
          <p:cNvSpPr/>
          <p:nvPr/>
        </p:nvSpPr>
        <p:spPr>
          <a:xfrm>
            <a:off x="4428167" y="6162713"/>
            <a:ext cx="287664" cy="271682"/>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3" name="13. Green light 3"/>
          <p:cNvSpPr/>
          <p:nvPr/>
        </p:nvSpPr>
        <p:spPr>
          <a:xfrm>
            <a:off x="5760753" y="6162713"/>
            <a:ext cx="287664" cy="271682"/>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2" name="12. Red light 3"/>
          <p:cNvSpPr/>
          <p:nvPr/>
        </p:nvSpPr>
        <p:spPr>
          <a:xfrm>
            <a:off x="7093339" y="6162713"/>
            <a:ext cx="287664" cy="271682"/>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 name="11. Orange light 3"/>
          <p:cNvSpPr/>
          <p:nvPr/>
        </p:nvSpPr>
        <p:spPr>
          <a:xfrm>
            <a:off x="8425927" y="6146731"/>
            <a:ext cx="287664" cy="287664"/>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 name="10. Blue light 2"/>
          <p:cNvSpPr/>
          <p:nvPr/>
        </p:nvSpPr>
        <p:spPr>
          <a:xfrm>
            <a:off x="8425927" y="4713952"/>
            <a:ext cx="287664" cy="287664"/>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9. Pink light 2"/>
          <p:cNvSpPr/>
          <p:nvPr/>
        </p:nvSpPr>
        <p:spPr>
          <a:xfrm>
            <a:off x="8425927" y="3281173"/>
            <a:ext cx="287664" cy="287664"/>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8. Green light 2"/>
          <p:cNvSpPr/>
          <p:nvPr/>
        </p:nvSpPr>
        <p:spPr>
          <a:xfrm>
            <a:off x="8425927" y="1848394"/>
            <a:ext cx="287664" cy="287664"/>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7. Red light 2"/>
          <p:cNvSpPr/>
          <p:nvPr/>
        </p:nvSpPr>
        <p:spPr>
          <a:xfrm>
            <a:off x="8425927" y="431597"/>
            <a:ext cx="287664" cy="271682"/>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6. Orange light 2"/>
          <p:cNvSpPr/>
          <p:nvPr/>
        </p:nvSpPr>
        <p:spPr>
          <a:xfrm>
            <a:off x="7093339" y="431597"/>
            <a:ext cx="287664" cy="271682"/>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5. Blue light 1"/>
          <p:cNvSpPr/>
          <p:nvPr/>
        </p:nvSpPr>
        <p:spPr>
          <a:xfrm>
            <a:off x="5760753" y="431597"/>
            <a:ext cx="287664" cy="271682"/>
          </a:xfrm>
          <a:prstGeom prst="ellipse">
            <a:avLst/>
          </a:prstGeom>
          <a:solidFill>
            <a:srgbClr val="00A9DC"/>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4. Pink light 1"/>
          <p:cNvSpPr/>
          <p:nvPr/>
        </p:nvSpPr>
        <p:spPr>
          <a:xfrm>
            <a:off x="4428167" y="423606"/>
            <a:ext cx="287664" cy="287664"/>
          </a:xfrm>
          <a:prstGeom prst="ellipse">
            <a:avLst/>
          </a:prstGeom>
          <a:solidFill>
            <a:srgbClr val="DB3987"/>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3. Green light 2"/>
          <p:cNvSpPr/>
          <p:nvPr/>
        </p:nvSpPr>
        <p:spPr>
          <a:xfrm>
            <a:off x="3095581" y="423606"/>
            <a:ext cx="287664" cy="287664"/>
          </a:xfrm>
          <a:prstGeom prst="ellipse">
            <a:avLst/>
          </a:prstGeom>
          <a:solidFill>
            <a:srgbClr val="15A748"/>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2. Red light 1"/>
          <p:cNvSpPr/>
          <p:nvPr/>
        </p:nvSpPr>
        <p:spPr>
          <a:xfrm>
            <a:off x="1762995" y="423606"/>
            <a:ext cx="287664" cy="287664"/>
          </a:xfrm>
          <a:prstGeom prst="ellipse">
            <a:avLst/>
          </a:prstGeom>
          <a:solidFill>
            <a:srgbClr val="D9222A"/>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1. Orange light 1"/>
          <p:cNvSpPr/>
          <p:nvPr/>
        </p:nvSpPr>
        <p:spPr>
          <a:xfrm>
            <a:off x="430409" y="423606"/>
            <a:ext cx="287664" cy="287664"/>
          </a:xfrm>
          <a:prstGeom prst="ellipse">
            <a:avLst/>
          </a:prstGeom>
          <a:solidFill>
            <a:srgbClr val="E57136"/>
          </a:solidFill>
          <a:ln w="15875">
            <a:noFill/>
          </a:ln>
          <a:effectLst>
            <a:glow rad="139700">
              <a:schemeClr val="bg1">
                <a:alpha val="50000"/>
              </a:schemeClr>
            </a:glow>
            <a:softEdge rad="0"/>
          </a:effectLst>
          <a:scene3d>
            <a:camera prst="orthographicFront"/>
            <a:lightRig rig="threePt" dir="t"/>
          </a:scene3d>
          <a:sp3d prstMaterial="metal">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222A"/>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1800" y="3068960"/>
            <a:ext cx="2540116" cy="2410692"/>
          </a:xfrm>
          <a:prstGeom prst="rect">
            <a:avLst/>
          </a:prstGeom>
        </p:spPr>
      </p:pic>
      <p:sp>
        <p:nvSpPr>
          <p:cNvPr id="3" name="TextBox 2">
            <a:extLst>
              <a:ext uri="{FF2B5EF4-FFF2-40B4-BE49-F238E27FC236}">
                <a16:creationId xmlns:a16="http://schemas.microsoft.com/office/drawing/2014/main" id="{168DC392-0037-4AFF-B34B-57A239508529}"/>
              </a:ext>
            </a:extLst>
          </p:cNvPr>
          <p:cNvSpPr txBox="1"/>
          <p:nvPr/>
        </p:nvSpPr>
        <p:spPr>
          <a:xfrm>
            <a:off x="2007436" y="1247179"/>
            <a:ext cx="5400600" cy="1446550"/>
          </a:xfrm>
          <a:prstGeom prst="rect">
            <a:avLst/>
          </a:prstGeom>
          <a:noFill/>
        </p:spPr>
        <p:txBody>
          <a:bodyPr wrap="square" rtlCol="0">
            <a:spAutoFit/>
          </a:bodyPr>
          <a:lstStyle/>
          <a:p>
            <a:r>
              <a:rPr lang="en-GB" sz="8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end</a:t>
            </a:r>
          </a:p>
        </p:txBody>
      </p:sp>
    </p:spTree>
    <p:extLst>
      <p:ext uri="{BB962C8B-B14F-4D97-AF65-F5344CB8AC3E}">
        <p14:creationId xmlns:p14="http://schemas.microsoft.com/office/powerpoint/2010/main" val="37785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xit" presetSubtype="0" repeatCount="indefinite" fill="hold" grpId="0" nodeType="withEffect">
                                  <p:stCondLst>
                                    <p:cond delay="0"/>
                                  </p:stCondLst>
                                  <p:endCondLst>
                                    <p:cond evt="onNext" delay="0">
                                      <p:tgtEl>
                                        <p:sldTgt/>
                                      </p:tgtEl>
                                    </p:cond>
                                  </p:endCondLst>
                                  <p:childTnLst>
                                    <p:animEffect transition="out" filter="fade">
                                      <p:cBhvr>
                                        <p:cTn id="9" dur="750"/>
                                        <p:tgtEl>
                                          <p:spTgt spid="11"/>
                                        </p:tgtEl>
                                      </p:cBhvr>
                                    </p:animEffect>
                                    <p:set>
                                      <p:cBhvr>
                                        <p:cTn id="10" dur="1" fill="hold">
                                          <p:stCondLst>
                                            <p:cond delay="749"/>
                                          </p:stCondLst>
                                        </p:cTn>
                                        <p:tgtEl>
                                          <p:spTgt spid="11"/>
                                        </p:tgtEl>
                                        <p:attrNameLst>
                                          <p:attrName>style.visibility</p:attrName>
                                        </p:attrNameLst>
                                      </p:cBhvr>
                                      <p:to>
                                        <p:strVal val="hidden"/>
                                      </p:to>
                                    </p:set>
                                  </p:childTnLst>
                                </p:cTn>
                              </p:par>
                              <p:par>
                                <p:cTn id="11" presetID="10" presetClass="entr" presetSubtype="0" fill="hold" grpId="1" nodeType="withEffect">
                                  <p:stCondLst>
                                    <p:cond delay="1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par>
                                <p:cTn id="14" presetID="10" presetClass="exit" presetSubtype="0" repeatCount="indefinite" fill="hold" grpId="0" nodeType="withEffect">
                                  <p:stCondLst>
                                    <p:cond delay="100"/>
                                  </p:stCondLst>
                                  <p:endCondLst>
                                    <p:cond evt="onNext" delay="0">
                                      <p:tgtEl>
                                        <p:sldTgt/>
                                      </p:tgtEl>
                                    </p:cond>
                                  </p:endCondLst>
                                  <p:childTnLst>
                                    <p:animEffect transition="out" filter="fade">
                                      <p:cBhvr>
                                        <p:cTn id="15" dur="750"/>
                                        <p:tgtEl>
                                          <p:spTgt spid="12"/>
                                        </p:tgtEl>
                                      </p:cBhvr>
                                    </p:animEffect>
                                    <p:set>
                                      <p:cBhvr>
                                        <p:cTn id="16" dur="1" fill="hold">
                                          <p:stCondLst>
                                            <p:cond delay="749"/>
                                          </p:stCondLst>
                                        </p:cTn>
                                        <p:tgtEl>
                                          <p:spTgt spid="12"/>
                                        </p:tgtEl>
                                        <p:attrNameLst>
                                          <p:attrName>style.visibility</p:attrName>
                                        </p:attrNameLst>
                                      </p:cBhvr>
                                      <p:to>
                                        <p:strVal val="hidden"/>
                                      </p:to>
                                    </p:set>
                                  </p:childTnLst>
                                </p:cTn>
                              </p:par>
                              <p:par>
                                <p:cTn id="17" presetID="10" presetClass="entr" presetSubtype="0" fill="hold" grpId="1" nodeType="withEffect">
                                  <p:stCondLst>
                                    <p:cond delay="2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par>
                                <p:cTn id="20" presetID="10" presetClass="exit" presetSubtype="0" repeatCount="indefinite" fill="hold" grpId="0" nodeType="withEffect">
                                  <p:stCondLst>
                                    <p:cond delay="200"/>
                                  </p:stCondLst>
                                  <p:endCondLst>
                                    <p:cond evt="onNext" delay="0">
                                      <p:tgtEl>
                                        <p:sldTgt/>
                                      </p:tgtEl>
                                    </p:cond>
                                  </p:endCondLst>
                                  <p:childTnLst>
                                    <p:animEffect transition="out" filter="fade">
                                      <p:cBhvr>
                                        <p:cTn id="21" dur="750"/>
                                        <p:tgtEl>
                                          <p:spTgt spid="13"/>
                                        </p:tgtEl>
                                      </p:cBhvr>
                                    </p:animEffect>
                                    <p:set>
                                      <p:cBhvr>
                                        <p:cTn id="22" dur="1" fill="hold">
                                          <p:stCondLst>
                                            <p:cond delay="749"/>
                                          </p:stCondLst>
                                        </p:cTn>
                                        <p:tgtEl>
                                          <p:spTgt spid="13"/>
                                        </p:tgtEl>
                                        <p:attrNameLst>
                                          <p:attrName>style.visibility</p:attrName>
                                        </p:attrNameLst>
                                      </p:cBhvr>
                                      <p:to>
                                        <p:strVal val="hidden"/>
                                      </p:to>
                                    </p:set>
                                  </p:childTnLst>
                                </p:cTn>
                              </p:par>
                              <p:par>
                                <p:cTn id="23" presetID="10" presetClass="entr" presetSubtype="0" fill="hold" grpId="1" nodeType="withEffect">
                                  <p:stCondLst>
                                    <p:cond delay="3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childTnLst>
                                </p:cTn>
                              </p:par>
                              <p:par>
                                <p:cTn id="26" presetID="10" presetClass="exit" presetSubtype="0" repeatCount="indefinite" fill="hold" grpId="0" nodeType="withEffect">
                                  <p:stCondLst>
                                    <p:cond delay="300"/>
                                  </p:stCondLst>
                                  <p:endCondLst>
                                    <p:cond evt="onNext" delay="0">
                                      <p:tgtEl>
                                        <p:sldTgt/>
                                      </p:tgtEl>
                                    </p:cond>
                                  </p:endCondLst>
                                  <p:childTnLst>
                                    <p:animEffect transition="out" filter="fade">
                                      <p:cBhvr>
                                        <p:cTn id="27" dur="750"/>
                                        <p:tgtEl>
                                          <p:spTgt spid="14"/>
                                        </p:tgtEl>
                                      </p:cBhvr>
                                    </p:animEffect>
                                    <p:set>
                                      <p:cBhvr>
                                        <p:cTn id="28" dur="1" fill="hold">
                                          <p:stCondLst>
                                            <p:cond delay="749"/>
                                          </p:stCondLst>
                                        </p:cTn>
                                        <p:tgtEl>
                                          <p:spTgt spid="14"/>
                                        </p:tgtEl>
                                        <p:attrNameLst>
                                          <p:attrName>style.visibility</p:attrName>
                                        </p:attrNameLst>
                                      </p:cBhvr>
                                      <p:to>
                                        <p:strVal val="hidden"/>
                                      </p:to>
                                    </p:set>
                                  </p:childTnLst>
                                </p:cTn>
                              </p:par>
                              <p:par>
                                <p:cTn id="29" presetID="10" presetClass="entr" presetSubtype="0" fill="hold" grpId="1" nodeType="withEffect">
                                  <p:stCondLst>
                                    <p:cond delay="4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par>
                                <p:cTn id="32" presetID="10" presetClass="exit" presetSubtype="0" repeatCount="indefinite" fill="hold" grpId="0" nodeType="withEffect">
                                  <p:stCondLst>
                                    <p:cond delay="400"/>
                                  </p:stCondLst>
                                  <p:endCondLst>
                                    <p:cond evt="onNext" delay="0">
                                      <p:tgtEl>
                                        <p:sldTgt/>
                                      </p:tgtEl>
                                    </p:cond>
                                  </p:endCondLst>
                                  <p:childTnLst>
                                    <p:animEffect transition="out" filter="fade">
                                      <p:cBhvr>
                                        <p:cTn id="33" dur="750"/>
                                        <p:tgtEl>
                                          <p:spTgt spid="15"/>
                                        </p:tgtEl>
                                      </p:cBhvr>
                                    </p:animEffect>
                                    <p:set>
                                      <p:cBhvr>
                                        <p:cTn id="34" dur="1" fill="hold">
                                          <p:stCondLst>
                                            <p:cond delay="749"/>
                                          </p:stCondLst>
                                        </p:cTn>
                                        <p:tgtEl>
                                          <p:spTgt spid="15"/>
                                        </p:tgtEl>
                                        <p:attrNameLst>
                                          <p:attrName>style.visibility</p:attrName>
                                        </p:attrNameLst>
                                      </p:cBhvr>
                                      <p:to>
                                        <p:strVal val="hidden"/>
                                      </p:to>
                                    </p:set>
                                  </p:childTnLst>
                                </p:cTn>
                              </p:par>
                              <p:par>
                                <p:cTn id="35" presetID="10" presetClass="entr" presetSubtype="0" fill="hold" grpId="1" nodeType="with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750"/>
                                        <p:tgtEl>
                                          <p:spTgt spid="16"/>
                                        </p:tgtEl>
                                      </p:cBhvr>
                                    </p:animEffect>
                                  </p:childTnLst>
                                </p:cTn>
                              </p:par>
                              <p:par>
                                <p:cTn id="38" presetID="10" presetClass="exit" presetSubtype="0" repeatCount="indefinite" fill="hold" grpId="0" nodeType="withEffect">
                                  <p:stCondLst>
                                    <p:cond delay="500"/>
                                  </p:stCondLst>
                                  <p:endCondLst>
                                    <p:cond evt="onNext" delay="0">
                                      <p:tgtEl>
                                        <p:sldTgt/>
                                      </p:tgtEl>
                                    </p:cond>
                                  </p:endCondLst>
                                  <p:childTnLst>
                                    <p:animEffect transition="out" filter="fade">
                                      <p:cBhvr>
                                        <p:cTn id="39" dur="750"/>
                                        <p:tgtEl>
                                          <p:spTgt spid="16"/>
                                        </p:tgtEl>
                                      </p:cBhvr>
                                    </p:animEffect>
                                    <p:set>
                                      <p:cBhvr>
                                        <p:cTn id="40" dur="1" fill="hold">
                                          <p:stCondLst>
                                            <p:cond delay="749"/>
                                          </p:stCondLst>
                                        </p:cTn>
                                        <p:tgtEl>
                                          <p:spTgt spid="16"/>
                                        </p:tgtEl>
                                        <p:attrNameLst>
                                          <p:attrName>style.visibility</p:attrName>
                                        </p:attrNameLst>
                                      </p:cBhvr>
                                      <p:to>
                                        <p:strVal val="hidden"/>
                                      </p:to>
                                    </p:set>
                                  </p:childTnLst>
                                </p:cTn>
                              </p:par>
                              <p:par>
                                <p:cTn id="41" presetID="10" presetClass="entr" presetSubtype="0" fill="hold" grpId="1" nodeType="withEffect">
                                  <p:stCondLst>
                                    <p:cond delay="6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50"/>
                                        <p:tgtEl>
                                          <p:spTgt spid="17"/>
                                        </p:tgtEl>
                                      </p:cBhvr>
                                    </p:animEffect>
                                  </p:childTnLst>
                                </p:cTn>
                              </p:par>
                              <p:par>
                                <p:cTn id="44" presetID="10" presetClass="exit" presetSubtype="0" repeatCount="indefinite" fill="hold" grpId="0" nodeType="withEffect">
                                  <p:stCondLst>
                                    <p:cond delay="600"/>
                                  </p:stCondLst>
                                  <p:endCondLst>
                                    <p:cond evt="onNext" delay="0">
                                      <p:tgtEl>
                                        <p:sldTgt/>
                                      </p:tgtEl>
                                    </p:cond>
                                  </p:endCondLst>
                                  <p:childTnLst>
                                    <p:animEffect transition="out" filter="fade">
                                      <p:cBhvr>
                                        <p:cTn id="45" dur="750"/>
                                        <p:tgtEl>
                                          <p:spTgt spid="17"/>
                                        </p:tgtEl>
                                      </p:cBhvr>
                                    </p:animEffect>
                                    <p:set>
                                      <p:cBhvr>
                                        <p:cTn id="46" dur="1" fill="hold">
                                          <p:stCondLst>
                                            <p:cond delay="749"/>
                                          </p:stCondLst>
                                        </p:cTn>
                                        <p:tgtEl>
                                          <p:spTgt spid="17"/>
                                        </p:tgtEl>
                                        <p:attrNameLst>
                                          <p:attrName>style.visibility</p:attrName>
                                        </p:attrNameLst>
                                      </p:cBhvr>
                                      <p:to>
                                        <p:strVal val="hidden"/>
                                      </p:to>
                                    </p:set>
                                  </p:childTnLst>
                                </p:cTn>
                              </p:par>
                              <p:par>
                                <p:cTn id="47" presetID="10" presetClass="entr" presetSubtype="0" fill="hold" grpId="1" nodeType="withEffect">
                                  <p:stCondLst>
                                    <p:cond delay="7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750"/>
                                        <p:tgtEl>
                                          <p:spTgt spid="18"/>
                                        </p:tgtEl>
                                      </p:cBhvr>
                                    </p:animEffect>
                                  </p:childTnLst>
                                </p:cTn>
                              </p:par>
                              <p:par>
                                <p:cTn id="50" presetID="10" presetClass="exit" presetSubtype="0" repeatCount="indefinite" fill="hold" grpId="0" nodeType="withEffect">
                                  <p:stCondLst>
                                    <p:cond delay="700"/>
                                  </p:stCondLst>
                                  <p:endCondLst>
                                    <p:cond evt="onNext" delay="0">
                                      <p:tgtEl>
                                        <p:sldTgt/>
                                      </p:tgtEl>
                                    </p:cond>
                                  </p:endCondLst>
                                  <p:childTnLst>
                                    <p:animEffect transition="out" filter="fade">
                                      <p:cBhvr>
                                        <p:cTn id="51" dur="750"/>
                                        <p:tgtEl>
                                          <p:spTgt spid="18"/>
                                        </p:tgtEl>
                                      </p:cBhvr>
                                    </p:animEffect>
                                    <p:set>
                                      <p:cBhvr>
                                        <p:cTn id="52" dur="1" fill="hold">
                                          <p:stCondLst>
                                            <p:cond delay="749"/>
                                          </p:stCondLst>
                                        </p:cTn>
                                        <p:tgtEl>
                                          <p:spTgt spid="18"/>
                                        </p:tgtEl>
                                        <p:attrNameLst>
                                          <p:attrName>style.visibility</p:attrName>
                                        </p:attrNameLst>
                                      </p:cBhvr>
                                      <p:to>
                                        <p:strVal val="hidden"/>
                                      </p:to>
                                    </p:set>
                                  </p:childTnLst>
                                </p:cTn>
                              </p:par>
                              <p:par>
                                <p:cTn id="53" presetID="10" presetClass="entr" presetSubtype="0" fill="hold" grpId="1" nodeType="withEffect">
                                  <p:stCondLst>
                                    <p:cond delay="8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750"/>
                                        <p:tgtEl>
                                          <p:spTgt spid="19"/>
                                        </p:tgtEl>
                                      </p:cBhvr>
                                    </p:animEffect>
                                  </p:childTnLst>
                                </p:cTn>
                              </p:par>
                              <p:par>
                                <p:cTn id="56" presetID="10" presetClass="exit" presetSubtype="0" repeatCount="indefinite" fill="hold" grpId="0" nodeType="withEffect">
                                  <p:stCondLst>
                                    <p:cond delay="800"/>
                                  </p:stCondLst>
                                  <p:endCondLst>
                                    <p:cond evt="onNext" delay="0">
                                      <p:tgtEl>
                                        <p:sldTgt/>
                                      </p:tgtEl>
                                    </p:cond>
                                  </p:endCondLst>
                                  <p:childTnLst>
                                    <p:animEffect transition="out" filter="fade">
                                      <p:cBhvr>
                                        <p:cTn id="57" dur="750"/>
                                        <p:tgtEl>
                                          <p:spTgt spid="19"/>
                                        </p:tgtEl>
                                      </p:cBhvr>
                                    </p:animEffect>
                                    <p:set>
                                      <p:cBhvr>
                                        <p:cTn id="58" dur="1" fill="hold">
                                          <p:stCondLst>
                                            <p:cond delay="749"/>
                                          </p:stCondLst>
                                        </p:cTn>
                                        <p:tgtEl>
                                          <p:spTgt spid="19"/>
                                        </p:tgtEl>
                                        <p:attrNameLst>
                                          <p:attrName>style.visibility</p:attrName>
                                        </p:attrNameLst>
                                      </p:cBhvr>
                                      <p:to>
                                        <p:strVal val="hidden"/>
                                      </p:to>
                                    </p:set>
                                  </p:childTnLst>
                                </p:cTn>
                              </p:par>
                              <p:par>
                                <p:cTn id="59" presetID="10" presetClass="entr" presetSubtype="0" fill="hold" grpId="1" nodeType="withEffect">
                                  <p:stCondLst>
                                    <p:cond delay="90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750"/>
                                        <p:tgtEl>
                                          <p:spTgt spid="20"/>
                                        </p:tgtEl>
                                      </p:cBhvr>
                                    </p:animEffect>
                                  </p:childTnLst>
                                </p:cTn>
                              </p:par>
                              <p:par>
                                <p:cTn id="62" presetID="10" presetClass="exit" presetSubtype="0" repeatCount="indefinite" fill="hold" grpId="0" nodeType="withEffect">
                                  <p:stCondLst>
                                    <p:cond delay="900"/>
                                  </p:stCondLst>
                                  <p:endCondLst>
                                    <p:cond evt="onNext" delay="0">
                                      <p:tgtEl>
                                        <p:sldTgt/>
                                      </p:tgtEl>
                                    </p:cond>
                                  </p:endCondLst>
                                  <p:childTnLst>
                                    <p:animEffect transition="out" filter="fade">
                                      <p:cBhvr>
                                        <p:cTn id="63" dur="750"/>
                                        <p:tgtEl>
                                          <p:spTgt spid="20"/>
                                        </p:tgtEl>
                                      </p:cBhvr>
                                    </p:animEffect>
                                    <p:set>
                                      <p:cBhvr>
                                        <p:cTn id="64" dur="1" fill="hold">
                                          <p:stCondLst>
                                            <p:cond delay="749"/>
                                          </p:stCondLst>
                                        </p:cTn>
                                        <p:tgtEl>
                                          <p:spTgt spid="20"/>
                                        </p:tgtEl>
                                        <p:attrNameLst>
                                          <p:attrName>style.visibility</p:attrName>
                                        </p:attrNameLst>
                                      </p:cBhvr>
                                      <p:to>
                                        <p:strVal val="hidden"/>
                                      </p:to>
                                    </p:set>
                                  </p:childTnLst>
                                </p:cTn>
                              </p:par>
                              <p:par>
                                <p:cTn id="65" presetID="10" presetClass="entr" presetSubtype="0" fill="hold" grpId="1"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750"/>
                                        <p:tgtEl>
                                          <p:spTgt spid="21"/>
                                        </p:tgtEl>
                                      </p:cBhvr>
                                    </p:animEffect>
                                  </p:childTnLst>
                                </p:cTn>
                              </p:par>
                              <p:par>
                                <p:cTn id="68" presetID="10" presetClass="exit" presetSubtype="0" repeatCount="indefinite" fill="hold" grpId="0" nodeType="withEffect">
                                  <p:stCondLst>
                                    <p:cond delay="0"/>
                                  </p:stCondLst>
                                  <p:endCondLst>
                                    <p:cond evt="onNext" delay="0">
                                      <p:tgtEl>
                                        <p:sldTgt/>
                                      </p:tgtEl>
                                    </p:cond>
                                  </p:endCondLst>
                                  <p:childTnLst>
                                    <p:animEffect transition="out" filter="fade">
                                      <p:cBhvr>
                                        <p:cTn id="69" dur="750"/>
                                        <p:tgtEl>
                                          <p:spTgt spid="21"/>
                                        </p:tgtEl>
                                      </p:cBhvr>
                                    </p:animEffect>
                                    <p:set>
                                      <p:cBhvr>
                                        <p:cTn id="70" dur="1" fill="hold">
                                          <p:stCondLst>
                                            <p:cond delay="749"/>
                                          </p:stCondLst>
                                        </p:cTn>
                                        <p:tgtEl>
                                          <p:spTgt spid="21"/>
                                        </p:tgtEl>
                                        <p:attrNameLst>
                                          <p:attrName>style.visibility</p:attrName>
                                        </p:attrNameLst>
                                      </p:cBhvr>
                                      <p:to>
                                        <p:strVal val="hidden"/>
                                      </p:to>
                                    </p:set>
                                  </p:childTnLst>
                                </p:cTn>
                              </p:par>
                              <p:par>
                                <p:cTn id="71" presetID="10" presetClass="entr" presetSubtype="0" fill="hold" grpId="1" nodeType="withEffect">
                                  <p:stCondLst>
                                    <p:cond delay="10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750"/>
                                        <p:tgtEl>
                                          <p:spTgt spid="22"/>
                                        </p:tgtEl>
                                      </p:cBhvr>
                                    </p:animEffect>
                                  </p:childTnLst>
                                </p:cTn>
                              </p:par>
                              <p:par>
                                <p:cTn id="74" presetID="10" presetClass="exit" presetSubtype="0" repeatCount="indefinite" fill="hold" grpId="0" nodeType="withEffect">
                                  <p:stCondLst>
                                    <p:cond delay="100"/>
                                  </p:stCondLst>
                                  <p:endCondLst>
                                    <p:cond evt="onNext" delay="0">
                                      <p:tgtEl>
                                        <p:sldTgt/>
                                      </p:tgtEl>
                                    </p:cond>
                                  </p:endCondLst>
                                  <p:childTnLst>
                                    <p:animEffect transition="out" filter="fade">
                                      <p:cBhvr>
                                        <p:cTn id="75" dur="750"/>
                                        <p:tgtEl>
                                          <p:spTgt spid="22"/>
                                        </p:tgtEl>
                                      </p:cBhvr>
                                    </p:animEffect>
                                    <p:set>
                                      <p:cBhvr>
                                        <p:cTn id="76" dur="1" fill="hold">
                                          <p:stCondLst>
                                            <p:cond delay="749"/>
                                          </p:stCondLst>
                                        </p:cTn>
                                        <p:tgtEl>
                                          <p:spTgt spid="22"/>
                                        </p:tgtEl>
                                        <p:attrNameLst>
                                          <p:attrName>style.visibility</p:attrName>
                                        </p:attrNameLst>
                                      </p:cBhvr>
                                      <p:to>
                                        <p:strVal val="hidden"/>
                                      </p:to>
                                    </p:set>
                                  </p:childTnLst>
                                </p:cTn>
                              </p:par>
                              <p:par>
                                <p:cTn id="77" presetID="10" presetClass="entr" presetSubtype="0" fill="hold" grpId="1" nodeType="withEffect">
                                  <p:stCondLst>
                                    <p:cond delay="20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750"/>
                                        <p:tgtEl>
                                          <p:spTgt spid="23"/>
                                        </p:tgtEl>
                                      </p:cBhvr>
                                    </p:animEffect>
                                  </p:childTnLst>
                                </p:cTn>
                              </p:par>
                              <p:par>
                                <p:cTn id="80" presetID="10" presetClass="exit" presetSubtype="0" repeatCount="indefinite" fill="hold" grpId="0" nodeType="withEffect">
                                  <p:stCondLst>
                                    <p:cond delay="200"/>
                                  </p:stCondLst>
                                  <p:endCondLst>
                                    <p:cond evt="onNext" delay="0">
                                      <p:tgtEl>
                                        <p:sldTgt/>
                                      </p:tgtEl>
                                    </p:cond>
                                  </p:endCondLst>
                                  <p:childTnLst>
                                    <p:animEffect transition="out" filter="fade">
                                      <p:cBhvr>
                                        <p:cTn id="81" dur="750"/>
                                        <p:tgtEl>
                                          <p:spTgt spid="23"/>
                                        </p:tgtEl>
                                      </p:cBhvr>
                                    </p:animEffect>
                                    <p:set>
                                      <p:cBhvr>
                                        <p:cTn id="82" dur="1" fill="hold">
                                          <p:stCondLst>
                                            <p:cond delay="749"/>
                                          </p:stCondLst>
                                        </p:cTn>
                                        <p:tgtEl>
                                          <p:spTgt spid="23"/>
                                        </p:tgtEl>
                                        <p:attrNameLst>
                                          <p:attrName>style.visibility</p:attrName>
                                        </p:attrNameLst>
                                      </p:cBhvr>
                                      <p:to>
                                        <p:strVal val="hidden"/>
                                      </p:to>
                                    </p:set>
                                  </p:childTnLst>
                                </p:cTn>
                              </p:par>
                              <p:par>
                                <p:cTn id="83" presetID="10" presetClass="entr" presetSubtype="0" fill="hold" grpId="1" nodeType="withEffect">
                                  <p:stCondLst>
                                    <p:cond delay="30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750"/>
                                        <p:tgtEl>
                                          <p:spTgt spid="24"/>
                                        </p:tgtEl>
                                      </p:cBhvr>
                                    </p:animEffect>
                                  </p:childTnLst>
                                </p:cTn>
                              </p:par>
                              <p:par>
                                <p:cTn id="86" presetID="10" presetClass="exit" presetSubtype="0" repeatCount="indefinite" fill="hold" grpId="0" nodeType="withEffect">
                                  <p:stCondLst>
                                    <p:cond delay="300"/>
                                  </p:stCondLst>
                                  <p:endCondLst>
                                    <p:cond evt="onNext" delay="0">
                                      <p:tgtEl>
                                        <p:sldTgt/>
                                      </p:tgtEl>
                                    </p:cond>
                                  </p:endCondLst>
                                  <p:childTnLst>
                                    <p:animEffect transition="out" filter="fade">
                                      <p:cBhvr>
                                        <p:cTn id="87" dur="750"/>
                                        <p:tgtEl>
                                          <p:spTgt spid="24"/>
                                        </p:tgtEl>
                                      </p:cBhvr>
                                    </p:animEffect>
                                    <p:set>
                                      <p:cBhvr>
                                        <p:cTn id="88" dur="1" fill="hold">
                                          <p:stCondLst>
                                            <p:cond delay="749"/>
                                          </p:stCondLst>
                                        </p:cTn>
                                        <p:tgtEl>
                                          <p:spTgt spid="24"/>
                                        </p:tgtEl>
                                        <p:attrNameLst>
                                          <p:attrName>style.visibility</p:attrName>
                                        </p:attrNameLst>
                                      </p:cBhvr>
                                      <p:to>
                                        <p:strVal val="hidden"/>
                                      </p:to>
                                    </p:set>
                                  </p:childTnLst>
                                </p:cTn>
                              </p:par>
                              <p:par>
                                <p:cTn id="89" presetID="10" presetClass="entr" presetSubtype="0" fill="hold" grpId="1" nodeType="withEffect">
                                  <p:stCondLst>
                                    <p:cond delay="40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750"/>
                                        <p:tgtEl>
                                          <p:spTgt spid="25"/>
                                        </p:tgtEl>
                                      </p:cBhvr>
                                    </p:animEffect>
                                  </p:childTnLst>
                                </p:cTn>
                              </p:par>
                              <p:par>
                                <p:cTn id="92" presetID="10" presetClass="exit" presetSubtype="0" repeatCount="indefinite" fill="hold" grpId="0" nodeType="withEffect">
                                  <p:stCondLst>
                                    <p:cond delay="400"/>
                                  </p:stCondLst>
                                  <p:endCondLst>
                                    <p:cond evt="onNext" delay="0">
                                      <p:tgtEl>
                                        <p:sldTgt/>
                                      </p:tgtEl>
                                    </p:cond>
                                  </p:endCondLst>
                                  <p:childTnLst>
                                    <p:animEffect transition="out" filter="fade">
                                      <p:cBhvr>
                                        <p:cTn id="93" dur="750"/>
                                        <p:tgtEl>
                                          <p:spTgt spid="25"/>
                                        </p:tgtEl>
                                      </p:cBhvr>
                                    </p:animEffect>
                                    <p:set>
                                      <p:cBhvr>
                                        <p:cTn id="94" dur="1" fill="hold">
                                          <p:stCondLst>
                                            <p:cond delay="749"/>
                                          </p:stCondLst>
                                        </p:cTn>
                                        <p:tgtEl>
                                          <p:spTgt spid="25"/>
                                        </p:tgtEl>
                                        <p:attrNameLst>
                                          <p:attrName>style.visibility</p:attrName>
                                        </p:attrNameLst>
                                      </p:cBhvr>
                                      <p:to>
                                        <p:strVal val="hidden"/>
                                      </p:to>
                                    </p:set>
                                  </p:childTnLst>
                                </p:cTn>
                              </p:par>
                              <p:par>
                                <p:cTn id="95" presetID="10" presetClass="entr" presetSubtype="0" fill="hold" grpId="1" nodeType="withEffect">
                                  <p:stCondLst>
                                    <p:cond delay="50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750"/>
                                        <p:tgtEl>
                                          <p:spTgt spid="27"/>
                                        </p:tgtEl>
                                      </p:cBhvr>
                                    </p:animEffect>
                                  </p:childTnLst>
                                </p:cTn>
                              </p:par>
                              <p:par>
                                <p:cTn id="98" presetID="10" presetClass="exit" presetSubtype="0" repeatCount="indefinite" fill="hold" grpId="0" nodeType="withEffect">
                                  <p:stCondLst>
                                    <p:cond delay="500"/>
                                  </p:stCondLst>
                                  <p:endCondLst>
                                    <p:cond evt="onNext" delay="0">
                                      <p:tgtEl>
                                        <p:sldTgt/>
                                      </p:tgtEl>
                                    </p:cond>
                                  </p:endCondLst>
                                  <p:childTnLst>
                                    <p:animEffect transition="out" filter="fade">
                                      <p:cBhvr>
                                        <p:cTn id="99" dur="750"/>
                                        <p:tgtEl>
                                          <p:spTgt spid="27"/>
                                        </p:tgtEl>
                                      </p:cBhvr>
                                    </p:animEffect>
                                    <p:set>
                                      <p:cBhvr>
                                        <p:cTn id="100" dur="1" fill="hold">
                                          <p:stCondLst>
                                            <p:cond delay="749"/>
                                          </p:stCondLst>
                                        </p:cTn>
                                        <p:tgtEl>
                                          <p:spTgt spid="27"/>
                                        </p:tgtEl>
                                        <p:attrNameLst>
                                          <p:attrName>style.visibility</p:attrName>
                                        </p:attrNameLst>
                                      </p:cBhvr>
                                      <p:to>
                                        <p:strVal val="hidden"/>
                                      </p:to>
                                    </p:set>
                                  </p:childTnLst>
                                </p:cTn>
                              </p:par>
                              <p:par>
                                <p:cTn id="101" presetID="10" presetClass="entr" presetSubtype="0" fill="hold" grpId="1" nodeType="withEffect">
                                  <p:stCondLst>
                                    <p:cond delay="60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750"/>
                                        <p:tgtEl>
                                          <p:spTgt spid="28"/>
                                        </p:tgtEl>
                                      </p:cBhvr>
                                    </p:animEffect>
                                  </p:childTnLst>
                                </p:cTn>
                              </p:par>
                              <p:par>
                                <p:cTn id="104" presetID="10" presetClass="exit" presetSubtype="0" repeatCount="indefinite" fill="hold" grpId="0" nodeType="withEffect">
                                  <p:stCondLst>
                                    <p:cond delay="600"/>
                                  </p:stCondLst>
                                  <p:endCondLst>
                                    <p:cond evt="onNext" delay="0">
                                      <p:tgtEl>
                                        <p:sldTgt/>
                                      </p:tgtEl>
                                    </p:cond>
                                  </p:endCondLst>
                                  <p:childTnLst>
                                    <p:animEffect transition="out" filter="fade">
                                      <p:cBhvr>
                                        <p:cTn id="105" dur="750"/>
                                        <p:tgtEl>
                                          <p:spTgt spid="28"/>
                                        </p:tgtEl>
                                      </p:cBhvr>
                                    </p:animEffect>
                                    <p:set>
                                      <p:cBhvr>
                                        <p:cTn id="106" dur="1" fill="hold">
                                          <p:stCondLst>
                                            <p:cond delay="749"/>
                                          </p:stCondLst>
                                        </p:cTn>
                                        <p:tgtEl>
                                          <p:spTgt spid="28"/>
                                        </p:tgtEl>
                                        <p:attrNameLst>
                                          <p:attrName>style.visibility</p:attrName>
                                        </p:attrNameLst>
                                      </p:cBhvr>
                                      <p:to>
                                        <p:strVal val="hidden"/>
                                      </p:to>
                                    </p:set>
                                  </p:childTnLst>
                                </p:cTn>
                              </p:par>
                              <p:par>
                                <p:cTn id="107" presetID="10" presetClass="entr" presetSubtype="0" fill="hold" grpId="1" nodeType="withEffect">
                                  <p:stCondLst>
                                    <p:cond delay="70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750"/>
                                        <p:tgtEl>
                                          <p:spTgt spid="29"/>
                                        </p:tgtEl>
                                      </p:cBhvr>
                                    </p:animEffect>
                                  </p:childTnLst>
                                </p:cTn>
                              </p:par>
                              <p:par>
                                <p:cTn id="110" presetID="10" presetClass="exit" presetSubtype="0" repeatCount="indefinite" fill="hold" grpId="0" nodeType="withEffect">
                                  <p:stCondLst>
                                    <p:cond delay="700"/>
                                  </p:stCondLst>
                                  <p:endCondLst>
                                    <p:cond evt="onNext" delay="0">
                                      <p:tgtEl>
                                        <p:sldTgt/>
                                      </p:tgtEl>
                                    </p:cond>
                                  </p:endCondLst>
                                  <p:childTnLst>
                                    <p:animEffect transition="out" filter="fade">
                                      <p:cBhvr>
                                        <p:cTn id="111" dur="750"/>
                                        <p:tgtEl>
                                          <p:spTgt spid="29"/>
                                        </p:tgtEl>
                                      </p:cBhvr>
                                    </p:animEffect>
                                    <p:set>
                                      <p:cBhvr>
                                        <p:cTn id="112" dur="1" fill="hold">
                                          <p:stCondLst>
                                            <p:cond delay="749"/>
                                          </p:stCondLst>
                                        </p:cTn>
                                        <p:tgtEl>
                                          <p:spTgt spid="29"/>
                                        </p:tgtEl>
                                        <p:attrNameLst>
                                          <p:attrName>style.visibility</p:attrName>
                                        </p:attrNameLst>
                                      </p:cBhvr>
                                      <p:to>
                                        <p:strVal val="hidden"/>
                                      </p:to>
                                    </p:set>
                                  </p:childTnLst>
                                </p:cTn>
                              </p:par>
                              <p:par>
                                <p:cTn id="113" presetID="10" presetClass="entr" presetSubtype="0" fill="hold" grpId="1" nodeType="withEffect">
                                  <p:stCondLst>
                                    <p:cond delay="80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750"/>
                                        <p:tgtEl>
                                          <p:spTgt spid="30"/>
                                        </p:tgtEl>
                                      </p:cBhvr>
                                    </p:animEffect>
                                  </p:childTnLst>
                                </p:cTn>
                              </p:par>
                              <p:par>
                                <p:cTn id="116" presetID="10" presetClass="exit" presetSubtype="0" repeatCount="indefinite" fill="hold" grpId="0" nodeType="withEffect">
                                  <p:stCondLst>
                                    <p:cond delay="800"/>
                                  </p:stCondLst>
                                  <p:endCondLst>
                                    <p:cond evt="onNext" delay="0">
                                      <p:tgtEl>
                                        <p:sldTgt/>
                                      </p:tgtEl>
                                    </p:cond>
                                  </p:endCondLst>
                                  <p:childTnLst>
                                    <p:animEffect transition="out" filter="fade">
                                      <p:cBhvr>
                                        <p:cTn id="117" dur="750"/>
                                        <p:tgtEl>
                                          <p:spTgt spid="30"/>
                                        </p:tgtEl>
                                      </p:cBhvr>
                                    </p:animEffect>
                                    <p:set>
                                      <p:cBhvr>
                                        <p:cTn id="118" dur="1" fill="hold">
                                          <p:stCondLst>
                                            <p:cond delay="749"/>
                                          </p:stCondLst>
                                        </p:cTn>
                                        <p:tgtEl>
                                          <p:spTgt spid="30"/>
                                        </p:tgtEl>
                                        <p:attrNameLst>
                                          <p:attrName>style.visibility</p:attrName>
                                        </p:attrNameLst>
                                      </p:cBhvr>
                                      <p:to>
                                        <p:strVal val="hidden"/>
                                      </p:to>
                                    </p:set>
                                  </p:childTnLst>
                                </p:cTn>
                              </p:par>
                              <p:par>
                                <p:cTn id="119" presetID="10" presetClass="entr" presetSubtype="0" fill="hold" grpId="1" nodeType="withEffect">
                                  <p:stCondLst>
                                    <p:cond delay="90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750"/>
                                        <p:tgtEl>
                                          <p:spTgt spid="31"/>
                                        </p:tgtEl>
                                      </p:cBhvr>
                                    </p:animEffect>
                                  </p:childTnLst>
                                </p:cTn>
                              </p:par>
                              <p:par>
                                <p:cTn id="122" presetID="10" presetClass="exit" presetSubtype="0" repeatCount="indefinite" fill="hold" grpId="0" nodeType="withEffect">
                                  <p:stCondLst>
                                    <p:cond delay="900"/>
                                  </p:stCondLst>
                                  <p:endCondLst>
                                    <p:cond evt="onNext" delay="0">
                                      <p:tgtEl>
                                        <p:sldTgt/>
                                      </p:tgtEl>
                                    </p:cond>
                                  </p:endCondLst>
                                  <p:childTnLst>
                                    <p:animEffect transition="out" filter="fade">
                                      <p:cBhvr>
                                        <p:cTn id="123" dur="750"/>
                                        <p:tgtEl>
                                          <p:spTgt spid="31"/>
                                        </p:tgtEl>
                                      </p:cBhvr>
                                    </p:animEffect>
                                    <p:set>
                                      <p:cBhvr>
                                        <p:cTn id="124" dur="1" fill="hold">
                                          <p:stCondLst>
                                            <p:cond delay="749"/>
                                          </p:stCondLst>
                                        </p:cTn>
                                        <p:tgtEl>
                                          <p:spTgt spid="31"/>
                                        </p:tgtEl>
                                        <p:attrNameLst>
                                          <p:attrName>style.visibility</p:attrName>
                                        </p:attrNameLst>
                                      </p:cBhvr>
                                      <p:to>
                                        <p:strVal val="hidden"/>
                                      </p:to>
                                    </p:set>
                                  </p:childTnLst>
                                </p:cTn>
                              </p:par>
                            </p:childTnLst>
                          </p:cTn>
                        </p:par>
                        <p:par>
                          <p:cTn id="125" fill="hold">
                            <p:stCondLst>
                              <p:cond delay="1650"/>
                            </p:stCondLst>
                            <p:childTnLst>
                              <p:par>
                                <p:cTn id="126" presetID="49" presetClass="entr" presetSubtype="0" decel="100000" fill="hold" nodeType="afterEffect">
                                  <p:stCondLst>
                                    <p:cond delay="75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1000" fill="hold"/>
                                        <p:tgtEl>
                                          <p:spTgt spid="33"/>
                                        </p:tgtEl>
                                        <p:attrNameLst>
                                          <p:attrName>ppt_w</p:attrName>
                                        </p:attrNameLst>
                                      </p:cBhvr>
                                      <p:tavLst>
                                        <p:tav tm="0">
                                          <p:val>
                                            <p:fltVal val="0"/>
                                          </p:val>
                                        </p:tav>
                                        <p:tav tm="100000">
                                          <p:val>
                                            <p:strVal val="#ppt_w"/>
                                          </p:val>
                                        </p:tav>
                                      </p:tavLst>
                                    </p:anim>
                                    <p:anim calcmode="lin" valueType="num">
                                      <p:cBhvr>
                                        <p:cTn id="129" dur="1000" fill="hold"/>
                                        <p:tgtEl>
                                          <p:spTgt spid="33"/>
                                        </p:tgtEl>
                                        <p:attrNameLst>
                                          <p:attrName>ppt_h</p:attrName>
                                        </p:attrNameLst>
                                      </p:cBhvr>
                                      <p:tavLst>
                                        <p:tav tm="0">
                                          <p:val>
                                            <p:fltVal val="0"/>
                                          </p:val>
                                        </p:tav>
                                        <p:tav tm="100000">
                                          <p:val>
                                            <p:strVal val="#ppt_h"/>
                                          </p:val>
                                        </p:tav>
                                      </p:tavLst>
                                    </p:anim>
                                    <p:anim calcmode="lin" valueType="num">
                                      <p:cBhvr>
                                        <p:cTn id="130" dur="1000" fill="hold"/>
                                        <p:tgtEl>
                                          <p:spTgt spid="33"/>
                                        </p:tgtEl>
                                        <p:attrNameLst>
                                          <p:attrName>style.rotation</p:attrName>
                                        </p:attrNameLst>
                                      </p:cBhvr>
                                      <p:tavLst>
                                        <p:tav tm="0">
                                          <p:val>
                                            <p:fltVal val="360"/>
                                          </p:val>
                                        </p:tav>
                                        <p:tav tm="100000">
                                          <p:val>
                                            <p:fltVal val="0"/>
                                          </p:val>
                                        </p:tav>
                                      </p:tavLst>
                                    </p:anim>
                                    <p:animEffect transition="in" filter="fade">
                                      <p:cBhvr>
                                        <p:cTn id="1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0" grpId="0" animBg="1"/>
      <p:bldP spid="30" grpId="1" animBg="1"/>
      <p:bldP spid="29" grpId="0" animBg="1"/>
      <p:bldP spid="29" grpId="1" animBg="1"/>
      <p:bldP spid="28" grpId="0" animBg="1"/>
      <p:bldP spid="28" grpId="1" animBg="1"/>
      <p:bldP spid="27" grpId="0" animBg="1"/>
      <p:bldP spid="27" grpId="1" animBg="1"/>
      <p:bldP spid="25" grpId="0" animBg="1"/>
      <p:bldP spid="25" grpId="1" animBg="1"/>
      <p:bldP spid="24" grpId="0" animBg="1"/>
      <p:bldP spid="24" grpId="1" animBg="1"/>
      <p:bldP spid="23" grpId="0" animBg="1"/>
      <p:bldP spid="23" grpId="1" animBg="1"/>
      <p:bldP spid="22" grpId="0" animBg="1"/>
      <p:bldP spid="22" grpId="1" animBg="1"/>
      <p:bldP spid="21" grpId="0" animBg="1"/>
      <p:bldP spid="21" grpId="1" animBg="1"/>
      <p:bldP spid="20" grpId="0" animBg="1"/>
      <p:bldP spid="20" grpId="1" animBg="1"/>
      <p:bldP spid="19" grpId="0" animBg="1"/>
      <p:bldP spid="19" grpId="1" animBg="1"/>
      <p:bldP spid="18" grpId="0" animBg="1"/>
      <p:bldP spid="18" grpId="1" animBg="1"/>
      <p:bldP spid="17" grpId="0" animBg="1"/>
      <p:bldP spid="17" grpId="1" animBg="1"/>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p:nvPr/>
        </p:nvSpPr>
        <p:spPr>
          <a:xfrm>
            <a:off x="228600" y="190500"/>
            <a:ext cx="8686800" cy="6134099"/>
          </a:xfrm>
          <a:prstGeom prst="roundRect">
            <a:avLst>
              <a:gd name="adj" fmla="val 2023"/>
            </a:avLst>
          </a:prstGeom>
          <a:solidFill>
            <a:srgbClr val="FFF2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Shape 90"/>
          <p:cNvSpPr/>
          <p:nvPr/>
        </p:nvSpPr>
        <p:spPr>
          <a:xfrm>
            <a:off x="4395089"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Shape 91"/>
          <p:cNvSpPr/>
          <p:nvPr/>
        </p:nvSpPr>
        <p:spPr>
          <a:xfrm>
            <a:off x="4391978"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Shape 92"/>
          <p:cNvSpPr txBox="1">
            <a:spLocks noGrp="1"/>
          </p:cNvSpPr>
          <p:nvPr>
            <p:ph type="sldNum" idx="12"/>
          </p:nvPr>
        </p:nvSpPr>
        <p:spPr>
          <a:xfrm>
            <a:off x="4402192" y="6524860"/>
            <a:ext cx="339616" cy="125675"/>
          </a:xfrm>
          <a:prstGeom prst="rect">
            <a:avLst/>
          </a:prstGeom>
          <a:noFill/>
          <a:ln>
            <a:noFill/>
          </a:ln>
        </p:spPr>
        <p:txBody>
          <a:bodyPr lIns="0" tIns="0" rIns="0" bIns="0" anchor="t" anchorCtr="0">
            <a:noAutofit/>
          </a:bodyPr>
          <a:lstStyle/>
          <a:p>
            <a:pPr marL="0" marR="0" lvl="0" indent="0" algn="ctr" defTabSz="914400" rtl="0" eaLnBrk="1" fontAlgn="auto" latinLnBrk="0" hangingPunct="1">
              <a:lnSpc>
                <a:spcPct val="106666"/>
              </a:lnSpc>
              <a:spcBef>
                <a:spcPts val="0"/>
              </a:spcBef>
              <a:spcAft>
                <a:spcPts val="0"/>
              </a:spcAft>
              <a:buClrTx/>
              <a:buSzPct val="25000"/>
              <a:buFontTx/>
              <a:buNone/>
              <a:tabLst/>
              <a:defRPr/>
            </a:pPr>
            <a:fld id="{00000000-1234-1234-1234-123412341234}" type="slidenum">
              <a:rPr kumimoji="0" lang="en-US" sz="900" b="1"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6666"/>
                </a:lnSpc>
                <a:spcBef>
                  <a:spcPts val="0"/>
                </a:spcBef>
                <a:spcAft>
                  <a:spcPts val="0"/>
                </a:spcAft>
                <a:buClrTx/>
                <a:buSzPct val="25000"/>
                <a:buFontTx/>
                <a:buNone/>
                <a:tabLst/>
                <a:defRPr/>
              </a:pPr>
              <a:t>4</a:t>
            </a:fld>
            <a:endParaRPr kumimoji="0" lang="en-US" sz="9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3042" y="1788925"/>
            <a:ext cx="5537916" cy="4103026"/>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1698" y="5039748"/>
            <a:ext cx="1144912" cy="114491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722884"/>
            <a:ext cx="8686800" cy="1182624"/>
          </a:xfrm>
          <a:prstGeom prst="rect">
            <a:avLst/>
          </a:prstGeom>
        </p:spPr>
      </p:pic>
    </p:spTree>
    <p:extLst>
      <p:ext uri="{BB962C8B-B14F-4D97-AF65-F5344CB8AC3E}">
        <p14:creationId xmlns:p14="http://schemas.microsoft.com/office/powerpoint/2010/main" val="299371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p:nvPr/>
        </p:nvSpPr>
        <p:spPr>
          <a:xfrm>
            <a:off x="228600" y="190500"/>
            <a:ext cx="8686800" cy="6134099"/>
          </a:xfrm>
          <a:prstGeom prst="roundRect">
            <a:avLst>
              <a:gd name="adj" fmla="val 2023"/>
            </a:avLst>
          </a:prstGeom>
          <a:solidFill>
            <a:srgbClr val="FFF2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Shape 102"/>
          <p:cNvSpPr/>
          <p:nvPr/>
        </p:nvSpPr>
        <p:spPr>
          <a:xfrm>
            <a:off x="4395089"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Shape 103"/>
          <p:cNvSpPr/>
          <p:nvPr/>
        </p:nvSpPr>
        <p:spPr>
          <a:xfrm>
            <a:off x="4391978"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Shape 104"/>
          <p:cNvSpPr txBox="1">
            <a:spLocks noGrp="1"/>
          </p:cNvSpPr>
          <p:nvPr>
            <p:ph type="sldNum" idx="12"/>
          </p:nvPr>
        </p:nvSpPr>
        <p:spPr>
          <a:xfrm>
            <a:off x="4402192" y="6524860"/>
            <a:ext cx="339616" cy="125675"/>
          </a:xfrm>
          <a:prstGeom prst="rect">
            <a:avLst/>
          </a:prstGeom>
          <a:noFill/>
          <a:ln>
            <a:noFill/>
          </a:ln>
        </p:spPr>
        <p:txBody>
          <a:bodyPr lIns="0" tIns="0" rIns="0" bIns="0" anchor="t" anchorCtr="0">
            <a:noAutofit/>
          </a:bodyPr>
          <a:lstStyle/>
          <a:p>
            <a:pPr marL="0" marR="0" lvl="0" indent="0" algn="ctr" defTabSz="914400" rtl="0" eaLnBrk="1" fontAlgn="auto" latinLnBrk="0" hangingPunct="1">
              <a:lnSpc>
                <a:spcPct val="106666"/>
              </a:lnSpc>
              <a:spcBef>
                <a:spcPts val="0"/>
              </a:spcBef>
              <a:spcAft>
                <a:spcPts val="0"/>
              </a:spcAft>
              <a:buClrTx/>
              <a:buSzPct val="25000"/>
              <a:buFontTx/>
              <a:buNone/>
              <a:tabLst/>
              <a:defRPr/>
            </a:pPr>
            <a:fld id="{00000000-1234-1234-1234-123412341234}" type="slidenum">
              <a:rPr kumimoji="0" lang="en-US" sz="900" b="1"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6666"/>
                </a:lnSpc>
                <a:spcBef>
                  <a:spcPts val="0"/>
                </a:spcBef>
                <a:spcAft>
                  <a:spcPts val="0"/>
                </a:spcAft>
                <a:buClrTx/>
                <a:buSzPct val="25000"/>
                <a:buFontTx/>
                <a:buNone/>
                <a:tabLst/>
                <a:defRPr/>
              </a:pPr>
              <a:t>5</a:t>
            </a:fld>
            <a:endParaRPr kumimoji="0" lang="en-US" sz="9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129" y="1716697"/>
            <a:ext cx="2832299" cy="1842369"/>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0148" y="3909802"/>
            <a:ext cx="2204679" cy="193399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1698" y="5039748"/>
            <a:ext cx="1144912" cy="114491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8600" y="523945"/>
            <a:ext cx="8686800" cy="1182624"/>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6816" y="4439068"/>
            <a:ext cx="2696612" cy="1260397"/>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0951" y="1895881"/>
            <a:ext cx="2582903" cy="1533119"/>
          </a:xfrm>
          <a:prstGeom prst="rect">
            <a:avLst/>
          </a:prstGeom>
        </p:spPr>
      </p:pic>
    </p:spTree>
    <p:extLst>
      <p:ext uri="{BB962C8B-B14F-4D97-AF65-F5344CB8AC3E}">
        <p14:creationId xmlns:p14="http://schemas.microsoft.com/office/powerpoint/2010/main" val="1268426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p:nvPr/>
        </p:nvSpPr>
        <p:spPr>
          <a:xfrm>
            <a:off x="228600" y="160355"/>
            <a:ext cx="8686800" cy="6134099"/>
          </a:xfrm>
          <a:prstGeom prst="roundRect">
            <a:avLst>
              <a:gd name="adj" fmla="val 2023"/>
            </a:avLst>
          </a:prstGeom>
          <a:solidFill>
            <a:srgbClr val="FFF2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Shape 142"/>
          <p:cNvSpPr/>
          <p:nvPr/>
        </p:nvSpPr>
        <p:spPr>
          <a:xfrm>
            <a:off x="4395089"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Shape 143"/>
          <p:cNvSpPr/>
          <p:nvPr/>
        </p:nvSpPr>
        <p:spPr>
          <a:xfrm>
            <a:off x="4391978"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Shape 144"/>
          <p:cNvSpPr txBox="1">
            <a:spLocks noGrp="1"/>
          </p:cNvSpPr>
          <p:nvPr>
            <p:ph type="sldNum" idx="12"/>
          </p:nvPr>
        </p:nvSpPr>
        <p:spPr>
          <a:xfrm>
            <a:off x="4402192" y="6524860"/>
            <a:ext cx="339616" cy="125675"/>
          </a:xfrm>
          <a:prstGeom prst="rect">
            <a:avLst/>
          </a:prstGeom>
          <a:noFill/>
          <a:ln>
            <a:noFill/>
          </a:ln>
        </p:spPr>
        <p:txBody>
          <a:bodyPr lIns="0" tIns="0" rIns="0" bIns="0" anchor="t" anchorCtr="0">
            <a:noAutofit/>
          </a:bodyPr>
          <a:lstStyle/>
          <a:p>
            <a:pPr marL="0" marR="0" lvl="0" indent="0" algn="ctr" defTabSz="914400" rtl="0" eaLnBrk="1" fontAlgn="auto" latinLnBrk="0" hangingPunct="1">
              <a:lnSpc>
                <a:spcPct val="106666"/>
              </a:lnSpc>
              <a:spcBef>
                <a:spcPts val="0"/>
              </a:spcBef>
              <a:spcAft>
                <a:spcPts val="0"/>
              </a:spcAft>
              <a:buClrTx/>
              <a:buSzPct val="25000"/>
              <a:buFontTx/>
              <a:buNone/>
              <a:tabLst/>
              <a:defRPr/>
            </a:pPr>
            <a:fld id="{00000000-1234-1234-1234-123412341234}" type="slidenum">
              <a:rPr kumimoji="0" lang="en-US" sz="900" b="1"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6666"/>
                </a:lnSpc>
                <a:spcBef>
                  <a:spcPts val="0"/>
                </a:spcBef>
                <a:spcAft>
                  <a:spcPts val="0"/>
                </a:spcAft>
                <a:buClrTx/>
                <a:buSzPct val="25000"/>
                <a:buFontTx/>
                <a:buNone/>
                <a:tabLst/>
                <a:defRPr/>
              </a:pPr>
              <a:t>6</a:t>
            </a:fld>
            <a:endParaRPr kumimoji="0" lang="en-US" sz="9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443910">
            <a:off x="1273199" y="1912339"/>
            <a:ext cx="6714571" cy="2979592"/>
          </a:xfrm>
          <a:prstGeom prst="rect">
            <a:avLst/>
          </a:prstGeom>
          <a:ln w="38100" cmpd="sng">
            <a:solidFill>
              <a:srgbClr val="000000"/>
            </a:solidFill>
          </a:ln>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b="19996"/>
          <a:stretch/>
        </p:blipFill>
        <p:spPr>
          <a:xfrm>
            <a:off x="3378200" y="4708939"/>
            <a:ext cx="2413000" cy="1619934"/>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1698" y="5039748"/>
            <a:ext cx="1144912" cy="114491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8600" y="722884"/>
            <a:ext cx="8686800" cy="1182624"/>
          </a:xfrm>
          <a:prstGeom prst="rect">
            <a:avLst/>
          </a:prstGeom>
        </p:spPr>
      </p:pic>
    </p:spTree>
    <p:extLst>
      <p:ext uri="{BB962C8B-B14F-4D97-AF65-F5344CB8AC3E}">
        <p14:creationId xmlns:p14="http://schemas.microsoft.com/office/powerpoint/2010/main" val="2311010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228600" y="190500"/>
            <a:ext cx="8686800" cy="6134099"/>
          </a:xfrm>
          <a:prstGeom prst="roundRect">
            <a:avLst>
              <a:gd name="adj" fmla="val 2023"/>
            </a:avLst>
          </a:prstGeom>
          <a:solidFill>
            <a:srgbClr val="FFF2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Shape 156"/>
          <p:cNvSpPr/>
          <p:nvPr/>
        </p:nvSpPr>
        <p:spPr>
          <a:xfrm>
            <a:off x="4395089"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Shape 157"/>
          <p:cNvSpPr/>
          <p:nvPr/>
        </p:nvSpPr>
        <p:spPr>
          <a:xfrm>
            <a:off x="4391978"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Shape 158"/>
          <p:cNvSpPr txBox="1">
            <a:spLocks noGrp="1"/>
          </p:cNvSpPr>
          <p:nvPr>
            <p:ph type="sldNum" idx="12"/>
          </p:nvPr>
        </p:nvSpPr>
        <p:spPr>
          <a:xfrm>
            <a:off x="4402192" y="6524860"/>
            <a:ext cx="339616" cy="125675"/>
          </a:xfrm>
          <a:prstGeom prst="rect">
            <a:avLst/>
          </a:prstGeom>
          <a:noFill/>
          <a:ln>
            <a:noFill/>
          </a:ln>
        </p:spPr>
        <p:txBody>
          <a:bodyPr lIns="0" tIns="0" rIns="0" bIns="0" anchor="t" anchorCtr="0">
            <a:noAutofit/>
          </a:bodyPr>
          <a:lstStyle/>
          <a:p>
            <a:pPr marL="0" marR="0" lvl="0" indent="0" algn="ctr" defTabSz="914400" rtl="0" eaLnBrk="1" fontAlgn="auto" latinLnBrk="0" hangingPunct="1">
              <a:lnSpc>
                <a:spcPct val="106666"/>
              </a:lnSpc>
              <a:spcBef>
                <a:spcPts val="0"/>
              </a:spcBef>
              <a:spcAft>
                <a:spcPts val="0"/>
              </a:spcAft>
              <a:buClrTx/>
              <a:buSzPct val="25000"/>
              <a:buFontTx/>
              <a:buNone/>
              <a:tabLst/>
              <a:defRPr/>
            </a:pPr>
            <a:fld id="{00000000-1234-1234-1234-123412341234}" type="slidenum">
              <a:rPr kumimoji="0" lang="en-US" sz="900" b="1"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6666"/>
                </a:lnSpc>
                <a:spcBef>
                  <a:spcPts val="0"/>
                </a:spcBef>
                <a:spcAft>
                  <a:spcPts val="0"/>
                </a:spcAft>
                <a:buClrTx/>
                <a:buSzPct val="25000"/>
                <a:buFontTx/>
                <a:buNone/>
                <a:tabLst/>
                <a:defRPr/>
              </a:pPr>
              <a:t>7</a:t>
            </a:fld>
            <a:endParaRPr kumimoji="0" lang="en-US" sz="9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1698" y="5039748"/>
            <a:ext cx="1144912" cy="114491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721868"/>
            <a:ext cx="8686800" cy="1853184"/>
          </a:xfrm>
          <a:prstGeom prst="rect">
            <a:avLst/>
          </a:prstGeom>
        </p:spPr>
      </p:pic>
      <p:pic>
        <p:nvPicPr>
          <p:cNvPr id="15" name="Picture 14">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9673" y="2384386"/>
            <a:ext cx="5904654" cy="3323658"/>
          </a:xfrm>
          <a:prstGeom prst="rect">
            <a:avLst/>
          </a:prstGeom>
        </p:spPr>
      </p:pic>
    </p:spTree>
    <p:extLst>
      <p:ext uri="{BB962C8B-B14F-4D97-AF65-F5344CB8AC3E}">
        <p14:creationId xmlns:p14="http://schemas.microsoft.com/office/powerpoint/2010/main" val="193263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p:nvPr/>
        </p:nvSpPr>
        <p:spPr>
          <a:xfrm>
            <a:off x="228600" y="190500"/>
            <a:ext cx="8686800" cy="6134099"/>
          </a:xfrm>
          <a:prstGeom prst="roundRect">
            <a:avLst>
              <a:gd name="adj" fmla="val 2023"/>
            </a:avLst>
          </a:prstGeom>
          <a:solidFill>
            <a:srgbClr val="FFF2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Shape 168"/>
          <p:cNvSpPr/>
          <p:nvPr/>
        </p:nvSpPr>
        <p:spPr>
          <a:xfrm>
            <a:off x="4395089"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 name="Shape 169"/>
          <p:cNvSpPr/>
          <p:nvPr/>
        </p:nvSpPr>
        <p:spPr>
          <a:xfrm>
            <a:off x="4391978" y="6489000"/>
            <a:ext cx="360045" cy="205104"/>
          </a:xfrm>
          <a:custGeom>
            <a:avLst/>
            <a:gdLst/>
            <a:ahLst/>
            <a:cxnLst/>
            <a:rect l="0" t="0" r="0" b="0"/>
            <a:pathLst>
              <a:path w="120000" h="120000" extrusionOk="0">
                <a:moveTo>
                  <a:pt x="98975" y="0"/>
                </a:moveTo>
                <a:lnTo>
                  <a:pt x="21007" y="0"/>
                </a:lnTo>
                <a:lnTo>
                  <a:pt x="8862" y="575"/>
                </a:lnTo>
                <a:lnTo>
                  <a:pt x="2625" y="4609"/>
                </a:lnTo>
                <a:lnTo>
                  <a:pt x="327" y="15556"/>
                </a:lnTo>
                <a:lnTo>
                  <a:pt x="0" y="36876"/>
                </a:lnTo>
                <a:lnTo>
                  <a:pt x="0" y="82900"/>
                </a:lnTo>
                <a:lnTo>
                  <a:pt x="327" y="104224"/>
                </a:lnTo>
                <a:lnTo>
                  <a:pt x="2625" y="115174"/>
                </a:lnTo>
                <a:lnTo>
                  <a:pt x="8862" y="119208"/>
                </a:lnTo>
                <a:lnTo>
                  <a:pt x="21007" y="119784"/>
                </a:lnTo>
                <a:lnTo>
                  <a:pt x="98975" y="119784"/>
                </a:lnTo>
                <a:lnTo>
                  <a:pt x="111120" y="119208"/>
                </a:lnTo>
                <a:lnTo>
                  <a:pt x="117356" y="115174"/>
                </a:lnTo>
                <a:lnTo>
                  <a:pt x="119654" y="104224"/>
                </a:lnTo>
                <a:lnTo>
                  <a:pt x="119983" y="82900"/>
                </a:lnTo>
                <a:lnTo>
                  <a:pt x="119983" y="36876"/>
                </a:lnTo>
                <a:lnTo>
                  <a:pt x="119654" y="15556"/>
                </a:lnTo>
                <a:lnTo>
                  <a:pt x="117356" y="4609"/>
                </a:lnTo>
                <a:lnTo>
                  <a:pt x="111120" y="575"/>
                </a:lnTo>
                <a:lnTo>
                  <a:pt x="98975" y="0"/>
                </a:lnTo>
                <a:close/>
              </a:path>
            </a:pathLst>
          </a:custGeom>
          <a:solidFill>
            <a:srgbClr val="00B3F0"/>
          </a:solid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Shape 170"/>
          <p:cNvSpPr txBox="1">
            <a:spLocks noGrp="1"/>
          </p:cNvSpPr>
          <p:nvPr>
            <p:ph type="sldNum" idx="12"/>
          </p:nvPr>
        </p:nvSpPr>
        <p:spPr>
          <a:xfrm>
            <a:off x="4402192" y="6524860"/>
            <a:ext cx="339616" cy="125675"/>
          </a:xfrm>
          <a:prstGeom prst="rect">
            <a:avLst/>
          </a:prstGeom>
          <a:noFill/>
          <a:ln>
            <a:noFill/>
          </a:ln>
        </p:spPr>
        <p:txBody>
          <a:bodyPr lIns="0" tIns="0" rIns="0" bIns="0" anchor="t" anchorCtr="0">
            <a:noAutofit/>
          </a:bodyPr>
          <a:lstStyle/>
          <a:p>
            <a:pPr marL="0" marR="0" lvl="0" indent="0" algn="ctr" defTabSz="914400" rtl="0" eaLnBrk="1" fontAlgn="auto" latinLnBrk="0" hangingPunct="1">
              <a:lnSpc>
                <a:spcPct val="106666"/>
              </a:lnSpc>
              <a:spcBef>
                <a:spcPts val="0"/>
              </a:spcBef>
              <a:spcAft>
                <a:spcPts val="0"/>
              </a:spcAft>
              <a:buClrTx/>
              <a:buSzPct val="25000"/>
              <a:buFontTx/>
              <a:buNone/>
              <a:tabLst/>
              <a:defRPr/>
            </a:pPr>
            <a:fld id="{00000000-1234-1234-1234-123412341234}" type="slidenum">
              <a:rPr kumimoji="0" lang="en-US" sz="900" b="1"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6666"/>
                </a:lnSpc>
                <a:spcBef>
                  <a:spcPts val="0"/>
                </a:spcBef>
                <a:spcAft>
                  <a:spcPts val="0"/>
                </a:spcAft>
                <a:buClrTx/>
                <a:buSzPct val="25000"/>
                <a:buFontTx/>
                <a:buNone/>
                <a:tabLst/>
                <a:defRPr/>
              </a:pPr>
              <a:t>8</a:t>
            </a:fld>
            <a:endParaRPr kumimoji="0" lang="en-US" sz="9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1698" y="5058798"/>
            <a:ext cx="1144912" cy="114491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710692"/>
            <a:ext cx="8686800" cy="118262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148" y="2033016"/>
            <a:ext cx="7644384" cy="3352800"/>
          </a:xfrm>
          <a:prstGeom prst="rect">
            <a:avLst/>
          </a:prstGeom>
        </p:spPr>
      </p:pic>
    </p:spTree>
    <p:extLst>
      <p:ext uri="{BB962C8B-B14F-4D97-AF65-F5344CB8AC3E}">
        <p14:creationId xmlns:p14="http://schemas.microsoft.com/office/powerpoint/2010/main" val="1175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The Snacking Show"/>
          <p:cNvGrpSpPr/>
          <p:nvPr/>
        </p:nvGrpSpPr>
        <p:grpSpPr>
          <a:xfrm>
            <a:off x="6667511" y="-102472"/>
            <a:ext cx="1879392" cy="2373410"/>
            <a:chOff x="6707296" y="-69946"/>
            <a:chExt cx="1830286" cy="2311396"/>
          </a:xfrm>
        </p:grpSpPr>
        <p:sp>
          <p:nvSpPr>
            <p:cNvPr id="31" name="Left Bar"/>
            <p:cNvSpPr/>
            <p:nvPr/>
          </p:nvSpPr>
          <p:spPr>
            <a:xfrm>
              <a:off x="7132956"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ar"/>
            <p:cNvSpPr/>
            <p:nvPr/>
          </p:nvSpPr>
          <p:spPr>
            <a:xfrm>
              <a:off x="8116361" y="-69946"/>
              <a:ext cx="87782" cy="1310748"/>
            </a:xfrm>
            <a:prstGeom prst="rect">
              <a:avLst/>
            </a:prstGeom>
            <a:solidFill>
              <a:srgbClr val="FFF1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The snacking sh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7296" y="504420"/>
              <a:ext cx="1830286" cy="1737030"/>
            </a:xfrm>
            <a:prstGeom prst="rect">
              <a:avLst/>
            </a:prstGeom>
          </p:spPr>
        </p:pic>
      </p:grpSp>
      <p:pic>
        <p:nvPicPr>
          <p:cNvPr id="2" name="Righ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96800" y="2844955"/>
            <a:ext cx="2750399" cy="3573689"/>
          </a:xfrm>
          <a:prstGeom prst="rect">
            <a:avLst/>
          </a:prstGeom>
        </p:spPr>
      </p:pic>
      <p:pic>
        <p:nvPicPr>
          <p:cNvPr id="38" name="flashing light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9400" y="3128333"/>
            <a:ext cx="2185200" cy="3006934"/>
          </a:xfrm>
          <a:prstGeom prst="rect">
            <a:avLst/>
          </a:prstGeom>
        </p:spPr>
      </p:pic>
      <p:pic>
        <p:nvPicPr>
          <p:cNvPr id="5" name="Wrong 2">
            <a:hlinkClick r:id="" action="ppaction://hlinkshowjump?jump=nextslide">
              <a:snd r:embed="rId7" name="Wrong_Buzzer_Sound_Eff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12000" y="2840984"/>
            <a:ext cx="2750400" cy="3581633"/>
          </a:xfrm>
          <a:prstGeom prst="rect">
            <a:avLst/>
          </a:prstGeom>
        </p:spPr>
      </p:pic>
      <p:pic>
        <p:nvPicPr>
          <p:cNvPr id="14" name="Wrong 1">
            <a:hlinkClick r:id="" action="ppaction://hlinkshowjump?jump=nextslide">
              <a:snd r:embed="rId7" name="Wrong_Buzzer_Sound_Eff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1600" y="2840984"/>
            <a:ext cx="2750400" cy="3581632"/>
          </a:xfrm>
          <a:prstGeom prst="rect">
            <a:avLst/>
          </a:prstGeom>
        </p:spPr>
      </p:pic>
      <p:pic>
        <p:nvPicPr>
          <p:cNvPr id="6" name="Questio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 y="532800"/>
            <a:ext cx="6685200" cy="2317861"/>
          </a:xfrm>
          <a:prstGeom prst="rect">
            <a:avLst/>
          </a:prstGeom>
        </p:spPr>
      </p:pic>
      <p:pic>
        <p:nvPicPr>
          <p:cNvPr id="11" name="next question">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37449" y="5742432"/>
            <a:ext cx="1516169" cy="973618"/>
          </a:xfrm>
          <a:prstGeom prst="rect">
            <a:avLst/>
          </a:prstGeom>
        </p:spPr>
      </p:pic>
      <p:pic>
        <p:nvPicPr>
          <p:cNvPr id="3" name="How do you know?"/>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40736" y="2525184"/>
            <a:ext cx="3462528" cy="841248"/>
          </a:xfrm>
          <a:prstGeom prst="rect">
            <a:avLst/>
          </a:prstGeom>
        </p:spPr>
      </p:pic>
    </p:spTree>
    <p:extLst>
      <p:ext uri="{BB962C8B-B14F-4D97-AF65-F5344CB8AC3E}">
        <p14:creationId xmlns:p14="http://schemas.microsoft.com/office/powerpoint/2010/main" val="3441666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900" decel="100000" fill="hold"/>
                                            <p:tgtEl>
                                              <p:spTgt spid="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600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14" name="Vibro Up.wav"/>
                                            </p:tgtEl>
                                          </p:cMediaNode>
                                        </p:audio>
                                      </p:subTnLst>
                                    </p:cTn>
                                  </p:par>
                                  <p:par>
                                    <p:cTn id="38" presetID="6" presetClass="emph" presetSubtype="0" fill="hold" nodeType="withEffect">
                                      <p:stCondLst>
                                        <p:cond delay="0"/>
                                      </p:stCondLst>
                                      <p:childTnLst>
                                        <p:animScale>
                                          <p:cBhvr>
                                            <p:cTn id="39" dur="2000" fill="hold"/>
                                            <p:tgtEl>
                                              <p:spTgt spid="5"/>
                                            </p:tgtEl>
                                          </p:cBhvr>
                                          <p:by x="80000" y="80000"/>
                                        </p:animScale>
                                      </p:childTnLst>
                                    </p:cTn>
                                  </p:par>
                                  <p:par>
                                    <p:cTn id="40" presetID="6" presetClass="emph" presetSubtype="0" fill="hold" nodeType="withEffect">
                                      <p:stCondLst>
                                        <p:cond delay="0"/>
                                      </p:stCondLst>
                                      <p:childTnLst>
                                        <p:animScale>
                                          <p:cBhvr>
                                            <p:cTn id="41" dur="2000" fill="hold"/>
                                            <p:tgtEl>
                                              <p:spTgt spid="14"/>
                                            </p:tgtEl>
                                          </p:cBhvr>
                                          <p:by x="80000" y="80000"/>
                                        </p:animScale>
                                      </p:childTnLst>
                                    </p:cTn>
                                  </p:par>
                                  <p:par>
                                    <p:cTn id="42" presetID="31"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 calcmode="lin" valueType="num">
                                          <p:cBhvr>
                                            <p:cTn id="46" dur="500" fill="hold"/>
                                            <p:tgtEl>
                                              <p:spTgt spid="3"/>
                                            </p:tgtEl>
                                            <p:attrNameLst>
                                              <p:attrName>style.rotation</p:attrName>
                                            </p:attrNameLst>
                                          </p:cBhvr>
                                          <p:tavLst>
                                            <p:tav tm="0">
                                              <p:val>
                                                <p:fltVal val="90"/>
                                              </p:val>
                                            </p:tav>
                                            <p:tav tm="100000">
                                              <p:val>
                                                <p:fltVal val="0"/>
                                              </p:val>
                                            </p:tav>
                                          </p:tavLst>
                                        </p:anim>
                                        <p:animEffect transition="in" filter="fade">
                                          <p:cBhvr>
                                            <p:cTn id="47" dur="500"/>
                                            <p:tgtEl>
                                              <p:spTgt spid="3"/>
                                            </p:tgtEl>
                                          </p:cBhvr>
                                        </p:animEffect>
                                      </p:childTnLst>
                                    </p:cTn>
                                  </p:par>
                                </p:childTnLst>
                              </p:cTn>
                            </p:par>
                            <p:par>
                              <p:cTn id="48" fill="hold">
                                <p:stCondLst>
                                  <p:cond delay="2400"/>
                                </p:stCondLst>
                                <p:childTnLst>
                                  <p:par>
                                    <p:cTn id="49" presetID="37"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450" decel="100000" fill="hold"/>
                                            <p:tgtEl>
                                              <p:spTgt spid="11"/>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2703</TotalTime>
  <Words>2896</Words>
  <Application>Microsoft Office PowerPoint</Application>
  <PresentationFormat>On-screen Show (4:3)</PresentationFormat>
  <Paragraphs>162</Paragraphs>
  <Slides>30</Slides>
  <Notes>22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Calibri Light</vt:lpstr>
      <vt:lpstr>Century Gothic</vt:lpstr>
      <vt:lpstr>Wingdings 2</vt:lpstr>
      <vt:lpstr>Austin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LBE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Packed Lunchboxes</dc:title>
  <dc:creator>London Borough of Ealing</dc:creator>
  <cp:lastModifiedBy>Nicole McGregor</cp:lastModifiedBy>
  <cp:revision>170</cp:revision>
  <cp:lastPrinted>2017-10-31T17:47:14Z</cp:lastPrinted>
  <dcterms:created xsi:type="dcterms:W3CDTF">2014-05-08T12:29:38Z</dcterms:created>
  <dcterms:modified xsi:type="dcterms:W3CDTF">2019-10-30T11:35:48Z</dcterms:modified>
</cp:coreProperties>
</file>