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80" r:id="rId2"/>
    <p:sldId id="259" r:id="rId3"/>
    <p:sldId id="330" r:id="rId4"/>
    <p:sldId id="398" r:id="rId5"/>
    <p:sldId id="378" r:id="rId6"/>
    <p:sldId id="373" r:id="rId7"/>
    <p:sldId id="377" r:id="rId8"/>
    <p:sldId id="397" r:id="rId9"/>
    <p:sldId id="382" r:id="rId10"/>
    <p:sldId id="399" r:id="rId11"/>
    <p:sldId id="379" r:id="rId12"/>
    <p:sldId id="375" r:id="rId13"/>
    <p:sldId id="406" r:id="rId14"/>
    <p:sldId id="339" r:id="rId15"/>
    <p:sldId id="381" r:id="rId16"/>
    <p:sldId id="426" r:id="rId17"/>
    <p:sldId id="427" r:id="rId18"/>
    <p:sldId id="428" r:id="rId19"/>
    <p:sldId id="423" r:id="rId20"/>
    <p:sldId id="429" r:id="rId21"/>
    <p:sldId id="433" r:id="rId22"/>
    <p:sldId id="409" r:id="rId23"/>
    <p:sldId id="420" r:id="rId24"/>
    <p:sldId id="461" r:id="rId25"/>
    <p:sldId id="411" r:id="rId26"/>
    <p:sldId id="412" r:id="rId27"/>
    <p:sldId id="413" r:id="rId28"/>
    <p:sldId id="442" r:id="rId29"/>
    <p:sldId id="438" r:id="rId30"/>
    <p:sldId id="439" r:id="rId31"/>
    <p:sldId id="440" r:id="rId32"/>
    <p:sldId id="441" r:id="rId33"/>
    <p:sldId id="450" r:id="rId34"/>
    <p:sldId id="452" r:id="rId35"/>
    <p:sldId id="462" r:id="rId3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6ACA9"/>
    <a:srgbClr val="E8385E"/>
    <a:srgbClr val="60B20E"/>
    <a:srgbClr val="99CC00"/>
    <a:srgbClr val="00518E"/>
    <a:srgbClr val="FF6600"/>
    <a:srgbClr val="E84444"/>
    <a:srgbClr val="525252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9" autoAdjust="0"/>
    <p:restoredTop sz="99630" autoAdjust="0"/>
  </p:normalViewPr>
  <p:slideViewPr>
    <p:cSldViewPr>
      <p:cViewPr varScale="1">
        <p:scale>
          <a:sx n="99" d="100"/>
          <a:sy n="99" d="100"/>
        </p:scale>
        <p:origin x="9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76"/>
    </p:cViewPr>
  </p:sorterViewPr>
  <p:notesViewPr>
    <p:cSldViewPr>
      <p:cViewPr varScale="1">
        <p:scale>
          <a:sx n="76" d="100"/>
          <a:sy n="76" d="100"/>
        </p:scale>
        <p:origin x="-216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DA533-515C-4F89-ABA5-32AE8243320D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DBA6-DAEB-4238-86F4-BD37FECD63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475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5FAFB-2BFC-46BF-9CAD-103060F51895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41F66-B239-49D3-A383-67BEAFD47C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34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7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</a:t>
            </a:r>
            <a:r>
              <a:rPr lang="en-GB" baseline="0" dirty="0"/>
              <a:t> how we are DIFFERENT but we all need to look after our bodies to make sure they work well, and last a long time! We are the only one of us – se we need to take great care over ourselves.</a:t>
            </a:r>
          </a:p>
          <a:p>
            <a:endParaRPr lang="en-GB" baseline="0" dirty="0"/>
          </a:p>
          <a:p>
            <a:r>
              <a:rPr lang="en-GB" baseline="0" dirty="0"/>
              <a:t>What would happen if we put ‘milk’ into a car?</a:t>
            </a:r>
          </a:p>
          <a:p>
            <a:r>
              <a:rPr lang="en-GB" baseline="0" dirty="0"/>
              <a:t>Why is it important we have the right fuel?</a:t>
            </a:r>
          </a:p>
          <a:p>
            <a:r>
              <a:rPr lang="en-GB" baseline="0" dirty="0"/>
              <a:t>Our body is like a car, we need the right fuel to work properly.</a:t>
            </a:r>
          </a:p>
          <a:p>
            <a:r>
              <a:rPr lang="en-GB" baseline="0" dirty="0"/>
              <a:t>What would happen if we have the wrong fuel? Like what?</a:t>
            </a:r>
          </a:p>
          <a:p>
            <a:r>
              <a:rPr lang="en-GB" baseline="0" dirty="0"/>
              <a:t>What then is the RIGHT fuel?</a:t>
            </a:r>
          </a:p>
          <a:p>
            <a:endParaRPr lang="en-GB" baseline="0" dirty="0"/>
          </a:p>
          <a:p>
            <a:r>
              <a:rPr lang="en-GB" baseline="0" dirty="0"/>
              <a:t>More energetic – more energy to play, for longer</a:t>
            </a:r>
          </a:p>
          <a:p>
            <a:r>
              <a:rPr lang="en-GB" baseline="0" dirty="0"/>
              <a:t>Better concentration – remembering things</a:t>
            </a:r>
          </a:p>
          <a:p>
            <a:r>
              <a:rPr lang="en-GB" baseline="0" dirty="0"/>
              <a:t>Feel better, make you happier, look ???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81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62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6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NMC &amp;</a:t>
            </a:r>
            <a:r>
              <a:rPr lang="en-GB" baseline="0" dirty="0"/>
              <a:t> KG - </a:t>
            </a:r>
            <a:r>
              <a:rPr lang="en-GB" dirty="0"/>
              <a:t>Measure</a:t>
            </a:r>
            <a:r>
              <a:rPr lang="en-GB" baseline="0" dirty="0"/>
              <a:t> out the FAT &amp; SUGAR content for each item into a jar &amp; label them 1,2,3 </a:t>
            </a:r>
            <a:r>
              <a:rPr lang="en-GB" baseline="0" dirty="0" err="1"/>
              <a:t>etc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The children are asked to shout out the number jar that matches each item in packed lunch box</a:t>
            </a:r>
          </a:p>
          <a:p>
            <a:endParaRPr lang="en-GB" baseline="0" dirty="0"/>
          </a:p>
          <a:p>
            <a:r>
              <a:rPr lang="en-GB" baseline="0" dirty="0"/>
              <a:t>At end add up the TOTAL amount of SUGAR &amp; FAT!!!</a:t>
            </a:r>
          </a:p>
          <a:p>
            <a:endParaRPr lang="en-GB" baseline="0" dirty="0"/>
          </a:p>
          <a:p>
            <a:r>
              <a:rPr lang="en-GB" baseline="0" dirty="0"/>
              <a:t>SHOW them the equivalent SUGAR &amp; FAT content for the healthy packed lunch box!!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2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 velvet: fat (4.5 tsp), sugar (7 tsp)</a:t>
            </a:r>
          </a:p>
          <a:p>
            <a:r>
              <a:rPr lang="en-GB" dirty="0"/>
              <a:t>Eat Natural: 4 </a:t>
            </a:r>
            <a:r>
              <a:rPr lang="en-GB" dirty="0" err="1"/>
              <a:t>tsps</a:t>
            </a:r>
            <a:r>
              <a:rPr lang="en-GB" dirty="0"/>
              <a:t>, 3 tsp fat</a:t>
            </a:r>
          </a:p>
          <a:p>
            <a:r>
              <a:rPr lang="en-GB" dirty="0"/>
              <a:t>Capri sub: 4 </a:t>
            </a:r>
            <a:r>
              <a:rPr lang="en-GB" dirty="0" err="1"/>
              <a:t>tsps</a:t>
            </a:r>
            <a:endParaRPr lang="en-GB" dirty="0"/>
          </a:p>
          <a:p>
            <a:r>
              <a:rPr lang="en-GB" dirty="0"/>
              <a:t>Nutella sandwich: 5 </a:t>
            </a:r>
            <a:r>
              <a:rPr lang="en-GB" dirty="0" err="1"/>
              <a:t>tsps</a:t>
            </a:r>
            <a:r>
              <a:rPr lang="en-GB" dirty="0"/>
              <a:t>, 3 fat</a:t>
            </a:r>
          </a:p>
          <a:p>
            <a:endParaRPr lang="en-GB" dirty="0"/>
          </a:p>
          <a:p>
            <a:r>
              <a:rPr lang="en-GB" dirty="0"/>
              <a:t>TOTAL SUGAR: 20 TSP</a:t>
            </a:r>
          </a:p>
          <a:p>
            <a:r>
              <a:rPr lang="en-GB" dirty="0"/>
              <a:t>TOTAL FAT: 11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71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 velvet: fat (4.5 tsp), sugar (7 tsp)</a:t>
            </a:r>
          </a:p>
          <a:p>
            <a:r>
              <a:rPr lang="en-GB" dirty="0"/>
              <a:t>Eat Natural: 4 </a:t>
            </a:r>
            <a:r>
              <a:rPr lang="en-GB" dirty="0" err="1"/>
              <a:t>tsps</a:t>
            </a:r>
            <a:r>
              <a:rPr lang="en-GB" dirty="0"/>
              <a:t>, 3 tsp fat</a:t>
            </a:r>
          </a:p>
          <a:p>
            <a:r>
              <a:rPr lang="en-GB" dirty="0"/>
              <a:t>Capri sub: 4 </a:t>
            </a:r>
            <a:r>
              <a:rPr lang="en-GB" dirty="0" err="1"/>
              <a:t>tsps</a:t>
            </a:r>
            <a:endParaRPr lang="en-GB" dirty="0"/>
          </a:p>
          <a:p>
            <a:r>
              <a:rPr lang="en-GB" dirty="0"/>
              <a:t>Nutella sandwich: 5 </a:t>
            </a:r>
            <a:r>
              <a:rPr lang="en-GB" dirty="0" err="1"/>
              <a:t>tsps</a:t>
            </a:r>
            <a:r>
              <a:rPr lang="en-GB" dirty="0"/>
              <a:t>, 3 fat</a:t>
            </a:r>
          </a:p>
          <a:p>
            <a:endParaRPr lang="en-GB" dirty="0"/>
          </a:p>
          <a:p>
            <a:r>
              <a:rPr lang="en-GB" dirty="0"/>
              <a:t>TOTAL SUGAR: 20 TSP</a:t>
            </a:r>
          </a:p>
          <a:p>
            <a:r>
              <a:rPr lang="en-GB" dirty="0"/>
              <a:t>TOTAL FAT: 11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41F66-B239-49D3-A383-67BEAFD47C15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1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E138DF8-DDB8-4F0B-8463-4AB24D7894F1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7EE5DFA-2C3F-4D78-85C6-44CEF9018DC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3.wdp"/><Relationship Id="rId4" Type="http://schemas.openxmlformats.org/officeDocument/2006/relationships/image" Target="../media/image32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microsoft.com/office/2007/relationships/hdphoto" Target="../media/hdphoto22.wdp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12" Type="http://schemas.microsoft.com/office/2007/relationships/hdphoto" Target="../media/hdphoto19.wdp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6" Type="http://schemas.microsoft.com/office/2007/relationships/hdphoto" Target="../media/hdphoto21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11" Type="http://schemas.openxmlformats.org/officeDocument/2006/relationships/image" Target="../media/image51.png"/><Relationship Id="rId5" Type="http://schemas.openxmlformats.org/officeDocument/2006/relationships/image" Target="../media/image46.jpeg"/><Relationship Id="rId15" Type="http://schemas.openxmlformats.org/officeDocument/2006/relationships/image" Target="../media/image53.png"/><Relationship Id="rId10" Type="http://schemas.microsoft.com/office/2007/relationships/hdphoto" Target="../media/hdphoto18.wdp"/><Relationship Id="rId4" Type="http://schemas.microsoft.com/office/2007/relationships/hdphoto" Target="../media/hdphoto17.wdp"/><Relationship Id="rId9" Type="http://schemas.openxmlformats.org/officeDocument/2006/relationships/image" Target="../media/image50.png"/><Relationship Id="rId14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0.wdp"/><Relationship Id="rId18" Type="http://schemas.openxmlformats.org/officeDocument/2006/relationships/image" Target="../media/image36.pn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12" Type="http://schemas.openxmlformats.org/officeDocument/2006/relationships/image" Target="../media/image52.png"/><Relationship Id="rId17" Type="http://schemas.microsoft.com/office/2007/relationships/hdphoto" Target="../media/hdphoto22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11" Type="http://schemas.microsoft.com/office/2007/relationships/hdphoto" Target="../media/hdphoto19.wdp"/><Relationship Id="rId5" Type="http://schemas.openxmlformats.org/officeDocument/2006/relationships/image" Target="../media/image46.jpeg"/><Relationship Id="rId15" Type="http://schemas.microsoft.com/office/2007/relationships/hdphoto" Target="../media/hdphoto21.wdp"/><Relationship Id="rId10" Type="http://schemas.openxmlformats.org/officeDocument/2006/relationships/image" Target="../media/image51.png"/><Relationship Id="rId4" Type="http://schemas.microsoft.com/office/2007/relationships/hdphoto" Target="../media/hdphoto17.wdp"/><Relationship Id="rId9" Type="http://schemas.openxmlformats.org/officeDocument/2006/relationships/image" Target="../media/image55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8.png"/><Relationship Id="rId18" Type="http://schemas.microsoft.com/office/2007/relationships/hdphoto" Target="../media/hdphoto27.wdp"/><Relationship Id="rId3" Type="http://schemas.microsoft.com/office/2007/relationships/hdphoto" Target="../media/hdphoto17.wdp"/><Relationship Id="rId7" Type="http://schemas.openxmlformats.org/officeDocument/2006/relationships/image" Target="../media/image49.png"/><Relationship Id="rId12" Type="http://schemas.microsoft.com/office/2007/relationships/hdphoto" Target="../media/hdphoto24.wdp"/><Relationship Id="rId17" Type="http://schemas.openxmlformats.org/officeDocument/2006/relationships/image" Target="../media/image60.png"/><Relationship Id="rId2" Type="http://schemas.openxmlformats.org/officeDocument/2006/relationships/image" Target="../media/image45.jpeg"/><Relationship Id="rId16" Type="http://schemas.microsoft.com/office/2007/relationships/hdphoto" Target="../media/hdphoto2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11" Type="http://schemas.openxmlformats.org/officeDocument/2006/relationships/image" Target="../media/image57.png"/><Relationship Id="rId5" Type="http://schemas.openxmlformats.org/officeDocument/2006/relationships/image" Target="../media/image47.jpeg"/><Relationship Id="rId15" Type="http://schemas.openxmlformats.org/officeDocument/2006/relationships/image" Target="../media/image59.png"/><Relationship Id="rId10" Type="http://schemas.microsoft.com/office/2007/relationships/hdphoto" Target="../media/hdphoto23.wdp"/><Relationship Id="rId4" Type="http://schemas.openxmlformats.org/officeDocument/2006/relationships/image" Target="../media/image46.jpeg"/><Relationship Id="rId9" Type="http://schemas.openxmlformats.org/officeDocument/2006/relationships/image" Target="../media/image56.png"/><Relationship Id="rId1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32.wdp"/><Relationship Id="rId3" Type="http://schemas.microsoft.com/office/2007/relationships/hdphoto" Target="../media/hdphoto18.wdp"/><Relationship Id="rId7" Type="http://schemas.microsoft.com/office/2007/relationships/hdphoto" Target="../media/hdphoto29.wdp"/><Relationship Id="rId12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7.wdp"/><Relationship Id="rId3" Type="http://schemas.microsoft.com/office/2007/relationships/hdphoto" Target="../media/hdphoto33.wdp"/><Relationship Id="rId7" Type="http://schemas.microsoft.com/office/2007/relationships/hdphoto" Target="../media/hdphoto34.wdp"/><Relationship Id="rId12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microsoft.com/office/2007/relationships/hdphoto" Target="../media/hdphoto36.wdp"/><Relationship Id="rId5" Type="http://schemas.microsoft.com/office/2007/relationships/hdphoto" Target="../media/hdphoto28.wdp"/><Relationship Id="rId10" Type="http://schemas.openxmlformats.org/officeDocument/2006/relationships/image" Target="../media/image69.png"/><Relationship Id="rId4" Type="http://schemas.openxmlformats.org/officeDocument/2006/relationships/image" Target="../media/image61.png"/><Relationship Id="rId9" Type="http://schemas.microsoft.com/office/2007/relationships/hdphoto" Target="../media/hdphoto3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jpe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7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jpe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8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http://littlehouseonthevalley.com/wp-content/uploads/2014/02/bigstock-Kid-with-salad-and-tomato-hat-154427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6" y="1211660"/>
            <a:ext cx="8507724" cy="566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016" y="188640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92D050"/>
                </a:solidFill>
              </a:rPr>
              <a:t>Healthy eating assembly</a:t>
            </a:r>
          </a:p>
        </p:txBody>
      </p:sp>
    </p:spTree>
    <p:extLst>
      <p:ext uri="{BB962C8B-B14F-4D97-AF65-F5344CB8AC3E}">
        <p14:creationId xmlns:p14="http://schemas.microsoft.com/office/powerpoint/2010/main" val="2117129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28650" y="70485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6136" y="5733256"/>
            <a:ext cx="1649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Dairy</a:t>
            </a:r>
          </a:p>
        </p:txBody>
      </p:sp>
      <p:pic>
        <p:nvPicPr>
          <p:cNvPr id="8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  <a14:backgroundMark x1="61125" y1="77639" x2="61125" y2="77639"/>
                        <a14:backgroundMark x1="58875" y1="68336" x2="58875" y2="68336"/>
                        <a14:backgroundMark x1="56375" y1="65832" x2="56375" y2="65832"/>
                        <a14:backgroundMark x1="54750" y1="59928" x2="54750" y2="59928"/>
                        <a14:backgroundMark x1="52625" y1="56172" x2="52625" y2="56172"/>
                        <a14:backgroundMark x1="54625" y1="65116" x2="54625" y2="65116"/>
                        <a14:backgroundMark x1="56875" y1="72987" x2="56875" y2="73524"/>
                        <a14:backgroundMark x1="59250" y1="84794" x2="59250" y2="84794"/>
                        <a14:backgroundMark x1="67875" y1="79428" x2="67875" y2="79428"/>
                        <a14:backgroundMark x1="71000" y1="81574" x2="71000" y2="81574"/>
                        <a14:backgroundMark x1="65500" y1="80859" x2="65500" y2="80859"/>
                        <a14:backgroundMark x1="65125" y1="74240" x2="65125" y2="74240"/>
                        <a14:backgroundMark x1="62000" y1="70841" x2="62000" y2="70841"/>
                        <a14:backgroundMark x1="59750" y1="70304" x2="59750" y2="70304"/>
                        <a14:backgroundMark x1="59000" y1="75492" x2="59000" y2="75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28649" y="69153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healthyeating.org/portals/0/Gallery/Album/Milk-Dairy/dairy_foods_milk_chese_yogurt_no_background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67" r="98667">
                        <a14:foregroundMark x1="25000" y1="24211" x2="25000" y2="24211"/>
                        <a14:foregroundMark x1="63000" y1="7018" x2="63000" y2="7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18" y="3645024"/>
            <a:ext cx="2448272" cy="23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7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huffpost.com/gen/1198349/thumbs/o-SLEEP-MISTAKES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66" y="321681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VNmzyNdUYlY/TdZtxNUu4wI/AAAAAAAAAd8/MdH_cm_kEYY/s1600/Trying-to-Concentrate--19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b="8860"/>
          <a:stretch/>
        </p:blipFill>
        <p:spPr bwMode="auto">
          <a:xfrm>
            <a:off x="9396536" y="-284235"/>
            <a:ext cx="2143829" cy="233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xQTEhUTExMWFhUXGRwYGBgYGBodHxgcHRsaHBoeGBwYHCggHBolHBwYIjEhJSkrLi4uHB8zODMsNygtLiwBCgoKDg0OGhAQGiwkHCQsLCwsLCwsLCwsLCwsLCwsLCwsLCwsLCwsLCwsLCwsLCwsLCwsLCwsLSwvMCwsOCwsOP/AABEIANYA7AMBIgACEQEDEQH/xAAcAAACAgMBAQAAAAAAAAAAAAAEBQMGAAIHAQj/xAA/EAABAgQEAwYFAgQFAwUAAAABAhEAAwQhEjFBUQUiYQYTcYGRoTJCscHR4fAUI2LxBzNScoIVorIWFySSo//EABoBAAMBAQEBAAAAAAAAAAAAAAECAwAEBQb/xAApEQACAgICAgICAAcBAAAAAAAAAQIRAyESMQQTQVEiMhQzQlJhcbEF/9oADAMBAAIRAxEAPwC1/wDVCFrwqbmIPrAdTTy5pxKSFEO3/IufUwLxGjUJqyMion3geUspUGfz8Y8lzd9kK2bz+FyWw86HL2Ou5jaq4GFMRPmC1thbI9ILnTEEsfibziNU/CnAp2OoyuczA9kgNMTcc4JPCAqW01KRdiQTt4mEdDXT0ciUrS/Mc7Mcj1i6IqCggC4aC5NUiYGIYnWHjm49mRWuJ9pqieEqWtg4GFJIT6Pp1hDxPiaUnEhagciASPvF+n8MThIUhKxswhNXcAp1pHKEkizbDpFI5o3bCVen48pacE1aikhgX+EC9updn6mN+CTVJmd4VYiC4BFnY6GxEHSey8lCiO9VlZmsYNo+CSUZqWVFrn8RWWWPwzWP+znalElSlLl3Lhgww3flGg84P4123MySUSiZKyfiFyA+zaxUars86gtMy7uRkD+IlrJTJvLWTphY5ecPjyxemx4s24TxGeiYqYmeVTAPjUDcE5MdItVB29m4SFykFY2UR5m3sIotLVlIWSFaBmv6RpMmYXIKgSLx0UhqDant7V98oqqAkgkpSCG8ACObzhpQdpayapcyZNKQWCUosEto2p3MVCglyceJSgTu2Xmfm6xeaailkJQiaASMmdn36ws4OqQ0Wk9glWpU1RVMWtRKcJc5pGhbMeMKO0KZiJB7pczD8yASxHgM4tE7gyx8yT6iIFcOmgfA46XiahkT6HbhI5MZ/nDfglIqYod2QV2whwHJ8YbdoOyqi65SSlWZSQwPh1iqSVrSrCzEWO4P2MVfRzyVHTux1XMkT041hAdlgrLdS2/WOvIUCAd4+ceETThW5Dta/M8XHgnbOfToKpqlTRg5Um4S3X9YjGVOjRlR1udNCQSosBrCr/1RS48HfJxebeuTxx+Z25mTwtM3Eq4KWUwzuCnLK0TSCla1LdSGPws7BtL6RZ0kHmdyBj1orvZPiomowmZiIyxEBZ3cDTaH65gDORewjJjpm7RjRgMZBCZHjQNN4hLSSlS0gi5BOUSyZwUApJcG4I1jAObT6vmX0UoD1MDGWg38D5xFPQRNmPljLeDmMSou+37vHiPTZFo2qZTgE5j6NAc6ZyAKPKos+0McdyR6QHxWmUuWoIYPe+7NDxaemUjNVTBipbaFmAtp/aJ5s0ABTsMh6QopJxQ6VWUGe8MkzUqICsuo+kCUaJNDSRWEZl43qFBQ+F/tC6YNrE2HWNkTiGuCN4ltAsV1vCb4kYlAnImwO58IkmFaVJa4OZ69PeG0ub7mNKmlQbXD+8UWS9Mx6mcSNCwiKYl7h0n0jEycKSm7nY6aR6VEgjUZvAunaMCTqlKk4VoJ0JFj7RCmglLcIXMS4Zn69YImJGJJItu/7tHlZLKbhLv/AHi3tkumHkxNVdmUAWmKT4gGHPAqcylJOMLJWHJccoB+7RL3wWllC7XgVKcIZSiG+Yi3tFl5ExubLNO40OcYDhQHJJZ/AaiIE8WGEMoXuNf28JhPW24+0DvLJcpAIOYsYpHy5fItltpRMwkrU6h1yB6C0comFQnTV4cRK1MLbm7xdZa1j/LmkAjJQ+8V2v4UtIIzUSS5H3yi3vjNUPBL5FMyapJxlAD9MvCJafiigkJdxtEFPLPwlWrM4+5jyYjD8WnSG4xYWkNpQQpCjhSk5iNaCsUkJsVAk6bZQoKsmII2iXvChgC2EZP+YPqdMHEsfeBlLAIX0JDPq+jR5S1i1gkzFulm5znuCTCtPFMQYlt+sbfxCTLOBTKcZ6xOMXHTAtHRuxna/AFIqpgCblKlElT6+IjoiJwUnEnmBDhtfCPn+gm4iElwrMWf6xfeFdrlSZAlCWCpILKe2eo/WKRUh0xHx6unTKlVSZCVS5S2IPIDhey7uVg5ta0K6TtbVJTyTcKSSoJDEJc5B43qZs0ze/KUrXjKyPlPTDk0I6zvFzFrWjCpSiogBhfYDIRXiIX2qDrVZwCbHcFXteNFEDEAbZPG87/MXdxiV5XP4gWavU6++keBJ7ByPZhwqYjMaQQpYUk4YGSsK1uH9o170g2BZ8/KNdjUmCcVky8JWu2FsiztkIl46tSUyCEcgkoy/qUpX0IgTtGnHLShOqnfwH6xaeO0eBMj+qSlI2dI/BHvHRH+VYa/CxAmoAwvcbj2jMRCQpNxAsiQUFQuQ7pe+enS8b038sEAWOn4iLSIhwmukKAvoBu8b4wc9ICppacT3CttN41mUiwHCs38IRowf3uQYNHsyXrt7wolVK0qUjYDzfKGCqkgc3QENBpmNJsoKS4jWWsjO4228I9liXfAWKjqbE/aPFz25VghTbe4OTQwGRzkZNcawJXVolsFJK0KNy9wPxDVaBYi7ZtCurE0KSUBKk/M+rnKGi9mTJJEyWt8C8swI1n0zsXJs0SyKcIOIISPDMdCdRHspCnJCnSPlYBhmYNr4MC0MwpsVYgxF4Po67AyFXBs50jyZIQq4G1+saKprsb6+MbkNYvreHSFzVpwKSsZkNhNn8oAm0uDkxA+P6w3rZGPElaeZmSrcbFor3FEzUB1AKULOczt/eO7Bk5fJSLs0/6YolkgFQDsm5bwgKfLU5WoEA2D9M4lpuITVqCUEhWQ08idofcYlCUhKFFC7XSLsej3aOtNrRRIRSJMuxWpTHMJAf1ME06JYDiWojM8wsNLnWPZZp7CYhWVgleG/np0jWrRJwgJBF3u5+sP/sDQfLkYld5LVjAF2PMnoqJZdcsfM/jeM4RxuXKlGWZIORxI5T5mI63icmaAO7UkjX+33gXQKC0V6mugHwtEU+omE2FoHRLRZRmTGe4AEbVBwqYKLdYDmZIutSCJignMlV/+V/xEVUluVNzh01LOfrEtROZR1ur/AMy9+gjVM4FQuwYkeOjt0aPn5LZB9gqEsgKAuNDpk8azEkix6mDv4dYsEqbPp0/fSI6mmIJd2gUPTFPHQUJQpIfmy3tF5oh/G0CUsBNlgMH1H0BFopfEaczJZDsbMeoyhdwHtXMo5/drQoNZQVtoeojswyXHiy2OpKh0v4gFWUCzbEWNt3gKrSUhwkqIVcP+7Rc6xNNVgT5Swmcw/wCVmD6+cVmroVpXzb5AgvdrEZxN4mnrolKDTFa6sBIJsSpiOu0HIn4Qy+mZDeXWLPw7sXKWoKmjEULLPkRoQ28O+NdmpE8YVIKSE4UrSPhNr+NmfYneLfwujKDZzutmjCWHMzjeBhXFgVAoUBcKuD47Rcj2Acg9+QR/TmMg73dngis7DIUVYVNiABgLx5IHBnO10SJoC5ZwXdgbHfwhiiYsLGOyW38nies7NfwzpdRwksoai33gasp1KlgHmUGILfDe9hmIlOLWmI00SrUpJuHTY8v5jKdYKeW49G/MQpmqblPMAAbZtbI6xHS1h70ju+WxIBFjqQNoWtADJd2AcZ+cQqOAkBy59IjqCSvkWBY5nrGskr+bLoYFGCVyXSAlWFTu4A9C8RTUqNisBWTjL0jUIxk4CSUpKs9AHPnECeJICmWwPp5w3FmoYhGIYVMeoN4gqZSmcc0SSpqNCHPvHhmBmxfvWETaYBHxrh4Uy08iwNrKfS2sICVKOE3IUQ594sPFahpas3NrnLyEIOFywcRUQC9o9PBN8dl4M9DXDOz+seTqskMof38YPTQHPP1hfVTQC2HfpfeLrImPZpJcA6x6Vl7Bh1Me0qgAzg+I+8GKSFBwwu1ofmaySlq0gN63/MGI4nZiAWsH2hTMpSA7lUQic2ka0zWdFrZwPeIFv5ilOH5S7G5Gu0J6/i5pJYSkhU1SQ7tYeGt4b1xJnTFlRUnGux3DM7eLCKd2jlfziVN5/Zo8bGk5OzYYpy2A1XbCpJczFRlL2nnKPxqMKq+WDmIBp1YTr6x2KEfo7WlR1Hg9UuaghQ6k/n8xvxThiJ6T3jBXyrT8SfD+nJxFIo69QFlH1MWrhHGUzWSogKFn3/WOTJjlF8kcuXHX5RE0rhdbImFUtWMYfjSWw3yKVH6PFr4RNUlI71SZixclJ+A/0v8AVoB7S8V7iQuYPidgAxz8cvHxis00jiE1HfLUUvzS0qKQMJ3B5m2eOvBylG2CEnJbOt0PG2UCJhAJuD+zFt4fX94ksQClRBa4IH0cNHEVV5CQ9l6+n0cRYeAcZSHJLYgxaKrsdrR0ml49ImLVLxMpJwlKrOej5wxWjUWjkdVUJUrIZ5vfpfeL92d4yFowqe1rj6qgp/YrQ6wk2c2zcC8Ja/sxKWvEykm5sxBJy8GP0huCcTpW6dm+hiSpmKSHDeDfSElxa2Zxs5nx/hxpVOWWmzvZrfmFU8MORAPUDQ5vHVK3hkuqlNNQxUNMxtfXzjmtfwqsppy5akpUgt3c0MEr/wBwJ5FDJsso5p4X3EjOH0KZ9FLmHHhwnIK+4gSbSK5g5Ivd/tDcy5i2SShKrsoqBe92CXENKGXKQ2I41b5BPgNX3MaGOfyKoMQdmqdUtZdyUy5hU/8AsUAPcQqmAEc1iItnEU4ZKwhQxzrZZISXU/8AuUw9Yr5QTYy/exjOW/8AA+SlSQoVVEWuBpGq6wWsS/WDqjh4UlmIIvCtckyyAUlnHg8UjxZMgm1ha3pAVJVEElWTu0NamlBLuOkL6qSxYDrF4tVQUx9w/iRWAHe2ntHvEaAgFw7MIRUmIXSrCekMJk9arFalBw+/lC1TtDEiKJKU4wq4zG/hE5ozgJ/1Al9HHhG1LMlrUQRYeT72zJhjSJwKwqIKFZNoD+ILlT2FiinE8JxCW6MncfSJXSc5ZB2aCpOIAygkln8yTZn1aA8akgBVi2R0grbBWy0zLKmqJNpii292t6NCTjVLyhX1F2ezxYKhKcU0mxCi3UY1O3XLzgGZIK+8SXKThwHphub/ALtHmRdSYccuMrKRWkmwEJV0/NmP35RaeIUJlk2LQjqkvp9Y7YzTR3ppoyQbZ/vxjaWrmELJi1J3aCaMKWb2iiFbLXwgiZMShSQpLYi98g+vX6w9nLKll4RdnhhmLO0s/wDkB+IeU4zO9hBeiXyaTqQKFxeIeG0xMwgOGvByEvpDClkYdnPxH7B4CDJ6IKKjxfn8PDajBR8NwDoeoP2zgyipCpmlKb/Vp+9IsVLJkpQywPX6AWgsQ3oZhUMT2PXp6GGwZSWy+0L5CEfIrybTofWCZICbOb5PEWMT4mYOIC49w5FTJUhziTzJIZwR475HxiLicmZnLIHiHf8ASK12o4jXU1TTTEpRMpZq0ylpSCFIUpg5L3vcGzAEHeBCcrDxKHIkVs0jBSTQyrOCNgQ6gBnDiVw+aknGuTLW3+XMmO52Pdg4fv0iXtN2vXMmrlSgZSAopKhdS2JH/EQimktc+4fx/vEZTk2dCxqhzN4ZUTMRJlzFG3KtmGgSCBYbQiVTVElSkqRMIGyFE+w94TjtMtCuUlJB3b1F4t/Zb/EaYlQTNBWOmcGKlHtEZ+NF9MgkzcQAUlaSwPMhQz8RCyvckoIcbgiO501elaErF0qDiI6rhdNOHPJlq64Q/qLw8YxbtM5nhaPntdGAMTnCbDoREE5G2Udu4h/h1RTfh7yWdMCyR/8AVbiFP/tPKe1VN80oP6R0JC+tnH1yVZ/SPUTSHIi0druyk2hVzPMlqumYlJYdFZsYriiki1/CCDogoawomhRbPWLrR1KFJSLA2yvnFQlUo1184J4dNVJXzAsbeRygTSkjdlqrkupQuGLg2hRxiWla0qUObCHbzh1WykLAmK+IBgfzFe4mtIW3NYAWcxOHbRvktU4/5hu6VKNhdIxX8mY7wOiahIsoAAg63AUcnvoTBFRyT5yb5m+5/MDzpIW/gb5P4W8o4Z9maRKMMz4ikhzcfN1B266wkrOFpUFEJHT1aGCBgASbBtbePld4JUgOoEkEbaWfyP2hY3ZlJxKSqQgg21aNf+kqCuQ31/WGVRSoTM5RyllAO74cRJPR4M4WvGdWJc2soDMeL6x08muhvaybsRw9YnrVMSMPdG7gu6h+sFzFEkkCxJtDPhcxKUTFA4iU6Bsn9oTSEFRbbM/aOhTuKZTG+W2Hy3IB1yP5hZxftX3RaX8W7fR4Jr53doLH4rAbCKLxBYsSLkv4ARXHHlsdl64dx+qUEr7xLFjznfLrFkpOI1JAUUomW+VV/wDuEcik8fwYb2FiI6D2b4sCEqSXQoRVwjQlsu/DeMgnCqWU5dNMm3gqfWqSbFhp7uDCzu0EOLWbqHvZ/KJeITT3eaQ5SA5I0L3axeOaeG+iikOqHigLjqf2DvAXbTia5NMlctCicQJOF8A3UzttaE9FLWDfQnzv9LxYZK8SChSQtBDKQbgg2IvC+to1q7OPGUlnJZRvuCfAE263HWBK+tUkYTdvZ9AftcRau2nZUyP5lPeUvMKU5QXyv8h3zBsYps/hUzPCRa4d/wC8SUUns7IO1YkXTpUp2cQ0pKVFlMUtcEZwXw+hU+E/iLjwPsuFELLgbbw08iWgNFn7M1ahSoEwkkZEgC3lDeTMPxJU41EL5MtgwALaDaJJSShynxaOZWhHTY4TUkEH5T7QcmZtCmTMBS4yz/MMaS4tlFoSZKaRIuborIxQv8RuyUlUpU+SkInoSVFKAAJqRdTj/UBdxF7rafGggG+kRS5HeygJg5gCDvsW8RHRGTboi0j5tl142fYxpOqiW1MPO0/Z4UtTMlF8KS6eqDdN/byhGunviQbQ6o5+mWLhVXisrOxzzbSPUTwM3ckkt1JivfxmElz+kSIrnDlN93zhHDdoNl1rljvllQ5sasrWfX09oBEwkODblceOZ6gu1tRB/FJ4TOWzFOJVwXZic7ZvpAlYlJcpHxFkvpreOFrYGaVasROqmcHUO2b3EESqgsSbNmdb2DmEK5iiylAMBcB7tZ/aMmzTgIa6rM+h/SDwNTGxlpLpADpcX0LEF3zDxAgXcuopSxawdrWG17htIBNYrFia6jYNcCwc9c49p5oSslyDe76hVxveDTFLDRLDrHykKDZsw6fu8byZV7WzgfgPMUFQ+IKUfAi3tBFXOQl0oL7q6/iOiEXxR0w0qEfHp+v0+kVWtIUkA2zizcXQ6c9b/bygBHCUzUkPlfWO3D0M2UeslqRYjz3i6/4fziZBB+VRA9j94j/9JpUeZZA9frDyipUyUJSlLb3ck7kxRqhG7LNQcQcgGxy9NT7ekNaquDAAs7Fwegsd3d/WKhKmtcH97MM/CN5dWVXct1fwH9/aE0EuorgzwdR1qJQMxZYJBJvbxUTZIimUs1SlJSMzaxfO/mIr3bfja5s006LyZJZZGUyYM/EJLgDcE7Qj26Qy2dBXxGXWpnSUKdPd4n2dbgeiQW2IhZL7MLIYKChkP7wJ/hbTES5pIZ0qbyaL5QDlB3aPPzxqZ0QlSEXDOyAQcS77Q7IEtmFhDMLDQsWhwpBzGXWJqPyFybFfEJhkTgrOWrLo+Yg+ROC1BtfQwJUpE2X3ZzFx0aF/BZpCjKXZYNoZ7FHaHlzC3wnTrDinJDEZHMQlM7EcJ+IQ2p5mnnCpmexklUDfxIEwjeB11TWhTxqt7tpjOAb9AxMaeZqqFWPuznv+JfEkqrlsHCUpl+lz7mKRVy1KYoy1a0Nq6oxqVMKrrUVHzMCKmXcMA147ou+zil2KVzAkEM6oGC1Cw+sNJ0t75mAFpIOUVMjp/F5SErmpUyQ5djZTlRLgeLwnkgqQpJVkThOli4/Ahpx2aHX811qcZviZuocRWpdeXvbAbNkb4Sc7t0jzN7MwudMMtKVKUhGLFhSVA8ow9MnVnAffpJzCv9o/fSCa8ImFMuaoDkIQRfCXcYhmx+7wJWyVJlukYVM4KcJKiTkLWDO8Ui0wXZHNsFFlgM7gMSNW1a+fWNJQxKASk3DJ8Te5OXWIk0czvJiSSMClAMf9Ju6tm9YYoowEu5AKVEPmkkMX8NoZpIU34vxXujhTkzeQyEL5PGMesGzZCVq5mKwA/iQ/sYQ19AQrEC2kUizsi7Q3XVPG/DZvM97coa4Dj5r2ZjCSnrCLEX/eUG0U0YibaG4vZ8tjfOLwlRpIs2IM4NjAkyZm7Ft9hfS7wGavqXNr5fvWPVVAP6XbMWGtn9oeWSxEgiZUdXGbtkOuXK9r5RvJnm4sbt9/M+f0hfMnkkBixKnBLFxc2A1LP4dY2kVFw5DHVjqCb3f7m1hqExi29mLTkHMMXcv5+H4EPavsqVqZSiUXUlQbQlgpXgWzu2sU/h1f3ZSokq6E/fSLbw3tkjCUi1mu4802YnMtnaJt0woednaEIEwBGBg2EZXGYHWIKOsHKNGEHdn6kzMcwu6ksOoZx1iqKqmIP9/A+Ecc3bsrH6ZaVVfK+xYwJV14HP4e7Qjn8ROEsdb/AGgVFeVoIUxaAEZcZnGWtMxOX1iLic7Fgnozt7QtRXhaFSy7AOIX0XEFBJl5gxjFo/jRMIULEWPV4cUVYWGpFoofCKghZfUxZeEz7tEcjookPJsy4MIO2le1MtIzWoJttr7QZxGs7tC1u7C3ibD3im8crMZEpSiCgDEGzKusTx/lMnmfGDEUumBSWIcZQPMpyBmb7/SGJoWLhQBGj+hBj2ZOWn4kk+Mehz+jzRFPkF9TrELP/aHywVCwYnO0LU0czRvSLRmmFDziiwJs5KVAXVd2ZRUonyukN0JituFApuCzFsgp3UQDk5vBPGlPNmsSWmKtuSomFwmXvmo5nTRoVY1Q7dhKqh2sxBIJf5SAwDauPeDeHVqgQFSxMAVkXyId2cHN7dIQpSoJJIKi5A8s2/ehghRUCkdADfUEsd8tYV40JQ5r6k3KSkOoEkZBJNtb5N5RLNnJs7OrIJu+2LyALRWk1iknAUsSS7nNNm93PnBEniBY4cy4uAQQM/AxN42AcrWMOIkBQe+5Adj4i0a1ABP79IAK8UsuWZy1r6ffKDaeoxJEtrh23ezv0/EMlRSEuIur6MHKF0qZMRYFx1D+8WAEEN/eAamSHMOn9nQmmBmuU10+hjUcT6b9c2/HhEyUjaIpkgGzQ6o2j1Ffi22a3g7Gx0t0g1M61r66Dzswy6ekKv4IHKJk0H9R9YLZqGE2sCTdQfo2URprsT2LDoWvr0tBHBeAha3MXvgXDEhWEpSxILM9mAANs94hkyqI8YWwn/DvjalKEsOpyAPuT79IztMQmpmpGSV+jsfu3g0Xfg3D5Uq0uWlJOZSAH9I5l2lrcVXUHJ5h/wC3l+0c+N8k2ij/AGNP4yzGAzWXN4AXN1eApk68URhzIr8JJfOBhVspxCo1UZNnwaMWFc8ggpYOAARZiYtNBUnHfJhfyvFJ4cp3+sOeNcaElHLeYoMkfc9I5cqt0iidKxhxjiaV1EuSDZJxr2DCz9ekKamoEwrUQFF3Dez+UK5DyUhSnVMnB1DNkkuX6mNpCVElKbpOQe48QIaOPicPkZOToPwpOTJsLH8QPWTbtiuP36RJWUqwnGAQCzEXcDX1iCWkBRCzdruNdIvGjmPKleEOHf8AeUL1cRPX3g6clWHlUFpJ+VrbwHMRiLg5xWNBRFxYgTpzDD/MU5Dm7nQ5MBEUxWHmwjGoi5vmGxAZO2WzvGvE5yRPm81zNW9r/EbeDawIuYqYoqxOCxD5B7CKBCVHVNj8Nzo72eBSsJzUSCXb2zGkbyhdRsoizMb/AEjZKEkOwcXfJjsLuIwCOfTpLlw4Dh3Nv02iKmmFQIDuBkwvq7i7tpEqZxOKwAIbPW34jWWkgn4R4KzG5EEBqHCc7jTqcjfYRvLqmF38jb2O8DLQTko5vYE++WUbAoGR9d/39IAQ+nq7s76+sSzmsD69TClM0guW3cfWGMiclcoEPY67vAZXEyQ07XKg3gYiVL6vmXaClJxHp1jFySzCETZ0UCIlG1sxDfh1GCnEepv0Z/YwvYpw9CftBtPUNswyfYggj0JjSbCixUi0o+EA45am6LQSbHYgRaOyVPiSFnbNvSOd8OqMa0oF1YnT1ORb0eOp9nalB/lIU+E85G4zA6COLPfRWDLJw0X8CY4fxW82bd+dfnzGOp9oeNikQVk3LhKRmVdI43/EpWScZxHoLvnFPHX4k5ySkarO+UB1K9omqqNWYUAOsQyOz9RMSFJQSguyiQAW2c3i+l2L7ECd6BrGGpcsBDWR2TmAtNIR/wB2zZQLWyBTyibhalsg6sDnAUk+ge1PoMoZykMkDEs3CX9ztA/AaWZV1ICiSSTi6JToPpDHh9AZMlSyAZqklZc3CT+3gTspiRNQtBUAHK1DZsvMwuqbRvZbJu0PEe8mMEFIwhLO5dI2iPhdYrFmEsxLw14nSJwKUHdmBSwItq+u7RUkyWmIQFEkm6nZ7EkD8w0HGcaOJy5NsuEjiAKCx5Spj+gyhbx6cSgoSkq1KvwdA0JkTFAhw98hkAMvaH1DXunl5C7ObuNbQiXB2DrYi4VTqTMQUuPms4sOkXdE9CxiYB8wGELuLomKBVLQ6yGDPdI65AwppFFCQJgKVZkXPvFJv2U+hnsA45KAqFAK5iqapQd2ZSmgWimYSUkOHfezf3gjjKHnzFB3TNmX6FR26wPMCm1cOD4bn3joYWSqnOApLAKD+ISWjEzQfiSXyYZ+L5ANEUlGJSUBiEixJYNYlR6ZnrBk6rQLJUw0OG56nQa+FtoWxSBKWQXDnR9GsOmp9YETmSbDMnfpBJICCcXxNoWSGJFvIwKFhjiz0AF1H7vBCZizbOzD9+cZKLlmAGr6+UaIRuAlL5F3O/WJwARcAAn1jUA3TKQzsSNWULeUacOmpBKXzL3fPz6RoqoAIwlhkSBcH8RHVSgsOTkLXbz/AEhkh46LHKXEneMMorHDeKqQGXfQEvfxg+p45yadGLuYk4OzpU1Q070HlIvtAMyfhto7ZRDwCsfEo5hyTvANPMKzmSVOfAPGUBXJlk4fNKFYumnXrHSOyi0oYoSxUkE3eOWSQQHi+Ui1yaZSyUomzAUyELUE+Jc6jbUtHLmTekWjJJbKp/iVx5c+pIDmXK/lJF2KvnVbc28BFdoS6g1iPIHPKJu/UGTckk57nM+No1lS1spR5iGIYMcxmd46oJKNHFKXJ2OaWeRzO1+az9BY/vOD5PGSEd2oh9xcgDYZP0hHPnJBKQkqKQyxi+Yi5v8AaJeGS1IImJS7X0IAOij4RKcNCMdf9YShSRiJLFyXu+g2bV4TzqfvqiWFK5AX5jk35gObw84nSe7L87gmxywgXYxtQ0ywtSlLAUg5E6X0IuCDDRxxirKQpbNp9UpapgSStSwpvB8mOgEPqqmKJFLKRylCCuYWN1KL8xGgFhAnZvhap0+WU5FQCr/KDpEXaRa/4ipKFEy+8IGbJZg1vCNKHSGb/EK/jkzSQQFJGFbIe7WPQm49IzjVGkJT3UsCYR8RUCQDva/1EIOHcQmAkFSQhn5Ui50G4g5fEFlQIWVFsJyOt+kI8bi1RFoF4Vw/DMUkzQCNFPzOLsRb1h2mfJCSFWILqZJBDbKHKW2hRM4XMUXSrCM8WLLwO8D0dXMlrBQ60AkKKuZKjriGoh5R5fJnstHAuJYytIU6A6gCL9CLwVSTwpLqSHJOkJZdbLmzBhCUEJwgIGgtc7m8SzUoScLs2z/aJcKYKEvElf8AyJ6RouapzoxVC0KUOW7EEbvqPeGtUgJnVRWrJcxgL/Eshny10gOnlJLBKWJ+IKL21fC22WkdtUUo0lSyJSlC5WwGHXVhqC2kbpkMApV5bXfMly6Gf4gczsxgiVOuyUJSLpBwsbnc2A6Rk3GAEKmAhwUjlYnVyBZw3tA0AFmz7KLC5BxKOdiLDQAGIVrA0D33Z9fC94nTImg4lJk5uPgt65qgabTrU7JU3zEjPrthzuLQ1Bo3Uks9lE5ubB4jIcOSSRsLeUaIluQ7W2OfhvE3cqc63te7N0s9jAoWjJE4s4bxf8xi1Ao5mu40Z9y2sDTAxDBuUltDY5RKgOEtrfyy/MYIFPknkTqq5/egAjyYwCUhzcge0PKmltiTzf6Xte2Y2B9YJ4X2eSAlUzGWOJhZydmyFs4zyxS2Hlozs3w4hKgqwY66+0Q04dZOSRYWt0EPEhJxTAAEJGEuTYMXIvrcGI+AyUT1oSHAORI/qYDoNd453k7kPGVjHhMpA/mTABLBDnc6JH384k4hTCpmGZMmry5AlOFCEgkYWVfCCxcecHcY7orTRgp7uTzLLsFLOSSfvbMwoqaqZLJaSpILpIPwgFtfldnGYLRBNvYMkt0j2o4UjGoJKcK3II0UCcQG4a4vrAUlnxJSoJAwlAcafE4zOXgYczVY0hsIscOLNRa7NkosIioJBIDAEXs92BuB1z9IyyMjYDIkImOksteZLP8AUu4ePZtGySlBSSgKzOHGc8Oz2UBHq6RlFKVOM3GpN0jew2iZcl0/zQAWBS2bjLF5taM5OwhFRQ97LTNkzc7FKwxwsPN3LeUVPtBTrlLCVEgq+Ya9It9K4QwUbH4RfCSXKh6ZRDx+qp1paanmSHFs31sX6vDwyPlXwFAXZTiBlSpqwoIUAEpJydVr7W1iKZJWo973hCXdIGTnN93OpjWmQESSgICkKZRG4DPexeLZ2c4UZslBFOFoJIHMHcKDAAkWG+VwLOYslLLOoGnL7K8ODImKUcSXJDgJ8/IxJK4OCoiWUowEg2cjr7xZ5fBlJlE9xhThSvECnItzb3YnpZ2ePKrgk7vMSZWBCgSRiD37xYfwQDnflvpGl4nk90T9kfsqFdTLSClaUEG739Gy84UT+YK7sthJASMgNT4x0afwBSQ81JYKD86L5WspzmMtDHlf2TxKOCQlKiLAFJGLlzwn+pPqIOPBnX9BvYjlFCyMbkpJuPEZeTxbUTVYU2JtmLvvpvB0rsJUBWNMtBJZQxEEEHDuP6ksNzvG0zgNdLYAIAIcBybHwTbwzEVfjZZP9TOcfllPVNKqqpFmTMWf/wBFfeA6b45YTkR53cX3jyMgzLsc08gNzE3NgMg2ef4hdOlkJWzAhJUczYEiz62MZGRGD2IiOopsPKTcrF9wwZ9sxvD6gkiimIl/5i3CVu+ACZYhCCbu4dRbKw1jIyHbC2K+L8OQgFaHuUlJOYSsOX3Vo8DTaUITYnlZL7hnS+1lN5CMjIVN0ZdAxpFKKRisykXfMM58DBFHRFTDlAwD2DnzzjIyGkzMa8No0KQ5fEz2Ns2HUeEFlBXiQ7YQDmb5gg6tlaMjI5ZMU1kyloAwqALXLaEkmxt0aDuz4MvvFoYBEslIbIqUz21cvGRkZ/qNAhRxQyiSEAuXU5cqV1JGUMDxBWJSrBKmCk4QykkXCkhgTsdIyMib0hWCcXpkSFSQgqOJJN7MylDfYQQie8oLFslMegvf7RkZAYDancrezZj+l7WG8bcVniQlZIxKUQnFZwNMJILXJjIyMuzAvCppJNzYOXvrp53jegUipxrUkBcuwUwBIOT9RGRkGetoJrS8LLLWZl3SWw5XKS17A+EXXgHEkU8lMsJIUkrbCzcykqdyxfEnJtekZGR6v/kQU/Ial/a/+o5vKm4RTX2GcQ47LmIUkIUOUpQ4DAPbWzJw5Z3EaTOMyjjZK8ShqzYu7mS2zsllu4uWyjIyPpV48EqOB+RNuweu4kiYgpAUDixB0pL8ktJ5ndPwE2zcPBdNx9CD8JbEk5JeyZKbE3F5astxGRkF4INUBZpJ2bjtFLKUpUhRCQBkku3dEAuciqWu+gIMLqyslrKSEKJCQklRYkh88PxMGGLMtGRkCOCEejSzzl2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4" name="Picture 12" descr="http://cdn.sheknows.com/articles/2012/05/isolated-golden-retrei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60" y="1996653"/>
            <a:ext cx="2258562" cy="393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Obra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674" y="2697510"/>
            <a:ext cx="1739342" cy="16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4408" y="-1755576"/>
            <a:ext cx="390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feel happier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0592" y="2652567"/>
            <a:ext cx="2642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 have healthy skin and 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25775" y="746763"/>
            <a:ext cx="7378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Dairy for strong teeth</a:t>
            </a:r>
          </a:p>
        </p:txBody>
      </p:sp>
      <p:sp>
        <p:nvSpPr>
          <p:cNvPr id="2" name="AutoShape 2" descr="Image result for dog smiling with tee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04126"/>
            <a:ext cx="4176464" cy="450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1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28650" y="476672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itnessandfreebies.com/fitness/pics/margarine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895" y1="19380" x2="37895" y2="19380"/>
                        <a14:foregroundMark x1="12632" y1="15504" x2="12632" y2="15504"/>
                        <a14:foregroundMark x1="4211" y1="12403" x2="4211" y2="12403"/>
                        <a14:foregroundMark x1="8421" y1="11628" x2="8421" y2="11628"/>
                        <a14:foregroundMark x1="19474" y1="9302" x2="19474" y2="9302"/>
                        <a14:foregroundMark x1="28421" y1="6202" x2="28421" y2="6202"/>
                        <a14:foregroundMark x1="94211" y1="20155" x2="94211" y2="20155"/>
                        <a14:foregroundMark x1="96316" y1="18605" x2="96316" y2="18605"/>
                        <a14:foregroundMark x1="87368" y1="25581" x2="87368" y2="25581"/>
                        <a14:foregroundMark x1="75789" y1="27132" x2="75789" y2="27132"/>
                        <a14:foregroundMark x1="62632" y1="29457" x2="62632" y2="29457"/>
                        <a14:foregroundMark x1="52105" y1="31008" x2="52105" y2="31008"/>
                        <a14:foregroundMark x1="4737" y1="19380" x2="4737" y2="19380"/>
                        <a14:foregroundMark x1="4737" y1="23256" x2="4737" y2="23256"/>
                        <a14:foregroundMark x1="9474" y1="28682" x2="9474" y2="28682"/>
                        <a14:foregroundMark x1="16842" y1="25581" x2="16842" y2="25581"/>
                        <a14:foregroundMark x1="21579" y1="31008" x2="21579" y2="31008"/>
                        <a14:foregroundMark x1="31579" y1="31008" x2="31579" y2="31008"/>
                        <a14:foregroundMark x1="37895" y1="31008" x2="37895" y2="31008"/>
                        <a14:foregroundMark x1="51053" y1="32558" x2="51053" y2="32558"/>
                        <a14:foregroundMark x1="49474" y1="55814" x2="49474" y2="55814"/>
                        <a14:foregroundMark x1="49474" y1="61240" x2="49474" y2="61240"/>
                        <a14:foregroundMark x1="84211" y1="74419" x2="84211" y2="74419"/>
                        <a14:foregroundMark x1="70000" y1="94574" x2="70000" y2="94574"/>
                        <a14:foregroundMark x1="21053" y1="93798" x2="21053" y2="93798"/>
                        <a14:foregroundMark x1="26316" y1="94574" x2="26316" y2="94574"/>
                        <a14:foregroundMark x1="68947" y1="7752" x2="68947" y2="7752"/>
                        <a14:foregroundMark x1="85789" y1="9302" x2="85789" y2="9302"/>
                        <a14:foregroundMark x1="96842" y1="14729" x2="96842" y2="14729"/>
                        <a14:foregroundMark x1="93158" y1="11628" x2="93158" y2="11628"/>
                        <a14:foregroundMark x1="15789" y1="6202" x2="15789" y2="6202"/>
                        <a14:foregroundMark x1="10000" y1="8527" x2="10000" y2="8527"/>
                        <a14:foregroundMark x1="35789" y1="96124" x2="35789" y2="96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13" y="5640858"/>
            <a:ext cx="1552733" cy="10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860534" y="5268416"/>
            <a:ext cx="807810" cy="372442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4" b="98008" l="48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67225"/>
            <a:ext cx="2381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  <a14:backgroundMark x1="67750" y1="71735" x2="67750" y2="71735"/>
                        <a14:backgroundMark x1="71000" y1="76208" x2="71000" y2="76208"/>
                        <a14:backgroundMark x1="73000" y1="78891" x2="73000" y2="78891"/>
                        <a14:backgroundMark x1="51250" y1="52594" x2="51250" y2="52594"/>
                        <a14:backgroundMark x1="51750" y1="53309" x2="51750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539552" y="404664"/>
            <a:ext cx="7682281" cy="56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91879" y="5996607"/>
            <a:ext cx="3415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Fats &amp; oils</a:t>
            </a:r>
          </a:p>
        </p:txBody>
      </p:sp>
    </p:spTree>
    <p:extLst>
      <p:ext uri="{BB962C8B-B14F-4D97-AF65-F5344CB8AC3E}">
        <p14:creationId xmlns:p14="http://schemas.microsoft.com/office/powerpoint/2010/main" val="394180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6226" y1="45030" x2="56226" y2="45030"/>
                        <a14:foregroundMark x1="30472" y1="3621" x2="30472" y2="3621"/>
                        <a14:foregroundMark x1="43679" y1="2765" x2="43679" y2="2765"/>
                        <a14:foregroundMark x1="66368" y1="2897" x2="66368" y2="2897"/>
                        <a14:foregroundMark x1="73208" y1="4542" x2="73208" y2="4542"/>
                        <a14:foregroundMark x1="76462" y1="2304" x2="76462" y2="2304"/>
                        <a14:foregroundMark x1="52736" y1="2304" x2="52736" y2="2304"/>
                        <a14:foregroundMark x1="50613" y1="5596" x2="50613" y2="5596"/>
                        <a14:foregroundMark x1="31651" y1="5332" x2="31651" y2="5332"/>
                        <a14:foregroundMark x1="26887" y1="5332" x2="26887" y2="5332"/>
                        <a14:foregroundMark x1="23962" y1="5003" x2="23962" y2="5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5425" r="12847"/>
          <a:stretch/>
        </p:blipFill>
        <p:spPr bwMode="auto">
          <a:xfrm>
            <a:off x="1378445" y="760433"/>
            <a:ext cx="6515101" cy="533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70370" r="80194" b="6155"/>
          <a:stretch/>
        </p:blipFill>
        <p:spPr bwMode="auto">
          <a:xfrm>
            <a:off x="1010866" y="4890467"/>
            <a:ext cx="14668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compforce.typepad.com/.a/6a00d83451df4569e20148c83132e4970c-p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3"/>
          <a:stretch/>
        </p:blipFill>
        <p:spPr bwMode="auto">
          <a:xfrm>
            <a:off x="179512" y="4890467"/>
            <a:ext cx="3129558" cy="22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02311" y="5774400"/>
            <a:ext cx="632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Foods high in fat and sugar</a:t>
            </a:r>
          </a:p>
        </p:txBody>
      </p:sp>
    </p:spTree>
    <p:extLst>
      <p:ext uri="{BB962C8B-B14F-4D97-AF65-F5344CB8AC3E}">
        <p14:creationId xmlns:p14="http://schemas.microsoft.com/office/powerpoint/2010/main" val="7533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11560" y="1001471"/>
            <a:ext cx="799288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800" b="1" dirty="0"/>
              <a:t>What happens if we eat junk all the time?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338" name="Picture 2" descr="http://www.brambleskitchen.menu/wp-content/uploads/2014/11/COKE-500-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667" r="93000">
                        <a14:foregroundMark x1="47667" y1="7667" x2="47667" y2="7667"/>
                        <a14:foregroundMark x1="50333" y1="16833" x2="50333" y2="16833"/>
                        <a14:foregroundMark x1="49167" y1="12000" x2="49167" y2="12000"/>
                        <a14:backgroundMark x1="53611" y1="19037" x2="53611" y2="19037"/>
                        <a14:backgroundMark x1="45514" y1="23195" x2="45514" y2="23195"/>
                        <a14:backgroundMark x1="53392" y1="23851" x2="53392" y2="23851"/>
                        <a14:backgroundMark x1="57549" y1="23851" x2="57549" y2="23851"/>
                        <a14:backgroundMark x1="44858" y1="18162" x2="44858" y2="18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21911">
            <a:off x="5034250" y="2916800"/>
            <a:ext cx="1897818" cy="18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3.gstatic.com/images?q=tbn:ANd9GcQxI-CAL_SaLo3xp-Ycvd6AgVgpP53WFJlgzmoQHgckt76mb63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605968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.telegraph.co.uk/multimedia/archive/02397/chocolate_2397453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477">
            <a:off x="5423088" y="2123209"/>
            <a:ext cx="1645975" cy="102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marketscan.co.uk/news/wp-content/uploads/2011/09/Cheap-as-Chip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1847">
            <a:off x="6918588" y="2167492"/>
            <a:ext cx="1177369" cy="12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3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3021" y="487120"/>
            <a:ext cx="8569459" cy="5827424"/>
            <a:chOff x="76510" y="3140968"/>
            <a:chExt cx="8569459" cy="5827424"/>
          </a:xfrm>
        </p:grpSpPr>
        <p:pic>
          <p:nvPicPr>
            <p:cNvPr id="1026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1" t="1" r="70290" b="69069"/>
            <a:stretch/>
          </p:blipFill>
          <p:spPr bwMode="auto">
            <a:xfrm>
              <a:off x="293041" y="3224361"/>
              <a:ext cx="2448272" cy="187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5" r="40104" b="69156"/>
            <a:stretch/>
          </p:blipFill>
          <p:spPr bwMode="auto">
            <a:xfrm>
              <a:off x="2741313" y="3223892"/>
              <a:ext cx="2376264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16" t="-1187" r="-3502" b="68507"/>
            <a:stretch/>
          </p:blipFill>
          <p:spPr bwMode="auto">
            <a:xfrm>
              <a:off x="5045569" y="3140968"/>
              <a:ext cx="3600400" cy="198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12" t="31074" r="-396" b="36986"/>
            <a:stretch/>
          </p:blipFill>
          <p:spPr bwMode="auto">
            <a:xfrm>
              <a:off x="5290990" y="5101793"/>
              <a:ext cx="3138955" cy="1938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" t="31074" r="37961" b="36986"/>
            <a:stretch/>
          </p:blipFill>
          <p:spPr bwMode="auto">
            <a:xfrm>
              <a:off x="293041" y="5079588"/>
              <a:ext cx="4997949" cy="1938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42" t="62922" r="-823" b="5133"/>
            <a:stretch/>
          </p:blipFill>
          <p:spPr bwMode="auto">
            <a:xfrm>
              <a:off x="4361493" y="7018297"/>
              <a:ext cx="4109973" cy="19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://farm1.static.flickr.com/52/131338212_e69e214b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57" t="62740" r="49513" b="5132"/>
            <a:stretch/>
          </p:blipFill>
          <p:spPr bwMode="auto">
            <a:xfrm>
              <a:off x="76510" y="7018297"/>
              <a:ext cx="4284984" cy="1950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15816" y="521250"/>
            <a:ext cx="2376264" cy="1938992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Dull skin and hair</a:t>
            </a: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87120"/>
            <a:ext cx="2448272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No energy to play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4365104"/>
            <a:ext cx="4068452" cy="193899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Broken sleep</a:t>
            </a: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7596" y="553904"/>
            <a:ext cx="3306852" cy="188359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Bad mood</a:t>
            </a:r>
            <a:endParaRPr lang="en-GB" sz="1820" b="1" dirty="0">
              <a:solidFill>
                <a:schemeClr val="bg1"/>
              </a:solidFill>
            </a:endParaRPr>
          </a:p>
          <a:p>
            <a:endParaRPr lang="en-GB" sz="1820" b="1" dirty="0">
              <a:solidFill>
                <a:schemeClr val="bg1"/>
              </a:solidFill>
            </a:endParaRPr>
          </a:p>
          <a:p>
            <a:endParaRPr lang="en-GB" sz="1820" b="1" dirty="0">
              <a:solidFill>
                <a:schemeClr val="bg1"/>
              </a:solidFill>
            </a:endParaRP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6560" y="2437215"/>
            <a:ext cx="3277888" cy="193899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Weak teeth</a:t>
            </a: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426112"/>
            <a:ext cx="4997949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Poor concentration</a:t>
            </a: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4475" y="4354001"/>
            <a:ext cx="4109973" cy="193899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Get sick</a:t>
            </a: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521250"/>
            <a:ext cx="8136904" cy="5845482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2132856"/>
            <a:ext cx="7714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92D050"/>
                </a:solidFill>
              </a:rPr>
              <a:t>How many cubes of sugar </a:t>
            </a:r>
            <a:r>
              <a:rPr lang="en-GB" sz="4400" b="1" dirty="0">
                <a:solidFill>
                  <a:srgbClr val="92D050"/>
                </a:solidFill>
              </a:rPr>
              <a:t>should</a:t>
            </a:r>
            <a:r>
              <a:rPr lang="en-GB" sz="4400" dirty="0">
                <a:solidFill>
                  <a:srgbClr val="92D050"/>
                </a:solidFill>
              </a:rPr>
              <a:t> kids have everyday?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77677" y="670913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701567" y="6737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113981" y="7118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482133" y="7118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78277" y="70028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218437" y="569715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108362" y="3733344"/>
            <a:ext cx="3215164" cy="2797758"/>
            <a:chOff x="2964367" y="1820421"/>
            <a:chExt cx="3215164" cy="27977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Oval 11"/>
            <p:cNvSpPr/>
            <p:nvPr/>
          </p:nvSpPr>
          <p:spPr>
            <a:xfrm>
              <a:off x="3114002" y="1820421"/>
              <a:ext cx="2911540" cy="27977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64367" y="2708152"/>
              <a:ext cx="3215164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prstClr val="white"/>
                  </a:solidFill>
                </a:rPr>
                <a:t>6 cubes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5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95536" y="670913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719426" y="6737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131840" y="7118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499992" y="7118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96136" y="70028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236296" y="569715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2132856"/>
            <a:ext cx="7714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92D050"/>
                </a:solidFill>
              </a:rPr>
              <a:t>How many cubes of sugar </a:t>
            </a:r>
            <a:r>
              <a:rPr lang="en-GB" sz="4400" b="1" dirty="0">
                <a:solidFill>
                  <a:srgbClr val="92D050"/>
                </a:solidFill>
              </a:rPr>
              <a:t>do</a:t>
            </a:r>
            <a:r>
              <a:rPr lang="en-GB" sz="4400" dirty="0">
                <a:solidFill>
                  <a:srgbClr val="92D050"/>
                </a:solidFill>
              </a:rPr>
              <a:t> kids have everyday?</a:t>
            </a:r>
          </a:p>
        </p:txBody>
      </p:sp>
    </p:spTree>
    <p:extLst>
      <p:ext uri="{BB962C8B-B14F-4D97-AF65-F5344CB8AC3E}">
        <p14:creationId xmlns:p14="http://schemas.microsoft.com/office/powerpoint/2010/main" val="503893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95536" y="670913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719426" y="6737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131840" y="7118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499992" y="71183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96136" y="70028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236296" y="569715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7584" y="2132856"/>
            <a:ext cx="7714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92D050"/>
                </a:solidFill>
              </a:rPr>
              <a:t>How many cubes of sugar </a:t>
            </a:r>
            <a:r>
              <a:rPr lang="en-GB" sz="4400" b="1" dirty="0">
                <a:solidFill>
                  <a:srgbClr val="92D050"/>
                </a:solidFill>
              </a:rPr>
              <a:t>do</a:t>
            </a:r>
            <a:r>
              <a:rPr lang="en-GB" sz="4400" dirty="0">
                <a:solidFill>
                  <a:srgbClr val="92D050"/>
                </a:solidFill>
              </a:rPr>
              <a:t> kids have everyday?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108362" y="3733344"/>
            <a:ext cx="3215164" cy="2797758"/>
            <a:chOff x="2964367" y="1820421"/>
            <a:chExt cx="3215164" cy="27977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Oval 12"/>
            <p:cNvSpPr/>
            <p:nvPr/>
          </p:nvSpPr>
          <p:spPr>
            <a:xfrm>
              <a:off x="3114002" y="1820421"/>
              <a:ext cx="2911540" cy="27977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64367" y="2524189"/>
              <a:ext cx="321516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prstClr val="white"/>
                  </a:solidFill>
                </a:rPr>
                <a:t>19</a:t>
              </a:r>
            </a:p>
            <a:p>
              <a:pPr algn="ctr"/>
              <a:r>
                <a:rPr lang="en-GB" sz="4400" dirty="0">
                  <a:solidFill>
                    <a:prstClr val="white"/>
                  </a:solidFill>
                </a:rPr>
                <a:t> cubes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43051" y="356654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550595" y="352844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14923" y="4865438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442218" y="500864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499278" y="3721140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668344" y="3594625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804248" y="5390516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879505" y="527649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96136" y="4533737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-36512" y="2170598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974935" y="160522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965558" y="3443624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12949" y="356654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520493" y="352844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84821" y="4865438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412116" y="500864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469176" y="3721140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638242" y="3594625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377814" y="4381337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774146" y="5390516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849403" y="5276492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66034" y="4533737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-66614" y="2170598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944833" y="160522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935456" y="3443624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12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Box 299"/>
          <p:cNvSpPr txBox="1"/>
          <p:nvPr/>
        </p:nvSpPr>
        <p:spPr>
          <a:xfrm>
            <a:off x="1907703" y="2238047"/>
            <a:ext cx="60306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92D050"/>
                </a:solidFill>
              </a:rPr>
              <a:t>How many cubes of sugar do kids have every week?</a:t>
            </a:r>
          </a:p>
        </p:txBody>
      </p:sp>
    </p:spTree>
    <p:extLst>
      <p:ext uri="{BB962C8B-B14F-4D97-AF65-F5344CB8AC3E}">
        <p14:creationId xmlns:p14="http://schemas.microsoft.com/office/powerpoint/2010/main" val="393162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9856"/>
            <a:ext cx="8136904" cy="1143000"/>
          </a:xfrm>
        </p:spPr>
        <p:txBody>
          <a:bodyPr>
            <a:noAutofit/>
          </a:bodyPr>
          <a:lstStyle/>
          <a:p>
            <a:r>
              <a:rPr lang="en-GB" sz="4800" dirty="0"/>
              <a:t>Like a car, our bodies need the right fuel? Why?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6"/>
          <a:stretch/>
        </p:blipFill>
        <p:spPr bwMode="auto">
          <a:xfrm>
            <a:off x="827584" y="2708920"/>
            <a:ext cx="6905101" cy="342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314" name="Picture 2" descr="http://static.guim.co.uk/sys-images/Money/Pix/pictures/2013/12/17/1387295220488/Hand-holding-a-petrol-pum-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168" y="2917490"/>
            <a:ext cx="1705033" cy="10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8/87/CocaColaBottle_background_free.jpg">
            <a:extLst>
              <a:ext uri="{FF2B5EF4-FFF2-40B4-BE49-F238E27FC236}">
                <a16:creationId xmlns:a16="http://schemas.microsoft.com/office/drawing/2014/main" id="{B96D32AD-7255-4349-8F01-2E055137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8" b="94306" l="9880" r="89964">
                        <a14:foregroundMark x1="50910" y1="13456" x2="50910" y2="13456"/>
                        <a14:foregroundMark x1="42330" y1="7566" x2="42330" y2="7566"/>
                        <a14:foregroundMark x1="46802" y1="19228" x2="46802" y2="19228"/>
                        <a14:foregroundMark x1="46646" y1="11232" x2="46646" y2="11232"/>
                        <a14:foregroundMark x1="47218" y1="12637" x2="47218" y2="12637"/>
                        <a14:foregroundMark x1="47374" y1="13456" x2="47374" y2="13456"/>
                        <a14:foregroundMark x1="47582" y1="15445" x2="47582" y2="15445"/>
                        <a14:foregroundMark x1="47582" y1="17824" x2="47582" y2="17824"/>
                        <a14:foregroundMark x1="47582" y1="19501" x2="47582" y2="19501"/>
                        <a14:foregroundMark x1="47582" y1="20086" x2="47582" y2="20086"/>
                        <a14:foregroundMark x1="41186" y1="21607" x2="41186" y2="21607"/>
                        <a14:foregroundMark x1="41602" y1="10959" x2="41602" y2="10959"/>
                        <a14:foregroundMark x1="42122" y1="12051" x2="42122" y2="12051"/>
                        <a14:foregroundMark x1="41394" y1="10101" x2="41394" y2="10101"/>
                        <a14:foregroundMark x1="41394" y1="12363" x2="41394" y2="12363"/>
                        <a14:foregroundMark x1="41602" y1="18682" x2="41602" y2="18682"/>
                        <a14:foregroundMark x1="57306" y1="12051" x2="57306" y2="12051"/>
                        <a14:foregroundMark x1="56734" y1="13183" x2="56734" y2="13183"/>
                        <a14:foregroundMark x1="59542" y1="25546" x2="59542" y2="25546"/>
                        <a14:foregroundMark x1="58242" y1="22192" x2="58242" y2="22192"/>
                        <a14:foregroundMark x1="48154" y1="91225" x2="48154" y2="91225"/>
                        <a14:foregroundMark x1="59334" y1="90523" x2="59334" y2="90523"/>
                        <a14:foregroundMark x1="46438" y1="90679" x2="46438" y2="90679"/>
                        <a14:foregroundMark x1="43266" y1="90523" x2="43266" y2="90523"/>
                        <a14:foregroundMark x1="38430" y1="89977" x2="38430" y2="89977"/>
                        <a14:foregroundMark x1="48518" y1="94306" x2="48518" y2="94306"/>
                        <a14:foregroundMark x1="51326" y1="94189" x2="51326" y2="94189"/>
                        <a14:foregroundMark x1="56006" y1="93877" x2="56006" y2="93877"/>
                        <a14:foregroundMark x1="50390" y1="94189" x2="50390" y2="94189"/>
                        <a14:foregroundMark x1="55070" y1="94189" x2="55070" y2="94189"/>
                        <a14:foregroundMark x1="49818" y1="21490" x2="49818" y2="21490"/>
                        <a14:foregroundMark x1="50390" y1="17395" x2="50390" y2="17395"/>
                        <a14:foregroundMark x1="44930" y1="14587" x2="44930" y2="14587"/>
                        <a14:foregroundMark x1="45138" y1="23440" x2="45138" y2="23440"/>
                        <a14:foregroundMark x1="51846" y1="25702" x2="51846" y2="25702"/>
                        <a14:foregroundMark x1="57098" y1="23713" x2="57098" y2="23713"/>
                        <a14:foregroundMark x1="66251" y1="53900" x2="66251" y2="53900"/>
                        <a14:foregroundMark x1="66823" y1="56981" x2="66823" y2="56981"/>
                        <a14:foregroundMark x1="66459" y1="53627" x2="66459" y2="53627"/>
                        <a14:foregroundMark x1="34113" y1="44345" x2="34113" y2="44345"/>
                        <a14:foregroundMark x1="32813" y1="57254" x2="32813" y2="57254"/>
                        <a14:foregroundMark x1="32813" y1="50507" x2="32813" y2="50507"/>
                        <a14:foregroundMark x1="33333" y1="47738" x2="33333" y2="47738"/>
                        <a14:foregroundMark x1="33905" y1="43916" x2="33905" y2="43916"/>
                        <a14:foregroundMark x1="47374" y1="20632" x2="47374" y2="20632"/>
                        <a14:foregroundMark x1="50546" y1="22465" x2="50546" y2="22465"/>
                        <a14:foregroundMark x1="48882" y1="20476" x2="48882" y2="20476"/>
                        <a14:foregroundMark x1="65887" y1="68487" x2="65887" y2="68487"/>
                        <a14:foregroundMark x1="66095" y1="69618" x2="66095" y2="69618"/>
                        <a14:foregroundMark x1="66459" y1="78042" x2="66459" y2="78042"/>
                        <a14:foregroundMark x1="66823" y1="78588" x2="66823" y2="78588"/>
                        <a14:foregroundMark x1="66667" y1="78588" x2="66667" y2="78588"/>
                        <a14:foregroundMark x1="66251" y1="77886" x2="66251" y2="77886"/>
                        <a14:foregroundMark x1="67031" y1="79446" x2="67031" y2="79446"/>
                        <a14:foregroundMark x1="66667" y1="52769" x2="66667" y2="52769"/>
                        <a14:foregroundMark x1="65315" y1="41537" x2="65315" y2="41537"/>
                        <a14:foregroundMark x1="66251" y1="44345" x2="66251" y2="44345"/>
                        <a14:foregroundMark x1="66251" y1="46334" x2="66251" y2="46334"/>
                        <a14:foregroundMark x1="66823" y1="48284" x2="66823" y2="48284"/>
                        <a14:foregroundMark x1="67031" y1="49961" x2="67031" y2="49961"/>
                        <a14:foregroundMark x1="67031" y1="52223" x2="67031" y2="52223"/>
                        <a14:foregroundMark x1="67031" y1="50663" x2="67031" y2="50663"/>
                        <a14:foregroundMark x1="34113" y1="45632" x2="34113" y2="45632"/>
                        <a14:foregroundMark x1="33749" y1="46334" x2="33749" y2="46334"/>
                        <a14:foregroundMark x1="33749" y1="47738" x2="33749" y2="47738"/>
                        <a14:foregroundMark x1="33541" y1="49415" x2="33541" y2="49415"/>
                        <a14:foregroundMark x1="33541" y1="51365" x2="33541" y2="51365"/>
                        <a14:foregroundMark x1="33333" y1="52496" x2="33333" y2="52496"/>
                        <a14:foregroundMark x1="33177" y1="53627" x2="33177" y2="53627"/>
                        <a14:foregroundMark x1="32969" y1="54329" x2="32969" y2="54719"/>
                        <a14:foregroundMark x1="32969" y1="55421" x2="32969" y2="55421"/>
                        <a14:foregroundMark x1="32969" y1="56123" x2="32969" y2="56123"/>
                        <a14:foregroundMark x1="42122" y1="16966" x2="42122" y2="16966"/>
                        <a14:foregroundMark x1="41758" y1="13885" x2="41758" y2="13885"/>
                        <a14:foregroundMark x1="41966" y1="13066" x2="41966" y2="13066"/>
                        <a14:foregroundMark x1="42122" y1="14470" x2="42122" y2="14470"/>
                        <a14:foregroundMark x1="42330" y1="15289" x2="42330" y2="15289"/>
                        <a14:foregroundMark x1="41966" y1="16693" x2="41966" y2="16693"/>
                        <a14:foregroundMark x1="41966" y1="18253" x2="41966" y2="18253"/>
                        <a14:foregroundMark x1="56526" y1="13339" x2="56526" y2="13339"/>
                        <a14:foregroundMark x1="56526" y1="14860" x2="56526" y2="14860"/>
                        <a14:foregroundMark x1="56526" y1="16420" x2="56526" y2="16420"/>
                        <a14:foregroundMark x1="56526" y1="17278" x2="56526" y2="17278"/>
                        <a14:foregroundMark x1="56526" y1="18253" x2="56526" y2="18253"/>
                        <a14:foregroundMark x1="56942" y1="16693" x2="56942" y2="16693"/>
                        <a14:foregroundMark x1="56370" y1="14860" x2="56370" y2="14860"/>
                        <a14:foregroundMark x1="56734" y1="16576" x2="56734" y2="16576"/>
                        <a14:foregroundMark x1="56942" y1="17980" x2="56942" y2="17980"/>
                        <a14:foregroundMark x1="56942" y1="19384" x2="56942" y2="19384"/>
                        <a14:foregroundMark x1="57306" y1="20203" x2="57306" y2="20203"/>
                        <a14:foregroundMark x1="57462" y1="21334" x2="57462" y2="21334"/>
                        <a14:foregroundMark x1="57670" y1="22192" x2="57670" y2="22192"/>
                        <a14:foregroundMark x1="58242" y1="23011" x2="58242" y2="23011"/>
                        <a14:foregroundMark x1="58814" y1="23596" x2="58814" y2="23596"/>
                        <a14:foregroundMark x1="58814" y1="23869" x2="58970" y2="24298"/>
                        <a14:foregroundMark x1="59178" y1="24688" x2="59178" y2="24688"/>
                        <a14:foregroundMark x1="59334" y1="25117" x2="59334" y2="25117"/>
                        <a14:foregroundMark x1="59542" y1="25546" x2="59542" y2="25546"/>
                        <a14:foregroundMark x1="41602" y1="15874" x2="41602" y2="15874"/>
                        <a14:foregroundMark x1="41758" y1="13885" x2="41758" y2="13885"/>
                        <a14:foregroundMark x1="41966" y1="15445" x2="41966" y2="15445"/>
                        <a14:foregroundMark x1="42330" y1="14041" x2="42330" y2="14041"/>
                        <a14:foregroundMark x1="42122" y1="13183" x2="42122" y2="13183"/>
                        <a14:foregroundMark x1="42122" y1="15172" x2="42122" y2="15172"/>
                        <a14:foregroundMark x1="42330" y1="15874" x2="42330" y2="15874"/>
                        <a14:foregroundMark x1="42330" y1="16420" x2="42330" y2="16420"/>
                        <a14:foregroundMark x1="56526" y1="13768" x2="56526" y2="13768"/>
                        <a14:foregroundMark x1="56526" y1="14158" x2="56526" y2="14158"/>
                        <a14:foregroundMark x1="56526" y1="15289" x2="56526" y2="15289"/>
                        <a14:foregroundMark x1="56526" y1="16849" x2="56526" y2="16849"/>
                        <a14:foregroundMark x1="57098" y1="17551" x2="57098" y2="17551"/>
                        <a14:foregroundMark x1="57098" y1="18955" x2="57098" y2="18955"/>
                        <a14:foregroundMark x1="57670" y1="20905" x2="57670" y2="20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7626">
            <a:off x="7125932" y="2240526"/>
            <a:ext cx="1421209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0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51521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99592" y="191626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583667" y="191626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316596" y="26064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983263" y="26064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707904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438191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086262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70337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503266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169933" y="1886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894574" y="26064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32925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80996" y="887119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565071" y="887119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298000" y="95614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964667" y="95614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689308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419595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33530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281601" y="475278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965676" y="475278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698605" y="482180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365272" y="482180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089913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820200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468271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152346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885275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551942" y="47497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276583" y="482180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067666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751741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484670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151337" y="88413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875978" y="95614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85325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033396" y="5952266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717471" y="5952266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450400" y="60212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117067" y="60212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841708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571995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220066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904141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637070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303737" y="594928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028378" y="60212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56960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205031" y="540917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889106" y="540917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622035" y="54781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288702" y="54781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013343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743630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391701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075776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808705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475372" y="5406187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200013" y="54781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36268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084339" y="40572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768414" y="40572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501343" y="412631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168010" y="412631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892651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622938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271009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955084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688013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354680" y="40543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079321" y="412631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80390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128461" y="33133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812536" y="331338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545465" y="338241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212132" y="338241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936773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667060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315131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999206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732135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398802" y="3310402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123443" y="338241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18484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166555" y="262088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850630" y="2620881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583559" y="268990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250226" y="268990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974867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705154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353225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037300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770229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436896" y="2617895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161537" y="2689903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61794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109865" y="1991826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793940" y="1991826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526869" y="206084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193536" y="206084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918177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648464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296535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980610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713539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380206" y="1988840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8104847" y="2060848"/>
            <a:ext cx="648071" cy="6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39521" y="1430153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223627" y="1430153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1948237" y="1430153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2623192" y="1472771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3424403" y="1430153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157024" y="1430153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4805846" y="1430153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5465858" y="1417185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" name="Group 144"/>
          <p:cNvGrpSpPr/>
          <p:nvPr/>
        </p:nvGrpSpPr>
        <p:grpSpPr>
          <a:xfrm>
            <a:off x="2640632" y="1787257"/>
            <a:ext cx="3862634" cy="3571522"/>
            <a:chOff x="2640632" y="1787257"/>
            <a:chExt cx="3862634" cy="35715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6" name="Oval 145"/>
            <p:cNvSpPr/>
            <p:nvPr/>
          </p:nvSpPr>
          <p:spPr>
            <a:xfrm>
              <a:off x="2640632" y="1787257"/>
              <a:ext cx="3862634" cy="35715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 dirty="0">
                <a:solidFill>
                  <a:prstClr val="white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983263" y="3124063"/>
              <a:ext cx="3215164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prstClr val="white"/>
                  </a:solidFill>
                </a:rPr>
                <a:t>133 cubes</a:t>
              </a:r>
            </a:p>
          </p:txBody>
        </p:sp>
      </p:grpSp>
      <p:pic>
        <p:nvPicPr>
          <p:cNvPr id="4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170511" y="1371772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6885275" y="1377854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25" b="71801" l="50014" r="7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561819" y="1455285"/>
            <a:ext cx="665510" cy="7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584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" y="980728"/>
            <a:ext cx="390401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2" y="3940646"/>
            <a:ext cx="2716640" cy="272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4">
            <a:off x="4870930" y="154459"/>
            <a:ext cx="2824902" cy="382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2679"/>
            <a:ext cx="43529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95" y="2752306"/>
            <a:ext cx="19907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98537" y="174137"/>
            <a:ext cx="8333903" cy="6625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b="1" dirty="0">
                <a:solidFill>
                  <a:srgbClr val="94C600"/>
                </a:solidFill>
              </a:rPr>
              <a:t>A healthy lunch in 5 steps:</a:t>
            </a:r>
          </a:p>
        </p:txBody>
      </p:sp>
    </p:spTree>
    <p:extLst>
      <p:ext uri="{BB962C8B-B14F-4D97-AF65-F5344CB8AC3E}">
        <p14:creationId xmlns:p14="http://schemas.microsoft.com/office/powerpoint/2010/main" val="19416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655" y="476672"/>
            <a:ext cx="7024744" cy="1143000"/>
          </a:xfrm>
        </p:spPr>
        <p:txBody>
          <a:bodyPr>
            <a:normAutofit/>
          </a:bodyPr>
          <a:lstStyle/>
          <a:p>
            <a:r>
              <a:rPr lang="en-GB" sz="5400" dirty="0"/>
              <a:t>Let’s play a game!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655" y="1904634"/>
            <a:ext cx="5871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prstClr val="black"/>
                </a:solidFill>
              </a:rPr>
              <a:t>Guess how many cubes of sugar are in each lunchbox?</a:t>
            </a:r>
          </a:p>
        </p:txBody>
      </p:sp>
      <p:pic>
        <p:nvPicPr>
          <p:cNvPr id="1026" name="Picture 2" descr="http://www.ameyonline.co.uk/wp-content/uploads/2013/04/lunchbox-pink-white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2" y="3160855"/>
            <a:ext cx="3099319" cy="30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meyonline.co.uk/wp-content/uploads/2013/04/lunchbox-green-yellow-500x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36233"/>
            <a:ext cx="3145095" cy="31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4255130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prstClr val="white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0192" y="4293096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prstClr val="white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203478" y="1791508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51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81202"/>
            <a:ext cx="7456674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HOW MANY TEASPOONS OF SUGAR ARE IN THIS LUNCHBOX?</a:t>
            </a:r>
          </a:p>
        </p:txBody>
      </p:sp>
      <p:pic>
        <p:nvPicPr>
          <p:cNvPr id="1026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03" r="13633" b="9819"/>
          <a:stretch/>
        </p:blipFill>
        <p:spPr bwMode="auto">
          <a:xfrm>
            <a:off x="-4933056" y="-2043608"/>
            <a:ext cx="3765535" cy="294682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GregorN\Downloads\IMG_20140509_093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6003436"/>
            <a:ext cx="2845178" cy="38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GregorN\Downloads\IMG_20140509_093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377" y="-1824203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GregorN\Downloads\IMG_20140509_0933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5" y="2550694"/>
            <a:ext cx="3672408" cy="4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2" b="93930" l="8912" r="98457">
                        <a14:foregroundMark x1="30324" y1="55401" x2="30324" y2="55401"/>
                        <a14:foregroundMark x1="27122" y1="52572" x2="27122" y2="52572"/>
                        <a14:foregroundMark x1="36034" y1="57767" x2="36034" y2="57767"/>
                        <a14:foregroundMark x1="32832" y1="53498" x2="32832" y2="53498"/>
                        <a14:foregroundMark x1="28549" y1="57767" x2="28549" y2="57767"/>
                        <a14:foregroundMark x1="29977" y1="61111" x2="29977" y2="61111"/>
                        <a14:foregroundMark x1="34606" y1="58745" x2="34606" y2="58745"/>
                        <a14:foregroundMark x1="61343" y1="41615" x2="61343" y2="41615"/>
                        <a14:foregroundMark x1="62770" y1="35442" x2="62770" y2="35442"/>
                        <a14:foregroundMark x1="62770" y1="33539" x2="62770" y2="33539"/>
                        <a14:foregroundMark x1="81674" y1="22119" x2="86343" y2="15432"/>
                        <a14:foregroundMark x1="79900" y1="22582" x2="85262" y2="15947"/>
                        <a14:foregroundMark x1="75270" y1="28292" x2="75270" y2="28292"/>
                        <a14:foregroundMark x1="75270" y1="28292" x2="75270" y2="28292"/>
                        <a14:foregroundMark x1="75965" y1="27366" x2="75965" y2="27366"/>
                        <a14:foregroundMark x1="73843" y1="34465" x2="73843" y2="34465"/>
                        <a14:foregroundMark x1="69213" y1="31636" x2="69213" y2="31636"/>
                        <a14:foregroundMark x1="66358" y1="28292" x2="66358" y2="28292"/>
                        <a14:foregroundMark x1="66358" y1="26389" x2="66358" y2="26389"/>
                        <a14:foregroundMark x1="69213" y1="26389" x2="69213" y2="26389"/>
                        <a14:foregroundMark x1="66011" y1="26389" x2="64583" y2="26389"/>
                        <a14:foregroundMark x1="59915" y1="26389" x2="59915" y2="26389"/>
                        <a14:foregroundMark x1="61728" y1="30658" x2="61728" y2="30658"/>
                        <a14:foregroundMark x1="58140" y1="33076" x2="56713" y2="35905"/>
                        <a14:foregroundMark x1="56713" y1="36883" x2="56713" y2="36883"/>
                        <a14:foregroundMark x1="67438" y1="36883" x2="67438" y2="36883"/>
                        <a14:foregroundMark x1="68866" y1="33076" x2="68866" y2="33076"/>
                        <a14:foregroundMark x1="65625" y1="27366" x2="65625" y2="27366"/>
                        <a14:foregroundMark x1="63850" y1="24949" x2="63850" y2="24949"/>
                        <a14:foregroundMark x1="59915" y1="24486" x2="59915" y2="24486"/>
                        <a14:foregroundMark x1="55633" y1="32562" x2="55633" y2="32562"/>
                        <a14:foregroundMark x1="75617" y1="41615" x2="75617" y2="41615"/>
                        <a14:foregroundMark x1="70988" y1="46862" x2="70988" y2="46862"/>
                        <a14:foregroundMark x1="24614" y1="83951" x2="24614" y2="83951"/>
                        <a14:foregroundMark x1="71335" y1="56379" x2="71335" y2="56379"/>
                        <a14:foregroundMark x1="72415" y1="67284" x2="72415" y2="67284"/>
                        <a14:foregroundMark x1="72068" y1="53961" x2="72068" y2="53961"/>
                        <a14:foregroundMark x1="69560" y1="63014" x2="69560" y2="63014"/>
                        <a14:foregroundMark x1="70988" y1="61111" x2="70988" y2="61111"/>
                        <a14:foregroundMark x1="70640" y1="73508" x2="70640" y2="73508"/>
                        <a14:foregroundMark x1="60995" y1="85391" x2="60995" y2="85391"/>
                        <a14:foregroundMark x1="58140" y1="85854" x2="58140" y2="85854"/>
                        <a14:foregroundMark x1="67052" y1="83488" x2="67052" y2="83488"/>
                        <a14:foregroundMark x1="64583" y1="83951" x2="64583" y2="83951"/>
                        <a14:foregroundMark x1="70988" y1="83488" x2="70988" y2="83488"/>
                        <a14:foregroundMark x1="72762" y1="79167" x2="72762" y2="79167"/>
                        <a14:foregroundMark x1="72068" y1="77778" x2="72068" y2="77778"/>
                        <a14:foregroundMark x1="72068" y1="74434" x2="72068" y2="74434"/>
                        <a14:foregroundMark x1="70988" y1="67284" x2="70988" y2="67284"/>
                        <a14:foregroundMark x1="70988" y1="66821" x2="70988" y2="66821"/>
                        <a14:foregroundMark x1="72762" y1="69702" x2="72762" y2="69702"/>
                        <a14:foregroundMark x1="70640" y1="71091" x2="70640" y2="71091"/>
                        <a14:foregroundMark x1="72415" y1="63014" x2="72415" y2="63014"/>
                        <a14:foregroundMark x1="70293" y1="49691" x2="70293" y2="49691"/>
                        <a14:foregroundMark x1="71682" y1="59671" x2="71682" y2="59671"/>
                        <a14:foregroundMark x1="72415" y1="49691" x2="72415" y2="49691"/>
                        <a14:foregroundMark x1="54591" y1="29270" x2="54591" y2="2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5028" r="12920" b="9344"/>
          <a:stretch/>
        </p:blipFill>
        <p:spPr bwMode="auto">
          <a:xfrm>
            <a:off x="10548663" y="2348880"/>
            <a:ext cx="395603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3402" y="1772816"/>
            <a:ext cx="7072279" cy="5205198"/>
            <a:chOff x="1083402" y="1772816"/>
            <a:chExt cx="7072279" cy="5205198"/>
          </a:xfrm>
        </p:grpSpPr>
        <p:pic>
          <p:nvPicPr>
            <p:cNvPr id="9230" name="Picture 14" descr="Image result for pink open lunchbox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53" b="89946" l="10000" r="90000">
                          <a14:foregroundMark x1="31133" y1="9601" x2="31133" y2="9601"/>
                          <a14:foregroundMark x1="28333" y1="18297" x2="28333" y2="18297"/>
                          <a14:foregroundMark x1="27800" y1="29710" x2="27800" y2="29710"/>
                          <a14:foregroundMark x1="28733" y1="42210" x2="28733" y2="42210"/>
                          <a14:foregroundMark x1="24600" y1="61051" x2="24600" y2="61051"/>
                          <a14:foregroundMark x1="24200" y1="69928" x2="24200" y2="69928"/>
                          <a14:foregroundMark x1="24200" y1="66123" x2="24200" y2="66123"/>
                          <a14:foregroundMark x1="24400" y1="56975" x2="24400" y2="56975"/>
                          <a14:foregroundMark x1="30800" y1="44746" x2="30800" y2="44746"/>
                          <a14:foregroundMark x1="28000" y1="38859" x2="28000" y2="38859"/>
                          <a14:foregroundMark x1="68067" y1="34601" x2="68067" y2="34601"/>
                          <a14:foregroundMark x1="68200" y1="24366" x2="68200" y2="24366"/>
                          <a14:foregroundMark x1="68067" y1="18025" x2="68067" y2="18025"/>
                          <a14:foregroundMark x1="66933" y1="17482" x2="66933" y2="17482"/>
                          <a14:foregroundMark x1="62400" y1="16214" x2="62400" y2="16214"/>
                          <a14:foregroundMark x1="54733" y1="16757" x2="54733" y2="16757"/>
                          <a14:foregroundMark x1="53267" y1="16757" x2="51533" y2="16757"/>
                          <a14:foregroundMark x1="42600" y1="16757" x2="41467" y2="16486"/>
                          <a14:foregroundMark x1="33933" y1="76812" x2="33933" y2="76812"/>
                          <a14:foregroundMark x1="44467" y1="77264" x2="44467" y2="77264"/>
                          <a14:foregroundMark x1="52533" y1="75815" x2="52533" y2="75815"/>
                          <a14:foregroundMark x1="64133" y1="76268" x2="64133" y2="76268"/>
                          <a14:foregroundMark x1="72000" y1="77808" x2="72000" y2="77808"/>
                          <a14:foregroundMark x1="67267" y1="77264" x2="67267" y2="77264"/>
                          <a14:foregroundMark x1="59600" y1="76812" x2="59600" y2="76812"/>
                          <a14:foregroundMark x1="46867" y1="77083" x2="46867" y2="77083"/>
                          <a14:foregroundMark x1="39000" y1="77264" x2="39000" y2="77264"/>
                          <a14:foregroundMark x1="30200" y1="75996" x2="30200" y2="759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02" y="1772816"/>
              <a:ext cx="7072279" cy="520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Image result for capri sun drin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87">
                          <a14:foregroundMark x1="28455" y1="11260" x2="28455" y2="11260"/>
                          <a14:foregroundMark x1="13659" y1="10124" x2="13659" y2="10124"/>
                          <a14:foregroundMark x1="7642" y1="10124" x2="7642" y2="10124"/>
                          <a14:foregroundMark x1="4553" y1="10124" x2="4553" y2="10124"/>
                          <a14:foregroundMark x1="5041" y1="16116" x2="5041" y2="16116"/>
                          <a14:foregroundMark x1="5041" y1="20661" x2="5041" y2="20661"/>
                          <a14:foregroundMark x1="6179" y1="28099" x2="6179" y2="28099"/>
                          <a14:foregroundMark x1="9106" y1="35331" x2="9106" y2="35331"/>
                          <a14:foregroundMark x1="8780" y1="43698" x2="8780" y2="44731"/>
                          <a14:foregroundMark x1="9593" y1="55269" x2="9593" y2="55269"/>
                          <a14:foregroundMark x1="11870" y1="63946" x2="11870" y2="64876"/>
                          <a14:foregroundMark x1="12520" y1="70455" x2="12520" y2="71178"/>
                          <a14:foregroundMark x1="13659" y1="80062" x2="13659" y2="80785"/>
                          <a14:foregroundMark x1="16260" y1="90186" x2="16260" y2="90186"/>
                          <a14:foregroundMark x1="22439" y1="94008" x2="22439" y2="94008"/>
                          <a14:foregroundMark x1="36423" y1="93492" x2="38211" y2="93802"/>
                          <a14:foregroundMark x1="50081" y1="95248" x2="50081" y2="95248"/>
                          <a14:foregroundMark x1="60163" y1="94525" x2="60163" y2="94525"/>
                          <a14:foregroundMark x1="69268" y1="93285" x2="69268" y2="93285"/>
                          <a14:foregroundMark x1="78049" y1="91322" x2="78049" y2="91322"/>
                          <a14:foregroundMark x1="82927" y1="90599" x2="82927" y2="90599"/>
                          <a14:foregroundMark x1="85528" y1="87293" x2="85528" y2="87293"/>
                          <a14:foregroundMark x1="85528" y1="75723" x2="85528" y2="75723"/>
                          <a14:foregroundMark x1="89431" y1="68079" x2="89431" y2="68079"/>
                          <a14:foregroundMark x1="90569" y1="53616" x2="90569" y2="53616"/>
                          <a14:foregroundMark x1="92358" y1="45868" x2="92358" y2="45868"/>
                          <a14:foregroundMark x1="91707" y1="36777" x2="91707" y2="36777"/>
                          <a14:foregroundMark x1="93496" y1="29545" x2="93496" y2="29545"/>
                          <a14:foregroundMark x1="96260" y1="25207" x2="96260" y2="25207"/>
                          <a14:foregroundMark x1="96260" y1="11983" x2="96260" y2="11983"/>
                          <a14:foregroundMark x1="94309" y1="8368" x2="94309" y2="8368"/>
                          <a14:foregroundMark x1="86016" y1="11054" x2="86016" y2="11054"/>
                          <a14:foregroundMark x1="77724" y1="9607" x2="77724" y2="9607"/>
                          <a14:foregroundMark x1="70407" y1="11260" x2="70407" y2="11260"/>
                          <a14:foregroundMark x1="63577" y1="10537" x2="63577" y2="10537"/>
                          <a14:foregroundMark x1="57561" y1="10331" x2="57561" y2="10331"/>
                          <a14:foregroundMark x1="44390" y1="10331" x2="44390" y2="10331"/>
                          <a14:foregroundMark x1="37073" y1="9607" x2="37073" y2="9607"/>
                          <a14:foregroundMark x1="30732" y1="8678" x2="30732" y2="8678"/>
                          <a14:foregroundMark x1="26504" y1="8368" x2="26504" y2="8368"/>
                          <a14:foregroundMark x1="21951" y1="8368" x2="21951" y2="8368"/>
                          <a14:foregroundMark x1="20813" y1="8368" x2="20813" y2="8368"/>
                          <a14:foregroundMark x1="20813" y1="11777" x2="20813" y2="11777"/>
                          <a14:foregroundMark x1="22439" y1="13740" x2="22439" y2="13740"/>
                          <a14:foregroundMark x1="29919" y1="14360" x2="29919" y2="14360"/>
                          <a14:foregroundMark x1="33821" y1="14360" x2="33821" y2="14360"/>
                          <a14:foregroundMark x1="39024" y1="14360" x2="39024" y2="14360"/>
                          <a14:foregroundMark x1="43577" y1="14669" x2="43577" y2="14669"/>
                          <a14:foregroundMark x1="55285" y1="15393" x2="55285" y2="15393"/>
                          <a14:foregroundMark x1="63252" y1="15083" x2="63252" y2="15083"/>
                          <a14:foregroundMark x1="72358" y1="14669" x2="72358" y2="14669"/>
                          <a14:foregroundMark x1="76911" y1="13946" x2="76911" y2="13946"/>
                          <a14:foregroundMark x1="79512" y1="13223" x2="80650" y2="13223"/>
                          <a14:foregroundMark x1="84390" y1="12707" x2="84390" y2="12707"/>
                          <a14:foregroundMark x1="83252" y1="10537" x2="83252" y2="10537"/>
                          <a14:foregroundMark x1="88293" y1="9401" x2="88293" y2="9401"/>
                          <a14:foregroundMark x1="91220" y1="9814" x2="91220" y2="9814"/>
                          <a14:foregroundMark x1="92033" y1="11983" x2="92033" y2="11983"/>
                          <a14:foregroundMark x1="89756" y1="13017" x2="89756" y2="13017"/>
                          <a14:foregroundMark x1="95447" y1="18492" x2="95447" y2="18492"/>
                          <a14:foregroundMark x1="96260" y1="16529" x2="96260" y2="16529"/>
                          <a14:foregroundMark x1="95772" y1="21178" x2="95772" y2="21178"/>
                          <a14:foregroundMark x1="93496" y1="23760" x2="93496" y2="23760"/>
                          <a14:foregroundMark x1="95122" y1="27169" x2="95122" y2="27169"/>
                          <a14:foregroundMark x1="95772" y1="31508" x2="95772" y2="31508"/>
                          <a14:foregroundMark x1="92358" y1="34814" x2="92358" y2="34814"/>
                          <a14:foregroundMark x1="91707" y1="31508" x2="91707" y2="31508"/>
                          <a14:foregroundMark x1="94634" y1="33884" x2="94634" y2="33884"/>
                          <a14:foregroundMark x1="93171" y1="41116" x2="93171" y2="41116"/>
                          <a14:foregroundMark x1="89756" y1="42769" x2="89756" y2="42769"/>
                          <a14:foregroundMark x1="90894" y1="52893" x2="90894" y2="52893"/>
                          <a14:foregroundMark x1="93496" y1="43285" x2="93496" y2="43285"/>
                          <a14:foregroundMark x1="93496" y1="37707" x2="93496" y2="37707"/>
                          <a14:foregroundMark x1="90569" y1="57231" x2="90569" y2="57231"/>
                          <a14:foregroundMark x1="90569" y1="63017" x2="90569" y2="63017"/>
                          <a14:foregroundMark x1="88293" y1="72107" x2="88293" y2="72107"/>
                          <a14:foregroundMark x1="85528" y1="82955" x2="85528" y2="82955"/>
                          <a14:foregroundMark x1="87805" y1="78616" x2="87805" y2="78616"/>
                          <a14:foregroundMark x1="85203" y1="93285" x2="85203" y2="93285"/>
                          <a14:foregroundMark x1="86016" y1="82025" x2="86016" y2="82025"/>
                          <a14:foregroundMark x1="86016" y1="86260" x2="86016" y2="86260"/>
                          <a14:foregroundMark x1="86016" y1="90909" x2="86016" y2="90909"/>
                          <a14:foregroundMark x1="82602" y1="93285" x2="82602" y2="93285"/>
                          <a14:foregroundMark x1="79187" y1="88740" x2="79187" y2="88740"/>
                          <a14:foregroundMark x1="70081" y1="93492" x2="70081" y2="93492"/>
                          <a14:foregroundMark x1="73821" y1="90393" x2="73821" y2="90393"/>
                          <a14:foregroundMark x1="68943" y1="91839" x2="68943" y2="91839"/>
                          <a14:foregroundMark x1="63577" y1="92355" x2="63577" y2="92355"/>
                          <a14:foregroundMark x1="54959" y1="95455" x2="54959" y2="95455"/>
                          <a14:foregroundMark x1="37073" y1="94215" x2="37073" y2="94215"/>
                          <a14:foregroundMark x1="30407" y1="91116" x2="30407" y2="91116"/>
                          <a14:foregroundMark x1="23089" y1="90599" x2="23089" y2="90599"/>
                          <a14:foregroundMark x1="16748" y1="93079" x2="16748" y2="93079"/>
                          <a14:foregroundMark x1="13984" y1="86777" x2="13984" y2="86777"/>
                          <a14:foregroundMark x1="13984" y1="85847" x2="13984" y2="85847"/>
                          <a14:foregroundMark x1="11870" y1="75930" x2="11870" y2="75930"/>
                          <a14:foregroundMark x1="11057" y1="61570" x2="11057" y2="61570"/>
                          <a14:foregroundMark x1="11057" y1="47314" x2="11057" y2="47314"/>
                          <a14:foregroundMark x1="9593" y1="49483" x2="9593" y2="49483"/>
                          <a14:foregroundMark x1="11870" y1="54339" x2="11870" y2="54339"/>
                          <a14:foregroundMark x1="11382" y1="58368" x2="11382" y2="58368"/>
                          <a14:foregroundMark x1="9593" y1="56508" x2="9593" y2="56508"/>
                          <a14:foregroundMark x1="9919" y1="50723" x2="9919" y2="50723"/>
                          <a14:foregroundMark x1="9106" y1="45145" x2="9106" y2="45145"/>
                          <a14:foregroundMark x1="10244" y1="51653" x2="10244" y2="51653"/>
                          <a14:foregroundMark x1="9106" y1="52376" x2="9106" y2="52376"/>
                          <a14:foregroundMark x1="9593" y1="44421" x2="9593" y2="44421"/>
                          <a14:foregroundMark x1="10732" y1="41116" x2="10732" y2="41116"/>
                          <a14:foregroundMark x1="10244" y1="38740" x2="9106" y2="38017"/>
                          <a14:foregroundMark x1="7967" y1="36260" x2="7967" y2="36260"/>
                          <a14:foregroundMark x1="7967" y1="35331" x2="7967" y2="35331"/>
                          <a14:foregroundMark x1="7642" y1="33678" x2="7642" y2="33678"/>
                          <a14:foregroundMark x1="7642" y1="39669" x2="7642" y2="39669"/>
                          <a14:foregroundMark x1="7642" y1="41839" x2="7642" y2="41839"/>
                          <a14:foregroundMark x1="7642" y1="43285" x2="7642" y2="43285"/>
                          <a14:foregroundMark x1="7642" y1="44731" x2="7642" y2="44731"/>
                          <a14:foregroundMark x1="7642" y1="46384" x2="7642" y2="46384"/>
                          <a14:foregroundMark x1="7642" y1="47314" x2="7642" y2="47314"/>
                          <a14:foregroundMark x1="7967" y1="48347" x2="7967" y2="48347"/>
                          <a14:foregroundMark x1="8780" y1="38017" x2="8780" y2="38017"/>
                          <a14:foregroundMark x1="8780" y1="38017" x2="8780" y2="38017"/>
                          <a14:foregroundMark x1="6829" y1="36570" x2="6829" y2="36570"/>
                          <a14:foregroundMark x1="6829" y1="34401" x2="6829" y2="34401"/>
                          <a14:foregroundMark x1="8455" y1="34814" x2="9106" y2="35537"/>
                          <a14:foregroundMark x1="9593" y1="35537" x2="9593" y2="35537"/>
                          <a14:foregroundMark x1="9593" y1="35537" x2="9593" y2="35537"/>
                          <a14:foregroundMark x1="9106" y1="34814" x2="7967" y2="33161"/>
                          <a14:foregroundMark x1="7642" y1="31198" x2="7642" y2="31198"/>
                          <a14:foregroundMark x1="7642" y1="28822" x2="7642" y2="28822"/>
                          <a14:foregroundMark x1="6179" y1="26240" x2="6179" y2="26240"/>
                          <a14:foregroundMark x1="5691" y1="24483" x2="5691" y2="24483"/>
                          <a14:foregroundMark x1="4553" y1="23037" x2="4553" y2="23037"/>
                          <a14:foregroundMark x1="4553" y1="22107" x2="4553" y2="22107"/>
                          <a14:foregroundMark x1="3902" y1="14876" x2="3902" y2="14876"/>
                          <a14:foregroundMark x1="3902" y1="11983" x2="3902" y2="11983"/>
                          <a14:backgroundMark x1="97398" y1="33368" x2="97398" y2="33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418" y="3240603"/>
              <a:ext cx="1069558" cy="168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Image result for Eat Natural Cranberries, Macadamias and Dark Chocolate Ba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3438" r="96719">
                          <a14:foregroundMark x1="73906" y1="27143" x2="73906" y2="27143"/>
                          <a14:foregroundMark x1="84688" y1="26429" x2="84688" y2="26429"/>
                          <a14:foregroundMark x1="75625" y1="25357" x2="75625" y2="25357"/>
                          <a14:foregroundMark x1="77500" y1="25714" x2="77500" y2="25714"/>
                          <a14:foregroundMark x1="25781" y1="53214" x2="25781" y2="53214"/>
                          <a14:foregroundMark x1="35000" y1="42143" x2="35000" y2="42143"/>
                          <a14:foregroundMark x1="41719" y1="38571" x2="41719" y2="38571"/>
                          <a14:foregroundMark x1="49063" y1="36786" x2="49063" y2="36786"/>
                          <a14:foregroundMark x1="54688" y1="32857" x2="54688" y2="32857"/>
                          <a14:foregroundMark x1="57969" y1="41429" x2="57969" y2="41429"/>
                          <a14:foregroundMark x1="64688" y1="45000" x2="64688" y2="45000"/>
                          <a14:foregroundMark x1="71406" y1="53929" x2="71406" y2="53929"/>
                          <a14:foregroundMark x1="74844" y1="56429" x2="74844" y2="56429"/>
                          <a14:foregroundMark x1="72500" y1="26429" x2="72500" y2="26429"/>
                          <a14:foregroundMark x1="21563" y1="26786" x2="21563" y2="26786"/>
                          <a14:foregroundMark x1="15313" y1="24286" x2="15313" y2="24286"/>
                          <a14:foregroundMark x1="23750" y1="26429" x2="23750" y2="26429"/>
                          <a14:foregroundMark x1="14063" y1="25000" x2="14063" y2="25000"/>
                          <a14:foregroundMark x1="15781" y1="75000" x2="15781" y2="75000"/>
                          <a14:foregroundMark x1="50938" y1="37500" x2="50938" y2="3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2043">
              <a:off x="3401538" y="4286051"/>
              <a:ext cx="2268917" cy="992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915" b="96441" l="0" r="98261">
                          <a14:foregroundMark x1="18478" y1="29359" x2="18478" y2="29359"/>
                          <a14:foregroundMark x1="5870" y1="48932" x2="5870" y2="48932"/>
                          <a14:foregroundMark x1="6522" y1="45907" x2="6522" y2="45907"/>
                          <a14:foregroundMark x1="6087" y1="53915" x2="6087" y2="53915"/>
                          <a14:foregroundMark x1="9130" y1="59431" x2="9130" y2="59431"/>
                          <a14:foregroundMark x1="12174" y1="40391" x2="12174" y2="40391"/>
                          <a14:foregroundMark x1="13696" y1="31673" x2="13696" y2="31673"/>
                          <a14:foregroundMark x1="8478" y1="55516" x2="8478" y2="55516"/>
                          <a14:foregroundMark x1="91957" y1="56584" x2="91957" y2="56584"/>
                          <a14:foregroundMark x1="94565" y1="51068" x2="94565" y2="51068"/>
                          <a14:foregroundMark x1="92826" y1="48754" x2="92826" y2="48754"/>
                          <a14:foregroundMark x1="92826" y1="53203" x2="92826" y2="53203"/>
                          <a14:foregroundMark x1="91304" y1="47687" x2="91304" y2="476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661550"/>
              <a:ext cx="911029" cy="111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0" descr="http://www.dinneralovestory.com/wp-content/uploads/2013/05/174_Nutella-Sandwiches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867" b="100000" l="3995" r="94807">
                          <a14:backgroundMark x1="29649" y1="93533" x2="29649" y2="93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417" y="4452831"/>
              <a:ext cx="1985281" cy="132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4975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81202"/>
            <a:ext cx="7456674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HOW MANY TEASPOONS OF SUGAR ARE IN THIS LUNCHBOX?</a:t>
            </a:r>
          </a:p>
        </p:txBody>
      </p:sp>
      <p:pic>
        <p:nvPicPr>
          <p:cNvPr id="1026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03" r="13633" b="9819"/>
          <a:stretch/>
        </p:blipFill>
        <p:spPr bwMode="auto">
          <a:xfrm>
            <a:off x="-4933056" y="-2043608"/>
            <a:ext cx="3765535" cy="294682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GregorN\Downloads\IMG_20140509_093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6003436"/>
            <a:ext cx="2845178" cy="38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GregorN\Downloads\IMG_20140509_0934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377" y="-1824203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GregorN\Downloads\IMG_20140509_0933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5" y="2550694"/>
            <a:ext cx="3672408" cy="4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2" b="93930" l="8912" r="98457">
                        <a14:foregroundMark x1="30324" y1="55401" x2="30324" y2="55401"/>
                        <a14:foregroundMark x1="27122" y1="52572" x2="27122" y2="52572"/>
                        <a14:foregroundMark x1="36034" y1="57767" x2="36034" y2="57767"/>
                        <a14:foregroundMark x1="32832" y1="53498" x2="32832" y2="53498"/>
                        <a14:foregroundMark x1="28549" y1="57767" x2="28549" y2="57767"/>
                        <a14:foregroundMark x1="29977" y1="61111" x2="29977" y2="61111"/>
                        <a14:foregroundMark x1="34606" y1="58745" x2="34606" y2="58745"/>
                        <a14:foregroundMark x1="61343" y1="41615" x2="61343" y2="41615"/>
                        <a14:foregroundMark x1="62770" y1="35442" x2="62770" y2="35442"/>
                        <a14:foregroundMark x1="62770" y1="33539" x2="62770" y2="33539"/>
                        <a14:foregroundMark x1="81674" y1="22119" x2="86343" y2="15432"/>
                        <a14:foregroundMark x1="79900" y1="22582" x2="85262" y2="15947"/>
                        <a14:foregroundMark x1="75270" y1="28292" x2="75270" y2="28292"/>
                        <a14:foregroundMark x1="75270" y1="28292" x2="75270" y2="28292"/>
                        <a14:foregroundMark x1="75965" y1="27366" x2="75965" y2="27366"/>
                        <a14:foregroundMark x1="73843" y1="34465" x2="73843" y2="34465"/>
                        <a14:foregroundMark x1="69213" y1="31636" x2="69213" y2="31636"/>
                        <a14:foregroundMark x1="66358" y1="28292" x2="66358" y2="28292"/>
                        <a14:foregroundMark x1="66358" y1="26389" x2="66358" y2="26389"/>
                        <a14:foregroundMark x1="69213" y1="26389" x2="69213" y2="26389"/>
                        <a14:foregroundMark x1="66011" y1="26389" x2="64583" y2="26389"/>
                        <a14:foregroundMark x1="59915" y1="26389" x2="59915" y2="26389"/>
                        <a14:foregroundMark x1="61728" y1="30658" x2="61728" y2="30658"/>
                        <a14:foregroundMark x1="58140" y1="33076" x2="56713" y2="35905"/>
                        <a14:foregroundMark x1="56713" y1="36883" x2="56713" y2="36883"/>
                        <a14:foregroundMark x1="67438" y1="36883" x2="67438" y2="36883"/>
                        <a14:foregroundMark x1="68866" y1="33076" x2="68866" y2="33076"/>
                        <a14:foregroundMark x1="65625" y1="27366" x2="65625" y2="27366"/>
                        <a14:foregroundMark x1="63850" y1="24949" x2="63850" y2="24949"/>
                        <a14:foregroundMark x1="59915" y1="24486" x2="59915" y2="24486"/>
                        <a14:foregroundMark x1="55633" y1="32562" x2="55633" y2="32562"/>
                        <a14:foregroundMark x1="75617" y1="41615" x2="75617" y2="41615"/>
                        <a14:foregroundMark x1="70988" y1="46862" x2="70988" y2="46862"/>
                        <a14:foregroundMark x1="24614" y1="83951" x2="24614" y2="83951"/>
                        <a14:foregroundMark x1="71335" y1="56379" x2="71335" y2="56379"/>
                        <a14:foregroundMark x1="72415" y1="67284" x2="72415" y2="67284"/>
                        <a14:foregroundMark x1="72068" y1="53961" x2="72068" y2="53961"/>
                        <a14:foregroundMark x1="69560" y1="63014" x2="69560" y2="63014"/>
                        <a14:foregroundMark x1="70988" y1="61111" x2="70988" y2="61111"/>
                        <a14:foregroundMark x1="70640" y1="73508" x2="70640" y2="73508"/>
                        <a14:foregroundMark x1="60995" y1="85391" x2="60995" y2="85391"/>
                        <a14:foregroundMark x1="58140" y1="85854" x2="58140" y2="85854"/>
                        <a14:foregroundMark x1="67052" y1="83488" x2="67052" y2="83488"/>
                        <a14:foregroundMark x1="64583" y1="83951" x2="64583" y2="83951"/>
                        <a14:foregroundMark x1="70988" y1="83488" x2="70988" y2="83488"/>
                        <a14:foregroundMark x1="72762" y1="79167" x2="72762" y2="79167"/>
                        <a14:foregroundMark x1="72068" y1="77778" x2="72068" y2="77778"/>
                        <a14:foregroundMark x1="72068" y1="74434" x2="72068" y2="74434"/>
                        <a14:foregroundMark x1="70988" y1="67284" x2="70988" y2="67284"/>
                        <a14:foregroundMark x1="70988" y1="66821" x2="70988" y2="66821"/>
                        <a14:foregroundMark x1="72762" y1="69702" x2="72762" y2="69702"/>
                        <a14:foregroundMark x1="70640" y1="71091" x2="70640" y2="71091"/>
                        <a14:foregroundMark x1="72415" y1="63014" x2="72415" y2="63014"/>
                        <a14:foregroundMark x1="70293" y1="49691" x2="70293" y2="49691"/>
                        <a14:foregroundMark x1="71682" y1="59671" x2="71682" y2="59671"/>
                        <a14:foregroundMark x1="72415" y1="49691" x2="72415" y2="49691"/>
                        <a14:foregroundMark x1="54591" y1="29270" x2="54591" y2="2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5028" r="12920" b="9344"/>
          <a:stretch/>
        </p:blipFill>
        <p:spPr bwMode="auto">
          <a:xfrm>
            <a:off x="10548663" y="2348880"/>
            <a:ext cx="395603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31" y="1956395"/>
            <a:ext cx="39719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Image result for capri sun drin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87">
                        <a14:foregroundMark x1="28455" y1="11260" x2="28455" y2="11260"/>
                        <a14:foregroundMark x1="13659" y1="10124" x2="13659" y2="10124"/>
                        <a14:foregroundMark x1="7642" y1="10124" x2="7642" y2="10124"/>
                        <a14:foregroundMark x1="4553" y1="10124" x2="4553" y2="10124"/>
                        <a14:foregroundMark x1="5041" y1="16116" x2="5041" y2="16116"/>
                        <a14:foregroundMark x1="5041" y1="20661" x2="5041" y2="20661"/>
                        <a14:foregroundMark x1="6179" y1="28099" x2="6179" y2="28099"/>
                        <a14:foregroundMark x1="9106" y1="35331" x2="9106" y2="35331"/>
                        <a14:foregroundMark x1="8780" y1="43698" x2="8780" y2="44731"/>
                        <a14:foregroundMark x1="9593" y1="55269" x2="9593" y2="55269"/>
                        <a14:foregroundMark x1="11870" y1="63946" x2="11870" y2="64876"/>
                        <a14:foregroundMark x1="12520" y1="70455" x2="12520" y2="71178"/>
                        <a14:foregroundMark x1="13659" y1="80062" x2="13659" y2="80785"/>
                        <a14:foregroundMark x1="16260" y1="90186" x2="16260" y2="90186"/>
                        <a14:foregroundMark x1="22439" y1="94008" x2="22439" y2="94008"/>
                        <a14:foregroundMark x1="36423" y1="93492" x2="38211" y2="93802"/>
                        <a14:foregroundMark x1="50081" y1="95248" x2="50081" y2="95248"/>
                        <a14:foregroundMark x1="60163" y1="94525" x2="60163" y2="94525"/>
                        <a14:foregroundMark x1="69268" y1="93285" x2="69268" y2="93285"/>
                        <a14:foregroundMark x1="78049" y1="91322" x2="78049" y2="91322"/>
                        <a14:foregroundMark x1="82927" y1="90599" x2="82927" y2="90599"/>
                        <a14:foregroundMark x1="85528" y1="87293" x2="85528" y2="87293"/>
                        <a14:foregroundMark x1="85528" y1="75723" x2="85528" y2="75723"/>
                        <a14:foregroundMark x1="89431" y1="68079" x2="89431" y2="68079"/>
                        <a14:foregroundMark x1="90569" y1="53616" x2="90569" y2="53616"/>
                        <a14:foregroundMark x1="92358" y1="45868" x2="92358" y2="45868"/>
                        <a14:foregroundMark x1="91707" y1="36777" x2="91707" y2="36777"/>
                        <a14:foregroundMark x1="93496" y1="29545" x2="93496" y2="29545"/>
                        <a14:foregroundMark x1="96260" y1="25207" x2="96260" y2="25207"/>
                        <a14:foregroundMark x1="96260" y1="11983" x2="96260" y2="11983"/>
                        <a14:foregroundMark x1="94309" y1="8368" x2="94309" y2="8368"/>
                        <a14:foregroundMark x1="86016" y1="11054" x2="86016" y2="11054"/>
                        <a14:foregroundMark x1="77724" y1="9607" x2="77724" y2="9607"/>
                        <a14:foregroundMark x1="70407" y1="11260" x2="70407" y2="11260"/>
                        <a14:foregroundMark x1="63577" y1="10537" x2="63577" y2="10537"/>
                        <a14:foregroundMark x1="57561" y1="10331" x2="57561" y2="10331"/>
                        <a14:foregroundMark x1="44390" y1="10331" x2="44390" y2="10331"/>
                        <a14:foregroundMark x1="37073" y1="9607" x2="37073" y2="9607"/>
                        <a14:foregroundMark x1="30732" y1="8678" x2="30732" y2="8678"/>
                        <a14:foregroundMark x1="26504" y1="8368" x2="26504" y2="8368"/>
                        <a14:foregroundMark x1="21951" y1="8368" x2="21951" y2="8368"/>
                        <a14:foregroundMark x1="20813" y1="8368" x2="20813" y2="8368"/>
                        <a14:foregroundMark x1="20813" y1="11777" x2="20813" y2="11777"/>
                        <a14:foregroundMark x1="22439" y1="13740" x2="22439" y2="13740"/>
                        <a14:foregroundMark x1="29919" y1="14360" x2="29919" y2="14360"/>
                        <a14:foregroundMark x1="33821" y1="14360" x2="33821" y2="14360"/>
                        <a14:foregroundMark x1="39024" y1="14360" x2="39024" y2="14360"/>
                        <a14:foregroundMark x1="43577" y1="14669" x2="43577" y2="14669"/>
                        <a14:foregroundMark x1="55285" y1="15393" x2="55285" y2="15393"/>
                        <a14:foregroundMark x1="63252" y1="15083" x2="63252" y2="15083"/>
                        <a14:foregroundMark x1="72358" y1="14669" x2="72358" y2="14669"/>
                        <a14:foregroundMark x1="76911" y1="13946" x2="76911" y2="13946"/>
                        <a14:foregroundMark x1="79512" y1="13223" x2="80650" y2="13223"/>
                        <a14:foregroundMark x1="84390" y1="12707" x2="84390" y2="12707"/>
                        <a14:foregroundMark x1="83252" y1="10537" x2="83252" y2="10537"/>
                        <a14:foregroundMark x1="88293" y1="9401" x2="88293" y2="9401"/>
                        <a14:foregroundMark x1="91220" y1="9814" x2="91220" y2="9814"/>
                        <a14:foregroundMark x1="92033" y1="11983" x2="92033" y2="11983"/>
                        <a14:foregroundMark x1="89756" y1="13017" x2="89756" y2="13017"/>
                        <a14:foregroundMark x1="95447" y1="18492" x2="95447" y2="18492"/>
                        <a14:foregroundMark x1="96260" y1="16529" x2="96260" y2="16529"/>
                        <a14:foregroundMark x1="95772" y1="21178" x2="95772" y2="21178"/>
                        <a14:foregroundMark x1="93496" y1="23760" x2="93496" y2="23760"/>
                        <a14:foregroundMark x1="95122" y1="27169" x2="95122" y2="27169"/>
                        <a14:foregroundMark x1="95772" y1="31508" x2="95772" y2="31508"/>
                        <a14:foregroundMark x1="92358" y1="34814" x2="92358" y2="34814"/>
                        <a14:foregroundMark x1="91707" y1="31508" x2="91707" y2="31508"/>
                        <a14:foregroundMark x1="94634" y1="33884" x2="94634" y2="33884"/>
                        <a14:foregroundMark x1="93171" y1="41116" x2="93171" y2="41116"/>
                        <a14:foregroundMark x1="89756" y1="42769" x2="89756" y2="42769"/>
                        <a14:foregroundMark x1="90894" y1="52893" x2="90894" y2="52893"/>
                        <a14:foregroundMark x1="93496" y1="43285" x2="93496" y2="43285"/>
                        <a14:foregroundMark x1="93496" y1="37707" x2="93496" y2="37707"/>
                        <a14:foregroundMark x1="90569" y1="57231" x2="90569" y2="57231"/>
                        <a14:foregroundMark x1="90569" y1="63017" x2="90569" y2="63017"/>
                        <a14:foregroundMark x1="88293" y1="72107" x2="88293" y2="72107"/>
                        <a14:foregroundMark x1="85528" y1="82955" x2="85528" y2="82955"/>
                        <a14:foregroundMark x1="87805" y1="78616" x2="87805" y2="78616"/>
                        <a14:foregroundMark x1="85203" y1="93285" x2="85203" y2="93285"/>
                        <a14:foregroundMark x1="86016" y1="82025" x2="86016" y2="82025"/>
                        <a14:foregroundMark x1="86016" y1="86260" x2="86016" y2="86260"/>
                        <a14:foregroundMark x1="86016" y1="90909" x2="86016" y2="90909"/>
                        <a14:foregroundMark x1="82602" y1="93285" x2="82602" y2="93285"/>
                        <a14:foregroundMark x1="79187" y1="88740" x2="79187" y2="88740"/>
                        <a14:foregroundMark x1="70081" y1="93492" x2="70081" y2="93492"/>
                        <a14:foregroundMark x1="73821" y1="90393" x2="73821" y2="90393"/>
                        <a14:foregroundMark x1="68943" y1="91839" x2="68943" y2="91839"/>
                        <a14:foregroundMark x1="63577" y1="92355" x2="63577" y2="92355"/>
                        <a14:foregroundMark x1="54959" y1="95455" x2="54959" y2="95455"/>
                        <a14:foregroundMark x1="37073" y1="94215" x2="37073" y2="94215"/>
                        <a14:foregroundMark x1="30407" y1="91116" x2="30407" y2="91116"/>
                        <a14:foregroundMark x1="23089" y1="90599" x2="23089" y2="90599"/>
                        <a14:foregroundMark x1="16748" y1="93079" x2="16748" y2="93079"/>
                        <a14:foregroundMark x1="13984" y1="86777" x2="13984" y2="86777"/>
                        <a14:foregroundMark x1="13984" y1="85847" x2="13984" y2="85847"/>
                        <a14:foregroundMark x1="11870" y1="75930" x2="11870" y2="75930"/>
                        <a14:foregroundMark x1="11057" y1="61570" x2="11057" y2="61570"/>
                        <a14:foregroundMark x1="11057" y1="47314" x2="11057" y2="47314"/>
                        <a14:foregroundMark x1="9593" y1="49483" x2="9593" y2="49483"/>
                        <a14:foregroundMark x1="11870" y1="54339" x2="11870" y2="54339"/>
                        <a14:foregroundMark x1="11382" y1="58368" x2="11382" y2="58368"/>
                        <a14:foregroundMark x1="9593" y1="56508" x2="9593" y2="56508"/>
                        <a14:foregroundMark x1="9919" y1="50723" x2="9919" y2="50723"/>
                        <a14:foregroundMark x1="9106" y1="45145" x2="9106" y2="45145"/>
                        <a14:foregroundMark x1="10244" y1="51653" x2="10244" y2="51653"/>
                        <a14:foregroundMark x1="9106" y1="52376" x2="9106" y2="52376"/>
                        <a14:foregroundMark x1="9593" y1="44421" x2="9593" y2="44421"/>
                        <a14:foregroundMark x1="10732" y1="41116" x2="10732" y2="41116"/>
                        <a14:foregroundMark x1="10244" y1="38740" x2="9106" y2="38017"/>
                        <a14:foregroundMark x1="7967" y1="36260" x2="7967" y2="36260"/>
                        <a14:foregroundMark x1="7967" y1="35331" x2="7967" y2="35331"/>
                        <a14:foregroundMark x1="7642" y1="33678" x2="7642" y2="33678"/>
                        <a14:foregroundMark x1="7642" y1="39669" x2="7642" y2="39669"/>
                        <a14:foregroundMark x1="7642" y1="41839" x2="7642" y2="41839"/>
                        <a14:foregroundMark x1="7642" y1="43285" x2="7642" y2="43285"/>
                        <a14:foregroundMark x1="7642" y1="44731" x2="7642" y2="44731"/>
                        <a14:foregroundMark x1="7642" y1="46384" x2="7642" y2="46384"/>
                        <a14:foregroundMark x1="7642" y1="47314" x2="7642" y2="47314"/>
                        <a14:foregroundMark x1="7967" y1="48347" x2="7967" y2="48347"/>
                        <a14:foregroundMark x1="8780" y1="38017" x2="8780" y2="38017"/>
                        <a14:foregroundMark x1="8780" y1="38017" x2="8780" y2="38017"/>
                        <a14:foregroundMark x1="6829" y1="36570" x2="6829" y2="36570"/>
                        <a14:foregroundMark x1="6829" y1="34401" x2="6829" y2="34401"/>
                        <a14:foregroundMark x1="8455" y1="34814" x2="9106" y2="35537"/>
                        <a14:foregroundMark x1="9593" y1="35537" x2="9593" y2="35537"/>
                        <a14:foregroundMark x1="9593" y1="35537" x2="9593" y2="35537"/>
                        <a14:foregroundMark x1="9106" y1="34814" x2="7967" y2="33161"/>
                        <a14:foregroundMark x1="7642" y1="31198" x2="7642" y2="31198"/>
                        <a14:foregroundMark x1="7642" y1="28822" x2="7642" y2="28822"/>
                        <a14:foregroundMark x1="6179" y1="26240" x2="6179" y2="26240"/>
                        <a14:foregroundMark x1="5691" y1="24483" x2="5691" y2="24483"/>
                        <a14:foregroundMark x1="4553" y1="23037" x2="4553" y2="23037"/>
                        <a14:foregroundMark x1="4553" y1="22107" x2="4553" y2="22107"/>
                        <a14:foregroundMark x1="3902" y1="14876" x2="3902" y2="14876"/>
                        <a14:foregroundMark x1="3902" y1="11983" x2="3902" y2="11983"/>
                        <a14:backgroundMark x1="97398" y1="33368" x2="97398" y2="33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31" y="2865326"/>
            <a:ext cx="1069558" cy="16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Eat Natural Cranberries, Macadamias and Dark Chocolate Bar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438" r="96719">
                        <a14:foregroundMark x1="73906" y1="27143" x2="73906" y2="27143"/>
                        <a14:foregroundMark x1="84688" y1="26429" x2="84688" y2="26429"/>
                        <a14:foregroundMark x1="75625" y1="25357" x2="75625" y2="25357"/>
                        <a14:foregroundMark x1="77500" y1="25714" x2="77500" y2="25714"/>
                        <a14:foregroundMark x1="25781" y1="53214" x2="25781" y2="53214"/>
                        <a14:foregroundMark x1="35000" y1="42143" x2="35000" y2="42143"/>
                        <a14:foregroundMark x1="41719" y1="38571" x2="41719" y2="38571"/>
                        <a14:foregroundMark x1="49063" y1="36786" x2="49063" y2="36786"/>
                        <a14:foregroundMark x1="54688" y1="32857" x2="54688" y2="32857"/>
                        <a14:foregroundMark x1="57969" y1="41429" x2="57969" y2="41429"/>
                        <a14:foregroundMark x1="64688" y1="45000" x2="64688" y2="45000"/>
                        <a14:foregroundMark x1="71406" y1="53929" x2="71406" y2="53929"/>
                        <a14:foregroundMark x1="74844" y1="56429" x2="74844" y2="56429"/>
                        <a14:foregroundMark x1="72500" y1="26429" x2="72500" y2="26429"/>
                        <a14:foregroundMark x1="21563" y1="26786" x2="21563" y2="26786"/>
                        <a14:foregroundMark x1="15313" y1="24286" x2="15313" y2="24286"/>
                        <a14:foregroundMark x1="23750" y1="26429" x2="23750" y2="26429"/>
                        <a14:foregroundMark x1="14063" y1="25000" x2="14063" y2="25000"/>
                        <a14:foregroundMark x1="15781" y1="75000" x2="15781" y2="75000"/>
                        <a14:foregroundMark x1="50938" y1="37500" x2="50938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2043">
            <a:off x="4510294" y="3188996"/>
            <a:ext cx="2268917" cy="99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15" b="96441" l="0" r="98261">
                        <a14:foregroundMark x1="18478" y1="29359" x2="18478" y2="29359"/>
                        <a14:foregroundMark x1="5870" y1="48932" x2="5870" y2="48932"/>
                        <a14:foregroundMark x1="6522" y1="45907" x2="6522" y2="45907"/>
                        <a14:foregroundMark x1="6087" y1="53915" x2="6087" y2="53915"/>
                        <a14:foregroundMark x1="9130" y1="59431" x2="9130" y2="59431"/>
                        <a14:foregroundMark x1="12174" y1="40391" x2="12174" y2="40391"/>
                        <a14:foregroundMark x1="13696" y1="31673" x2="13696" y2="31673"/>
                        <a14:foregroundMark x1="8478" y1="55516" x2="8478" y2="55516"/>
                        <a14:foregroundMark x1="91957" y1="56584" x2="91957" y2="56584"/>
                        <a14:foregroundMark x1="94565" y1="51068" x2="94565" y2="51068"/>
                        <a14:foregroundMark x1="92826" y1="48754" x2="92826" y2="48754"/>
                        <a14:foregroundMark x1="92826" y1="53203" x2="92826" y2="53203"/>
                        <a14:foregroundMark x1="91304" y1="47687" x2="91304" y2="47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61550"/>
            <a:ext cx="911029" cy="111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http://www.dinneralovestory.com/wp-content/uploads/2013/05/174_Nutella-Sandwiche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67" b="100000" l="3995" r="94807">
                        <a14:backgroundMark x1="29649" y1="93533" x2="29649" y2="93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04" y="4661549"/>
            <a:ext cx="1985281" cy="13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1941" y="2027474"/>
            <a:ext cx="1584176" cy="1909244"/>
            <a:chOff x="851941" y="2027474"/>
            <a:chExt cx="1584176" cy="190924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880246" y="2490049"/>
              <a:ext cx="1289522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851941" y="3181441"/>
              <a:ext cx="1297636" cy="75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51941" y="2027474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cubes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3895" y="1812978"/>
            <a:ext cx="1584176" cy="1909244"/>
            <a:chOff x="6343895" y="1812978"/>
            <a:chExt cx="1584176" cy="1909244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6522838" y="2275553"/>
              <a:ext cx="1289522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6494533" y="2966945"/>
              <a:ext cx="1297636" cy="75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343895" y="1812978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cubes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536" y="4112044"/>
            <a:ext cx="2016224" cy="1968406"/>
            <a:chOff x="395536" y="4112044"/>
            <a:chExt cx="2016224" cy="196840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395536" y="4574619"/>
              <a:ext cx="1289522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446644" y="5325173"/>
              <a:ext cx="1297636" cy="75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01455" y="4112044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cubes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t="19853" r="24270" b="22427"/>
            <a:stretch/>
          </p:blipFill>
          <p:spPr bwMode="auto">
            <a:xfrm>
              <a:off x="1691680" y="4581128"/>
              <a:ext cx="678139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t="19853" r="24270" b="22427"/>
            <a:stretch/>
          </p:blipFill>
          <p:spPr bwMode="auto">
            <a:xfrm>
              <a:off x="1733621" y="5301208"/>
              <a:ext cx="678139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732240" y="4112044"/>
            <a:ext cx="2016224" cy="1968406"/>
            <a:chOff x="6585151" y="4112044"/>
            <a:chExt cx="2016224" cy="1968406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6585151" y="4574619"/>
              <a:ext cx="1289522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7" t="19853" r="24270" b="22427"/>
            <a:stretch/>
          </p:blipFill>
          <p:spPr bwMode="auto">
            <a:xfrm>
              <a:off x="6636259" y="5325173"/>
              <a:ext cx="1297636" cy="75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891070" y="4112044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cubes</a:t>
              </a: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t="19853" r="24270" b="22427"/>
            <a:stretch/>
          </p:blipFill>
          <p:spPr bwMode="auto">
            <a:xfrm>
              <a:off x="7881295" y="4581128"/>
              <a:ext cx="678139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t="19853" r="24270" b="22427"/>
            <a:stretch/>
          </p:blipFill>
          <p:spPr bwMode="auto">
            <a:xfrm>
              <a:off x="7923236" y="5301208"/>
              <a:ext cx="678139" cy="75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886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03" r="13633" b="9819"/>
          <a:stretch/>
        </p:blipFill>
        <p:spPr bwMode="auto">
          <a:xfrm>
            <a:off x="-4933056" y="-2043608"/>
            <a:ext cx="3765535" cy="294682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GregorN\Downloads\IMG_20140509_09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6003436"/>
            <a:ext cx="2845178" cy="38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GregorN\Downloads\IMG_20140509_093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377" y="-1824203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GregorN\Downloads\IMG_20140509_0933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5" y="2550694"/>
            <a:ext cx="3672408" cy="4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2" b="93930" l="8912" r="98457">
                        <a14:foregroundMark x1="30324" y1="55401" x2="30324" y2="55401"/>
                        <a14:foregroundMark x1="27122" y1="52572" x2="27122" y2="52572"/>
                        <a14:foregroundMark x1="36034" y1="57767" x2="36034" y2="57767"/>
                        <a14:foregroundMark x1="32832" y1="53498" x2="32832" y2="53498"/>
                        <a14:foregroundMark x1="28549" y1="57767" x2="28549" y2="57767"/>
                        <a14:foregroundMark x1="29977" y1="61111" x2="29977" y2="61111"/>
                        <a14:foregroundMark x1="34606" y1="58745" x2="34606" y2="58745"/>
                        <a14:foregroundMark x1="61343" y1="41615" x2="61343" y2="41615"/>
                        <a14:foregroundMark x1="62770" y1="35442" x2="62770" y2="35442"/>
                        <a14:foregroundMark x1="62770" y1="33539" x2="62770" y2="33539"/>
                        <a14:foregroundMark x1="81674" y1="22119" x2="86343" y2="15432"/>
                        <a14:foregroundMark x1="79900" y1="22582" x2="85262" y2="15947"/>
                        <a14:foregroundMark x1="75270" y1="28292" x2="75270" y2="28292"/>
                        <a14:foregroundMark x1="75270" y1="28292" x2="75270" y2="28292"/>
                        <a14:foregroundMark x1="75965" y1="27366" x2="75965" y2="27366"/>
                        <a14:foregroundMark x1="73843" y1="34465" x2="73843" y2="34465"/>
                        <a14:foregroundMark x1="69213" y1="31636" x2="69213" y2="31636"/>
                        <a14:foregroundMark x1="66358" y1="28292" x2="66358" y2="28292"/>
                        <a14:foregroundMark x1="66358" y1="26389" x2="66358" y2="26389"/>
                        <a14:foregroundMark x1="69213" y1="26389" x2="69213" y2="26389"/>
                        <a14:foregroundMark x1="66011" y1="26389" x2="64583" y2="26389"/>
                        <a14:foregroundMark x1="59915" y1="26389" x2="59915" y2="26389"/>
                        <a14:foregroundMark x1="61728" y1="30658" x2="61728" y2="30658"/>
                        <a14:foregroundMark x1="58140" y1="33076" x2="56713" y2="35905"/>
                        <a14:foregroundMark x1="56713" y1="36883" x2="56713" y2="36883"/>
                        <a14:foregroundMark x1="67438" y1="36883" x2="67438" y2="36883"/>
                        <a14:foregroundMark x1="68866" y1="33076" x2="68866" y2="33076"/>
                        <a14:foregroundMark x1="65625" y1="27366" x2="65625" y2="27366"/>
                        <a14:foregroundMark x1="63850" y1="24949" x2="63850" y2="24949"/>
                        <a14:foregroundMark x1="59915" y1="24486" x2="59915" y2="24486"/>
                        <a14:foregroundMark x1="55633" y1="32562" x2="55633" y2="32562"/>
                        <a14:foregroundMark x1="75617" y1="41615" x2="75617" y2="41615"/>
                        <a14:foregroundMark x1="70988" y1="46862" x2="70988" y2="46862"/>
                        <a14:foregroundMark x1="24614" y1="83951" x2="24614" y2="83951"/>
                        <a14:foregroundMark x1="71335" y1="56379" x2="71335" y2="56379"/>
                        <a14:foregroundMark x1="72415" y1="67284" x2="72415" y2="67284"/>
                        <a14:foregroundMark x1="72068" y1="53961" x2="72068" y2="53961"/>
                        <a14:foregroundMark x1="69560" y1="63014" x2="69560" y2="63014"/>
                        <a14:foregroundMark x1="70988" y1="61111" x2="70988" y2="61111"/>
                        <a14:foregroundMark x1="70640" y1="73508" x2="70640" y2="73508"/>
                        <a14:foregroundMark x1="60995" y1="85391" x2="60995" y2="85391"/>
                        <a14:foregroundMark x1="58140" y1="85854" x2="58140" y2="85854"/>
                        <a14:foregroundMark x1="67052" y1="83488" x2="67052" y2="83488"/>
                        <a14:foregroundMark x1="64583" y1="83951" x2="64583" y2="83951"/>
                        <a14:foregroundMark x1="70988" y1="83488" x2="70988" y2="83488"/>
                        <a14:foregroundMark x1="72762" y1="79167" x2="72762" y2="79167"/>
                        <a14:foregroundMark x1="72068" y1="77778" x2="72068" y2="77778"/>
                        <a14:foregroundMark x1="72068" y1="74434" x2="72068" y2="74434"/>
                        <a14:foregroundMark x1="70988" y1="67284" x2="70988" y2="67284"/>
                        <a14:foregroundMark x1="70988" y1="66821" x2="70988" y2="66821"/>
                        <a14:foregroundMark x1="72762" y1="69702" x2="72762" y2="69702"/>
                        <a14:foregroundMark x1="70640" y1="71091" x2="70640" y2="71091"/>
                        <a14:foregroundMark x1="72415" y1="63014" x2="72415" y2="63014"/>
                        <a14:foregroundMark x1="70293" y1="49691" x2="70293" y2="49691"/>
                        <a14:foregroundMark x1="71682" y1="59671" x2="71682" y2="59671"/>
                        <a14:foregroundMark x1="72415" y1="49691" x2="72415" y2="49691"/>
                        <a14:foregroundMark x1="54591" y1="29270" x2="54591" y2="2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5028" r="12920" b="9344"/>
          <a:stretch/>
        </p:blipFill>
        <p:spPr bwMode="auto">
          <a:xfrm>
            <a:off x="10548663" y="2348880"/>
            <a:ext cx="395603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533456"/>
            <a:ext cx="513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SUGAR: 35 TEASPOONS</a:t>
            </a:r>
          </a:p>
          <a:p>
            <a:endParaRPr lang="en-GB" sz="2800" b="1" dirty="0">
              <a:solidFill>
                <a:prstClr val="black"/>
              </a:solidFill>
            </a:endParaRPr>
          </a:p>
          <a:p>
            <a:r>
              <a:rPr lang="en-GB" sz="2800" b="1" dirty="0">
                <a:solidFill>
                  <a:prstClr val="black"/>
                </a:solidFill>
              </a:rPr>
              <a:t>FAT: 19 TEASPOONS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827584" y="2132856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2980931" y="2154381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5220072" y="2154381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539552" y="3253358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2926880" y="3431089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5149683" y="3431089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840507" y="4460539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3227835" y="4638270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19853" r="24270" b="22427"/>
          <a:stretch/>
        </p:blipFill>
        <p:spPr bwMode="auto">
          <a:xfrm>
            <a:off x="5450638" y="4638270"/>
            <a:ext cx="2155537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305220" y="3408991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7714" y="5602108"/>
            <a:ext cx="6949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 cubes of sugar</a:t>
            </a: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7" t="19853" r="24270" b="22427"/>
          <a:stretch/>
        </p:blipFill>
        <p:spPr bwMode="auto">
          <a:xfrm>
            <a:off x="7380312" y="2169983"/>
            <a:ext cx="1169065" cy="125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2568977" y="-1"/>
            <a:ext cx="3614353" cy="2421456"/>
            <a:chOff x="1083402" y="1772816"/>
            <a:chExt cx="7072279" cy="5205198"/>
          </a:xfrm>
        </p:grpSpPr>
        <p:pic>
          <p:nvPicPr>
            <p:cNvPr id="91" name="Picture 14" descr="Image result for pink open lunchbox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53" b="89946" l="10000" r="90000">
                          <a14:foregroundMark x1="31133" y1="9601" x2="31133" y2="9601"/>
                          <a14:foregroundMark x1="28333" y1="18297" x2="28333" y2="18297"/>
                          <a14:foregroundMark x1="27800" y1="29710" x2="27800" y2="29710"/>
                          <a14:foregroundMark x1="28733" y1="42210" x2="28733" y2="42210"/>
                          <a14:foregroundMark x1="24600" y1="61051" x2="24600" y2="61051"/>
                          <a14:foregroundMark x1="24200" y1="69928" x2="24200" y2="69928"/>
                          <a14:foregroundMark x1="24200" y1="66123" x2="24200" y2="66123"/>
                          <a14:foregroundMark x1="24400" y1="56975" x2="24400" y2="56975"/>
                          <a14:foregroundMark x1="30800" y1="44746" x2="30800" y2="44746"/>
                          <a14:foregroundMark x1="28000" y1="38859" x2="28000" y2="38859"/>
                          <a14:foregroundMark x1="68067" y1="34601" x2="68067" y2="34601"/>
                          <a14:foregroundMark x1="68200" y1="24366" x2="68200" y2="24366"/>
                          <a14:foregroundMark x1="68067" y1="18025" x2="68067" y2="18025"/>
                          <a14:foregroundMark x1="66933" y1="17482" x2="66933" y2="17482"/>
                          <a14:foregroundMark x1="62400" y1="16214" x2="62400" y2="16214"/>
                          <a14:foregroundMark x1="54733" y1="16757" x2="54733" y2="16757"/>
                          <a14:foregroundMark x1="53267" y1="16757" x2="51533" y2="16757"/>
                          <a14:foregroundMark x1="42600" y1="16757" x2="41467" y2="16486"/>
                          <a14:foregroundMark x1="33933" y1="76812" x2="33933" y2="76812"/>
                          <a14:foregroundMark x1="44467" y1="77264" x2="44467" y2="77264"/>
                          <a14:foregroundMark x1="52533" y1="75815" x2="52533" y2="75815"/>
                          <a14:foregroundMark x1="64133" y1="76268" x2="64133" y2="76268"/>
                          <a14:foregroundMark x1="72000" y1="77808" x2="72000" y2="77808"/>
                          <a14:foregroundMark x1="67267" y1="77264" x2="67267" y2="77264"/>
                          <a14:foregroundMark x1="59600" y1="76812" x2="59600" y2="76812"/>
                          <a14:foregroundMark x1="46867" y1="77083" x2="46867" y2="77083"/>
                          <a14:foregroundMark x1="39000" y1="77264" x2="39000" y2="77264"/>
                          <a14:foregroundMark x1="30200" y1="75996" x2="30200" y2="759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02" y="1772816"/>
              <a:ext cx="7072279" cy="520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Image result for capri sun drin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187">
                          <a14:foregroundMark x1="28455" y1="11260" x2="28455" y2="11260"/>
                          <a14:foregroundMark x1="13659" y1="10124" x2="13659" y2="10124"/>
                          <a14:foregroundMark x1="7642" y1="10124" x2="7642" y2="10124"/>
                          <a14:foregroundMark x1="4553" y1="10124" x2="4553" y2="10124"/>
                          <a14:foregroundMark x1="5041" y1="16116" x2="5041" y2="16116"/>
                          <a14:foregroundMark x1="5041" y1="20661" x2="5041" y2="20661"/>
                          <a14:foregroundMark x1="6179" y1="28099" x2="6179" y2="28099"/>
                          <a14:foregroundMark x1="9106" y1="35331" x2="9106" y2="35331"/>
                          <a14:foregroundMark x1="8780" y1="43698" x2="8780" y2="44731"/>
                          <a14:foregroundMark x1="9593" y1="55269" x2="9593" y2="55269"/>
                          <a14:foregroundMark x1="11870" y1="63946" x2="11870" y2="64876"/>
                          <a14:foregroundMark x1="12520" y1="70455" x2="12520" y2="71178"/>
                          <a14:foregroundMark x1="13659" y1="80062" x2="13659" y2="80785"/>
                          <a14:foregroundMark x1="16260" y1="90186" x2="16260" y2="90186"/>
                          <a14:foregroundMark x1="22439" y1="94008" x2="22439" y2="94008"/>
                          <a14:foregroundMark x1="36423" y1="93492" x2="38211" y2="93802"/>
                          <a14:foregroundMark x1="50081" y1="95248" x2="50081" y2="95248"/>
                          <a14:foregroundMark x1="60163" y1="94525" x2="60163" y2="94525"/>
                          <a14:foregroundMark x1="69268" y1="93285" x2="69268" y2="93285"/>
                          <a14:foregroundMark x1="78049" y1="91322" x2="78049" y2="91322"/>
                          <a14:foregroundMark x1="82927" y1="90599" x2="82927" y2="90599"/>
                          <a14:foregroundMark x1="85528" y1="87293" x2="85528" y2="87293"/>
                          <a14:foregroundMark x1="85528" y1="75723" x2="85528" y2="75723"/>
                          <a14:foregroundMark x1="89431" y1="68079" x2="89431" y2="68079"/>
                          <a14:foregroundMark x1="90569" y1="53616" x2="90569" y2="53616"/>
                          <a14:foregroundMark x1="92358" y1="45868" x2="92358" y2="45868"/>
                          <a14:foregroundMark x1="91707" y1="36777" x2="91707" y2="36777"/>
                          <a14:foregroundMark x1="93496" y1="29545" x2="93496" y2="29545"/>
                          <a14:foregroundMark x1="96260" y1="25207" x2="96260" y2="25207"/>
                          <a14:foregroundMark x1="96260" y1="11983" x2="96260" y2="11983"/>
                          <a14:foregroundMark x1="94309" y1="8368" x2="94309" y2="8368"/>
                          <a14:foregroundMark x1="86016" y1="11054" x2="86016" y2="11054"/>
                          <a14:foregroundMark x1="77724" y1="9607" x2="77724" y2="9607"/>
                          <a14:foregroundMark x1="70407" y1="11260" x2="70407" y2="11260"/>
                          <a14:foregroundMark x1="63577" y1="10537" x2="63577" y2="10537"/>
                          <a14:foregroundMark x1="57561" y1="10331" x2="57561" y2="10331"/>
                          <a14:foregroundMark x1="44390" y1="10331" x2="44390" y2="10331"/>
                          <a14:foregroundMark x1="37073" y1="9607" x2="37073" y2="9607"/>
                          <a14:foregroundMark x1="30732" y1="8678" x2="30732" y2="8678"/>
                          <a14:foregroundMark x1="26504" y1="8368" x2="26504" y2="8368"/>
                          <a14:foregroundMark x1="21951" y1="8368" x2="21951" y2="8368"/>
                          <a14:foregroundMark x1="20813" y1="8368" x2="20813" y2="8368"/>
                          <a14:foregroundMark x1="20813" y1="11777" x2="20813" y2="11777"/>
                          <a14:foregroundMark x1="22439" y1="13740" x2="22439" y2="13740"/>
                          <a14:foregroundMark x1="29919" y1="14360" x2="29919" y2="14360"/>
                          <a14:foregroundMark x1="33821" y1="14360" x2="33821" y2="14360"/>
                          <a14:foregroundMark x1="39024" y1="14360" x2="39024" y2="14360"/>
                          <a14:foregroundMark x1="43577" y1="14669" x2="43577" y2="14669"/>
                          <a14:foregroundMark x1="55285" y1="15393" x2="55285" y2="15393"/>
                          <a14:foregroundMark x1="63252" y1="15083" x2="63252" y2="15083"/>
                          <a14:foregroundMark x1="72358" y1="14669" x2="72358" y2="14669"/>
                          <a14:foregroundMark x1="76911" y1="13946" x2="76911" y2="13946"/>
                          <a14:foregroundMark x1="79512" y1="13223" x2="80650" y2="13223"/>
                          <a14:foregroundMark x1="84390" y1="12707" x2="84390" y2="12707"/>
                          <a14:foregroundMark x1="83252" y1="10537" x2="83252" y2="10537"/>
                          <a14:foregroundMark x1="88293" y1="9401" x2="88293" y2="9401"/>
                          <a14:foregroundMark x1="91220" y1="9814" x2="91220" y2="9814"/>
                          <a14:foregroundMark x1="92033" y1="11983" x2="92033" y2="11983"/>
                          <a14:foregroundMark x1="89756" y1="13017" x2="89756" y2="13017"/>
                          <a14:foregroundMark x1="95447" y1="18492" x2="95447" y2="18492"/>
                          <a14:foregroundMark x1="96260" y1="16529" x2="96260" y2="16529"/>
                          <a14:foregroundMark x1="95772" y1="21178" x2="95772" y2="21178"/>
                          <a14:foregroundMark x1="93496" y1="23760" x2="93496" y2="23760"/>
                          <a14:foregroundMark x1="95122" y1="27169" x2="95122" y2="27169"/>
                          <a14:foregroundMark x1="95772" y1="31508" x2="95772" y2="31508"/>
                          <a14:foregroundMark x1="92358" y1="34814" x2="92358" y2="34814"/>
                          <a14:foregroundMark x1="91707" y1="31508" x2="91707" y2="31508"/>
                          <a14:foregroundMark x1="94634" y1="33884" x2="94634" y2="33884"/>
                          <a14:foregroundMark x1="93171" y1="41116" x2="93171" y2="41116"/>
                          <a14:foregroundMark x1="89756" y1="42769" x2="89756" y2="42769"/>
                          <a14:foregroundMark x1="90894" y1="52893" x2="90894" y2="52893"/>
                          <a14:foregroundMark x1="93496" y1="43285" x2="93496" y2="43285"/>
                          <a14:foregroundMark x1="93496" y1="37707" x2="93496" y2="37707"/>
                          <a14:foregroundMark x1="90569" y1="57231" x2="90569" y2="57231"/>
                          <a14:foregroundMark x1="90569" y1="63017" x2="90569" y2="63017"/>
                          <a14:foregroundMark x1="88293" y1="72107" x2="88293" y2="72107"/>
                          <a14:foregroundMark x1="85528" y1="82955" x2="85528" y2="82955"/>
                          <a14:foregroundMark x1="87805" y1="78616" x2="87805" y2="78616"/>
                          <a14:foregroundMark x1="85203" y1="93285" x2="85203" y2="93285"/>
                          <a14:foregroundMark x1="86016" y1="82025" x2="86016" y2="82025"/>
                          <a14:foregroundMark x1="86016" y1="86260" x2="86016" y2="86260"/>
                          <a14:foregroundMark x1="86016" y1="90909" x2="86016" y2="90909"/>
                          <a14:foregroundMark x1="82602" y1="93285" x2="82602" y2="93285"/>
                          <a14:foregroundMark x1="79187" y1="88740" x2="79187" y2="88740"/>
                          <a14:foregroundMark x1="70081" y1="93492" x2="70081" y2="93492"/>
                          <a14:foregroundMark x1="73821" y1="90393" x2="73821" y2="90393"/>
                          <a14:foregroundMark x1="68943" y1="91839" x2="68943" y2="91839"/>
                          <a14:foregroundMark x1="63577" y1="92355" x2="63577" y2="92355"/>
                          <a14:foregroundMark x1="54959" y1="95455" x2="54959" y2="95455"/>
                          <a14:foregroundMark x1="37073" y1="94215" x2="37073" y2="94215"/>
                          <a14:foregroundMark x1="30407" y1="91116" x2="30407" y2="91116"/>
                          <a14:foregroundMark x1="23089" y1="90599" x2="23089" y2="90599"/>
                          <a14:foregroundMark x1="16748" y1="93079" x2="16748" y2="93079"/>
                          <a14:foregroundMark x1="13984" y1="86777" x2="13984" y2="86777"/>
                          <a14:foregroundMark x1="13984" y1="85847" x2="13984" y2="85847"/>
                          <a14:foregroundMark x1="11870" y1="75930" x2="11870" y2="75930"/>
                          <a14:foregroundMark x1="11057" y1="61570" x2="11057" y2="61570"/>
                          <a14:foregroundMark x1="11057" y1="47314" x2="11057" y2="47314"/>
                          <a14:foregroundMark x1="9593" y1="49483" x2="9593" y2="49483"/>
                          <a14:foregroundMark x1="11870" y1="54339" x2="11870" y2="54339"/>
                          <a14:foregroundMark x1="11382" y1="58368" x2="11382" y2="58368"/>
                          <a14:foregroundMark x1="9593" y1="56508" x2="9593" y2="56508"/>
                          <a14:foregroundMark x1="9919" y1="50723" x2="9919" y2="50723"/>
                          <a14:foregroundMark x1="9106" y1="45145" x2="9106" y2="45145"/>
                          <a14:foregroundMark x1="10244" y1="51653" x2="10244" y2="51653"/>
                          <a14:foregroundMark x1="9106" y1="52376" x2="9106" y2="52376"/>
                          <a14:foregroundMark x1="9593" y1="44421" x2="9593" y2="44421"/>
                          <a14:foregroundMark x1="10732" y1="41116" x2="10732" y2="41116"/>
                          <a14:foregroundMark x1="10244" y1="38740" x2="9106" y2="38017"/>
                          <a14:foregroundMark x1="7967" y1="36260" x2="7967" y2="36260"/>
                          <a14:foregroundMark x1="7967" y1="35331" x2="7967" y2="35331"/>
                          <a14:foregroundMark x1="7642" y1="33678" x2="7642" y2="33678"/>
                          <a14:foregroundMark x1="7642" y1="39669" x2="7642" y2="39669"/>
                          <a14:foregroundMark x1="7642" y1="41839" x2="7642" y2="41839"/>
                          <a14:foregroundMark x1="7642" y1="43285" x2="7642" y2="43285"/>
                          <a14:foregroundMark x1="7642" y1="44731" x2="7642" y2="44731"/>
                          <a14:foregroundMark x1="7642" y1="46384" x2="7642" y2="46384"/>
                          <a14:foregroundMark x1="7642" y1="47314" x2="7642" y2="47314"/>
                          <a14:foregroundMark x1="7967" y1="48347" x2="7967" y2="48347"/>
                          <a14:foregroundMark x1="8780" y1="38017" x2="8780" y2="38017"/>
                          <a14:foregroundMark x1="8780" y1="38017" x2="8780" y2="38017"/>
                          <a14:foregroundMark x1="6829" y1="36570" x2="6829" y2="36570"/>
                          <a14:foregroundMark x1="6829" y1="34401" x2="6829" y2="34401"/>
                          <a14:foregroundMark x1="8455" y1="34814" x2="9106" y2="35537"/>
                          <a14:foregroundMark x1="9593" y1="35537" x2="9593" y2="35537"/>
                          <a14:foregroundMark x1="9593" y1="35537" x2="9593" y2="35537"/>
                          <a14:foregroundMark x1="9106" y1="34814" x2="7967" y2="33161"/>
                          <a14:foregroundMark x1="7642" y1="31198" x2="7642" y2="31198"/>
                          <a14:foregroundMark x1="7642" y1="28822" x2="7642" y2="28822"/>
                          <a14:foregroundMark x1="6179" y1="26240" x2="6179" y2="26240"/>
                          <a14:foregroundMark x1="5691" y1="24483" x2="5691" y2="24483"/>
                          <a14:foregroundMark x1="4553" y1="23037" x2="4553" y2="23037"/>
                          <a14:foregroundMark x1="4553" y1="22107" x2="4553" y2="22107"/>
                          <a14:foregroundMark x1="3902" y1="14876" x2="3902" y2="14876"/>
                          <a14:foregroundMark x1="3902" y1="11983" x2="3902" y2="11983"/>
                          <a14:backgroundMark x1="97398" y1="33368" x2="97398" y2="333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418" y="3240603"/>
              <a:ext cx="1069558" cy="1683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8" descr="Image result for Eat Natural Cranberries, Macadamias and Dark Chocolate Bars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3438" r="96719">
                          <a14:foregroundMark x1="73906" y1="27143" x2="73906" y2="27143"/>
                          <a14:foregroundMark x1="84688" y1="26429" x2="84688" y2="26429"/>
                          <a14:foregroundMark x1="75625" y1="25357" x2="75625" y2="25357"/>
                          <a14:foregroundMark x1="77500" y1="25714" x2="77500" y2="25714"/>
                          <a14:foregroundMark x1="25781" y1="53214" x2="25781" y2="53214"/>
                          <a14:foregroundMark x1="35000" y1="42143" x2="35000" y2="42143"/>
                          <a14:foregroundMark x1="41719" y1="38571" x2="41719" y2="38571"/>
                          <a14:foregroundMark x1="49063" y1="36786" x2="49063" y2="36786"/>
                          <a14:foregroundMark x1="54688" y1="32857" x2="54688" y2="32857"/>
                          <a14:foregroundMark x1="57969" y1="41429" x2="57969" y2="41429"/>
                          <a14:foregroundMark x1="64688" y1="45000" x2="64688" y2="45000"/>
                          <a14:foregroundMark x1="71406" y1="53929" x2="71406" y2="53929"/>
                          <a14:foregroundMark x1="74844" y1="56429" x2="74844" y2="56429"/>
                          <a14:foregroundMark x1="72500" y1="26429" x2="72500" y2="26429"/>
                          <a14:foregroundMark x1="21563" y1="26786" x2="21563" y2="26786"/>
                          <a14:foregroundMark x1="15313" y1="24286" x2="15313" y2="24286"/>
                          <a14:foregroundMark x1="23750" y1="26429" x2="23750" y2="26429"/>
                          <a14:foregroundMark x1="14063" y1="25000" x2="14063" y2="25000"/>
                          <a14:foregroundMark x1="15781" y1="75000" x2="15781" y2="75000"/>
                          <a14:foregroundMark x1="50938" y1="37500" x2="50938" y2="3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2043">
              <a:off x="3401538" y="4286051"/>
              <a:ext cx="2268917" cy="992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915" b="96441" l="0" r="98261">
                          <a14:foregroundMark x1="18478" y1="29359" x2="18478" y2="29359"/>
                          <a14:foregroundMark x1="5870" y1="48932" x2="5870" y2="48932"/>
                          <a14:foregroundMark x1="6522" y1="45907" x2="6522" y2="45907"/>
                          <a14:foregroundMark x1="6087" y1="53915" x2="6087" y2="53915"/>
                          <a14:foregroundMark x1="9130" y1="59431" x2="9130" y2="59431"/>
                          <a14:foregroundMark x1="12174" y1="40391" x2="12174" y2="40391"/>
                          <a14:foregroundMark x1="13696" y1="31673" x2="13696" y2="31673"/>
                          <a14:foregroundMark x1="8478" y1="55516" x2="8478" y2="55516"/>
                          <a14:foregroundMark x1="91957" y1="56584" x2="91957" y2="56584"/>
                          <a14:foregroundMark x1="94565" y1="51068" x2="94565" y2="51068"/>
                          <a14:foregroundMark x1="92826" y1="48754" x2="92826" y2="48754"/>
                          <a14:foregroundMark x1="92826" y1="53203" x2="92826" y2="53203"/>
                          <a14:foregroundMark x1="91304" y1="47687" x2="91304" y2="476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661550"/>
              <a:ext cx="911029" cy="111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10" descr="http://www.dinneralovestory.com/wp-content/uploads/2013/05/174_Nutella-Sandwiches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867" b="100000" l="3995" r="94807">
                          <a14:backgroundMark x1="29649" y1="93533" x2="29649" y2="935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417" y="4452831"/>
              <a:ext cx="1985281" cy="1321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9528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99834" y="409228"/>
            <a:ext cx="74566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>
                <a:solidFill>
                  <a:srgbClr val="94C600"/>
                </a:solidFill>
              </a:rPr>
              <a:t>HOW MANY CUBES OF ADDED SUGAR ARE IN THIS LUNCHBOX?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14" descr="Image result for pink open lunchbox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3" b="89946" l="10000" r="90000">
                        <a14:foregroundMark x1="31133" y1="9601" x2="31133" y2="9601"/>
                        <a14:foregroundMark x1="28333" y1="18297" x2="28333" y2="18297"/>
                        <a14:foregroundMark x1="27800" y1="29710" x2="27800" y2="29710"/>
                        <a14:foregroundMark x1="28733" y1="42210" x2="28733" y2="42210"/>
                        <a14:foregroundMark x1="24600" y1="61051" x2="24600" y2="61051"/>
                        <a14:foregroundMark x1="24200" y1="69928" x2="24200" y2="69928"/>
                        <a14:foregroundMark x1="24200" y1="66123" x2="24200" y2="66123"/>
                        <a14:foregroundMark x1="24400" y1="56975" x2="24400" y2="56975"/>
                        <a14:foregroundMark x1="30800" y1="44746" x2="30800" y2="44746"/>
                        <a14:foregroundMark x1="28000" y1="38859" x2="28000" y2="38859"/>
                        <a14:foregroundMark x1="68067" y1="34601" x2="68067" y2="34601"/>
                        <a14:foregroundMark x1="68200" y1="24366" x2="68200" y2="24366"/>
                        <a14:foregroundMark x1="68067" y1="18025" x2="68067" y2="18025"/>
                        <a14:foregroundMark x1="66933" y1="17482" x2="66933" y2="17482"/>
                        <a14:foregroundMark x1="62400" y1="16214" x2="62400" y2="16214"/>
                        <a14:foregroundMark x1="54733" y1="16757" x2="54733" y2="16757"/>
                        <a14:foregroundMark x1="53267" y1="16757" x2="51533" y2="16757"/>
                        <a14:foregroundMark x1="42600" y1="16757" x2="41467" y2="16486"/>
                        <a14:foregroundMark x1="33933" y1="76812" x2="33933" y2="76812"/>
                        <a14:foregroundMark x1="44467" y1="77264" x2="44467" y2="77264"/>
                        <a14:foregroundMark x1="52533" y1="75815" x2="52533" y2="75815"/>
                        <a14:foregroundMark x1="64133" y1="76268" x2="64133" y2="76268"/>
                        <a14:foregroundMark x1="72000" y1="77808" x2="72000" y2="77808"/>
                        <a14:foregroundMark x1="67267" y1="77264" x2="67267" y2="77264"/>
                        <a14:foregroundMark x1="59600" y1="76812" x2="59600" y2="76812"/>
                        <a14:foregroundMark x1="46867" y1="77083" x2="46867" y2="77083"/>
                        <a14:foregroundMark x1="39000" y1="77264" x2="39000" y2="77264"/>
                        <a14:foregroundMark x1="30200" y1="75996" x2="30200" y2="75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02" y="1772816"/>
            <a:ext cx="7072279" cy="52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healthymerlin.com/wp/wp-content/uploads/2013/10/iStock_000012344457XSmall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1" b="89835" l="9859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861" y="2628713"/>
            <a:ext cx="1790680" cy="230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917" r="5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11" y="3215026"/>
            <a:ext cx="2368550" cy="212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Image result for cheese salad sandwi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21756" r="48984" b="49706"/>
          <a:stretch/>
        </p:blipFill>
        <p:spPr bwMode="auto">
          <a:xfrm>
            <a:off x="2987824" y="4616499"/>
            <a:ext cx="889496" cy="63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65" y="4748175"/>
            <a:ext cx="880492" cy="8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59" b="72488" l="73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516" y="4170591"/>
            <a:ext cx="2488654" cy="203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427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4293096"/>
            <a:ext cx="6949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teaspoons sugar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91680" y="823234"/>
            <a:ext cx="5400600" cy="3725611"/>
            <a:chOff x="827584" y="423469"/>
            <a:chExt cx="7072279" cy="5205198"/>
          </a:xfrm>
        </p:grpSpPr>
        <p:pic>
          <p:nvPicPr>
            <p:cNvPr id="12" name="Picture 14" descr="Image result for pink open lunchbox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53" b="89946" l="10000" r="90000">
                          <a14:foregroundMark x1="31133" y1="9601" x2="31133" y2="9601"/>
                          <a14:foregroundMark x1="28333" y1="18297" x2="28333" y2="18297"/>
                          <a14:foregroundMark x1="27800" y1="29710" x2="27800" y2="29710"/>
                          <a14:foregroundMark x1="28733" y1="42210" x2="28733" y2="42210"/>
                          <a14:foregroundMark x1="24600" y1="61051" x2="24600" y2="61051"/>
                          <a14:foregroundMark x1="24200" y1="69928" x2="24200" y2="69928"/>
                          <a14:foregroundMark x1="24200" y1="66123" x2="24200" y2="66123"/>
                          <a14:foregroundMark x1="24400" y1="56975" x2="24400" y2="56975"/>
                          <a14:foregroundMark x1="30800" y1="44746" x2="30800" y2="44746"/>
                          <a14:foregroundMark x1="28000" y1="38859" x2="28000" y2="38859"/>
                          <a14:foregroundMark x1="68067" y1="34601" x2="68067" y2="34601"/>
                          <a14:foregroundMark x1="68200" y1="24366" x2="68200" y2="24366"/>
                          <a14:foregroundMark x1="68067" y1="18025" x2="68067" y2="18025"/>
                          <a14:foregroundMark x1="66933" y1="17482" x2="66933" y2="17482"/>
                          <a14:foregroundMark x1="62400" y1="16214" x2="62400" y2="16214"/>
                          <a14:foregroundMark x1="54733" y1="16757" x2="54733" y2="16757"/>
                          <a14:foregroundMark x1="53267" y1="16757" x2="51533" y2="16757"/>
                          <a14:foregroundMark x1="42600" y1="16757" x2="41467" y2="16486"/>
                          <a14:foregroundMark x1="33933" y1="76812" x2="33933" y2="76812"/>
                          <a14:foregroundMark x1="44467" y1="77264" x2="44467" y2="77264"/>
                          <a14:foregroundMark x1="52533" y1="75815" x2="52533" y2="75815"/>
                          <a14:foregroundMark x1="64133" y1="76268" x2="64133" y2="76268"/>
                          <a14:foregroundMark x1="72000" y1="77808" x2="72000" y2="77808"/>
                          <a14:foregroundMark x1="67267" y1="77264" x2="67267" y2="77264"/>
                          <a14:foregroundMark x1="59600" y1="76812" x2="59600" y2="76812"/>
                          <a14:foregroundMark x1="46867" y1="77083" x2="46867" y2="77083"/>
                          <a14:foregroundMark x1="39000" y1="77264" x2="39000" y2="77264"/>
                          <a14:foregroundMark x1="30200" y1="75996" x2="30200" y2="759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23469"/>
              <a:ext cx="7072279" cy="520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www.healthymerlin.com/wp/wp-content/uploads/2013/10/iStock_000012344457XSmall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91" b="89835" l="9859" r="897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043" y="1279366"/>
              <a:ext cx="1790680" cy="2305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917" r="50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693" y="1865679"/>
              <a:ext cx="2368550" cy="2121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C:\Users\McGregorN\Downloads\IMG_20140509_09442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0" t="21756" r="48984" b="49706"/>
            <a:stretch/>
          </p:blipFill>
          <p:spPr bwMode="auto">
            <a:xfrm>
              <a:off x="2732006" y="3267152"/>
              <a:ext cx="889496" cy="634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447" y="3398828"/>
              <a:ext cx="880492" cy="880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59" b="72488" l="7308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698" y="2821244"/>
              <a:ext cx="2488654" cy="203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9381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996952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/>
              <a:t>New Packed Lunch rules</a:t>
            </a:r>
            <a:br>
              <a:rPr lang="en-GB" sz="4400" b="1" dirty="0"/>
            </a:br>
            <a:r>
              <a:rPr lang="en-GB" sz="4400" dirty="0"/>
              <a:t>Monday to Thursday</a:t>
            </a:r>
            <a:br>
              <a:rPr lang="en-GB" sz="4400" dirty="0"/>
            </a:br>
            <a:r>
              <a:rPr lang="en-GB" sz="4400" dirty="0"/>
              <a:t>Friday is treat day</a:t>
            </a:r>
          </a:p>
        </p:txBody>
      </p:sp>
    </p:spTree>
    <p:extLst>
      <p:ext uri="{BB962C8B-B14F-4D97-AF65-F5344CB8AC3E}">
        <p14:creationId xmlns:p14="http://schemas.microsoft.com/office/powerpoint/2010/main" val="3917697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32298" r="2099" b="11690"/>
          <a:stretch/>
        </p:blipFill>
        <p:spPr bwMode="auto">
          <a:xfrm>
            <a:off x="40372" y="1371600"/>
            <a:ext cx="8996124" cy="50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72" y="54868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4C600"/>
                </a:solidFill>
              </a:rPr>
              <a:t>Your packed lunch or school meal should have:</a:t>
            </a:r>
            <a:endParaRPr lang="en-GB" sz="5400" dirty="0">
              <a:solidFill>
                <a:srgbClr val="94C6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D8441-2ED6-4C85-B895-F4BBD784D2D8}"/>
              </a:ext>
            </a:extLst>
          </p:cNvPr>
          <p:cNvSpPr/>
          <p:nvPr/>
        </p:nvSpPr>
        <p:spPr>
          <a:xfrm>
            <a:off x="4211960" y="1371600"/>
            <a:ext cx="4891668" cy="299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D1B158-C996-491A-907D-47DF42964B4B}"/>
              </a:ext>
            </a:extLst>
          </p:cNvPr>
          <p:cNvSpPr/>
          <p:nvPr/>
        </p:nvSpPr>
        <p:spPr>
          <a:xfrm>
            <a:off x="40372" y="4356087"/>
            <a:ext cx="9103628" cy="250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3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39752" y="270892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Fruit &amp; vegetables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4048" y="272966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Starchy foods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9752" y="433760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Meat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8416" y="454482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Dairy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5544" y="4429561"/>
            <a:ext cx="1016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High fat &amp; sugar</a:t>
            </a:r>
          </a:p>
        </p:txBody>
      </p:sp>
      <p:sp>
        <p:nvSpPr>
          <p:cNvPr id="2" name="AutoShape 2" descr="https://www.gov.uk/government/uploads/system/uploads/attachment_data/file/528196/Eatwell_guide_600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www.gov.uk/government/uploads/system/uploads/attachment_data/file/528196/Eatwell_guide_600dp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942"/>
            <a:ext cx="8492717" cy="608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274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" name="Picture 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961" y="96718212"/>
            <a:ext cx="6496050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92" name="Picture 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7">
            <a:off x="104930561" y="99218524"/>
            <a:ext cx="8270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93" name="Picture 145" descr="ANd9GcRvfIKKXG7hbsgZiyVPHzWjz2xqSuPS4untXDmYHwS-7Njt_juTOSZIUav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6805" r="4471" b="15314"/>
          <a:stretch>
            <a:fillRect/>
          </a:stretch>
        </p:blipFill>
        <p:spPr bwMode="auto">
          <a:xfrm rot="-5050394">
            <a:off x="104609092" y="101691056"/>
            <a:ext cx="9064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4" name="Picture 146" descr="cadbury%20chocolate%20mini%20rolls%206%20pack%20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0644" r="2580" b="27870"/>
          <a:stretch>
            <a:fillRect/>
          </a:stretch>
        </p:blipFill>
        <p:spPr bwMode="auto">
          <a:xfrm rot="-5050387">
            <a:off x="105046448" y="101739475"/>
            <a:ext cx="9826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5" name="Picture 1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699" y="100407562"/>
            <a:ext cx="985837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080" name="Text Box 148"/>
          <p:cNvSpPr txBox="1">
            <a:spLocks noChangeArrowheads="1"/>
          </p:cNvSpPr>
          <p:nvPr/>
        </p:nvSpPr>
        <p:spPr bwMode="auto">
          <a:xfrm>
            <a:off x="105341724" y="98742274"/>
            <a:ext cx="11414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CRISPS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1" name="Text Box 149"/>
          <p:cNvSpPr txBox="1">
            <a:spLocks noChangeArrowheads="1"/>
          </p:cNvSpPr>
          <p:nvPr/>
        </p:nvSpPr>
        <p:spPr bwMode="auto">
          <a:xfrm>
            <a:off x="105175036" y="101042562"/>
            <a:ext cx="11207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BARS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98" name="Picture 150" descr="Golden Circle 100% Popper Juice - 250ml - Apple Man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4587" r="24086" b="3441"/>
          <a:stretch>
            <a:fillRect/>
          </a:stretch>
        </p:blipFill>
        <p:spPr bwMode="auto">
          <a:xfrm>
            <a:off x="103438311" y="99220112"/>
            <a:ext cx="4333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9" name="Picture 15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26468"/>
          <a:stretch>
            <a:fillRect/>
          </a:stretch>
        </p:blipFill>
        <p:spPr bwMode="auto">
          <a:xfrm>
            <a:off x="102652499" y="99178837"/>
            <a:ext cx="420687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0" name="Picture 15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2" r="27776" b="2130"/>
          <a:stretch>
            <a:fillRect/>
          </a:stretch>
        </p:blipFill>
        <p:spPr bwMode="auto">
          <a:xfrm>
            <a:off x="103027149" y="99220112"/>
            <a:ext cx="4064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1" name="Picture 15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9424" y="99182012"/>
            <a:ext cx="439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2" name="Picture 1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7258">
            <a:off x="102777911" y="100512337"/>
            <a:ext cx="9001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3" name="Picture 15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499" y="101407687"/>
            <a:ext cx="1020762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4" name="Picture 15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511" y="101591837"/>
            <a:ext cx="11684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5" name="Picture 15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5899" y="100493287"/>
            <a:ext cx="59848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6" name="Picture 158" descr="wpb0b8d5f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540" flipH="1">
            <a:off x="105241711" y="100520274"/>
            <a:ext cx="8048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7" name="Picture 15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9">
            <a:off x="105654461" y="99235987"/>
            <a:ext cx="62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8" name="Picture 16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9607">
            <a:off x="105500474" y="101725187"/>
            <a:ext cx="100171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9" name="Picture 16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7">
            <a:off x="106256124" y="99216937"/>
            <a:ext cx="6127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0" name="Picture 162" descr="ANd9GcRuOb8JtV3yGlFfPJjq-myM4cVyi1wk0bJrq1Pq_AN2sCMmK43UPw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8" t="19693" r="-6793" b="-1968"/>
          <a:stretch>
            <a:fillRect/>
          </a:stretch>
        </p:blipFill>
        <p:spPr bwMode="auto">
          <a:xfrm>
            <a:off x="101987336" y="100426612"/>
            <a:ext cx="11461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" name="Picture 16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922628">
            <a:off x="105914811" y="101644224"/>
            <a:ext cx="106203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2" name="Picture 16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7">
            <a:off x="104416211" y="99074062"/>
            <a:ext cx="552450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3" name="Picture 16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5299" y="101547387"/>
            <a:ext cx="1201737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4" name="Picture 166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7951" r="14661" b="21960"/>
          <a:stretch>
            <a:fillRect/>
          </a:stretch>
        </p:blipFill>
        <p:spPr bwMode="auto">
          <a:xfrm>
            <a:off x="105789399" y="100566312"/>
            <a:ext cx="762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5" name="Picture 16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8524" y="100526624"/>
            <a:ext cx="776287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6" name="Picture 16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50393">
            <a:off x="106449799" y="101701374"/>
            <a:ext cx="9588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7" name="Picture 16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436" y="100383749"/>
            <a:ext cx="85248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084" name="Text Box 170"/>
          <p:cNvSpPr txBox="1">
            <a:spLocks noChangeArrowheads="1"/>
          </p:cNvSpPr>
          <p:nvPr/>
        </p:nvSpPr>
        <p:spPr bwMode="auto">
          <a:xfrm>
            <a:off x="101911136" y="101110824"/>
            <a:ext cx="35655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FRIED MEAT &amp; PASTRY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90" name="Text Box 171"/>
          <p:cNvSpPr txBox="1">
            <a:spLocks noChangeArrowheads="1"/>
          </p:cNvSpPr>
          <p:nvPr/>
        </p:nvSpPr>
        <p:spPr bwMode="auto">
          <a:xfrm>
            <a:off x="102014324" y="100058312"/>
            <a:ext cx="3265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CHOCOLATE &amp; SWEETS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91" name="AutoShape 172"/>
          <p:cNvSpPr>
            <a:spLocks noChangeArrowheads="1"/>
          </p:cNvSpPr>
          <p:nvPr/>
        </p:nvSpPr>
        <p:spPr bwMode="auto">
          <a:xfrm>
            <a:off x="107972211" y="100477412"/>
            <a:ext cx="3241675" cy="2428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76200" cap="rnd" algn="in">
            <a:solidFill>
              <a:srgbClr val="FF8837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12" name="Text Box 173"/>
          <p:cNvSpPr txBox="1">
            <a:spLocks noChangeArrowheads="1"/>
          </p:cNvSpPr>
          <p:nvPr/>
        </p:nvSpPr>
        <p:spPr bwMode="auto">
          <a:xfrm>
            <a:off x="101385674" y="96124487"/>
            <a:ext cx="989488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i="1">
                <a:solidFill>
                  <a:srgbClr val="FF6600"/>
                </a:solidFill>
                <a:latin typeface="Comic Sans MS" pitchFamily="66" charset="0"/>
                <a:cs typeface="Arial" pitchFamily="34" charset="0"/>
              </a:rPr>
              <a:t>NEW</a:t>
            </a:r>
            <a:r>
              <a:rPr lang="en-GB" altLang="en-US" sz="3600">
                <a:solidFill>
                  <a:srgbClr val="17375E"/>
                </a:solidFill>
                <a:latin typeface="Comic Sans MS" pitchFamily="66" charset="0"/>
                <a:cs typeface="Arial" pitchFamily="34" charset="0"/>
              </a:rPr>
              <a:t> PACKED LUNCH RULES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13" name="Text Box 174"/>
          <p:cNvSpPr txBox="1">
            <a:spLocks noChangeArrowheads="1"/>
          </p:cNvSpPr>
          <p:nvPr/>
        </p:nvSpPr>
        <p:spPr bwMode="auto">
          <a:xfrm>
            <a:off x="101411074" y="96883312"/>
            <a:ext cx="14287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THESE FOODS ARE FOR FRIDAY’S ONLY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23" name="Picture 17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36" y="101756937"/>
            <a:ext cx="8064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24" name="Picture 176" descr="black-arrow-curved-hi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2148" flipH="1">
            <a:off x="102363574" y="97207162"/>
            <a:ext cx="788987" cy="1654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4" name="Text Box 177"/>
          <p:cNvSpPr txBox="1">
            <a:spLocks noChangeArrowheads="1"/>
          </p:cNvSpPr>
          <p:nvPr/>
        </p:nvSpPr>
        <p:spPr bwMode="auto">
          <a:xfrm>
            <a:off x="102011149" y="98843874"/>
            <a:ext cx="29162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SUGARY DRINKS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11929" r="6107" b="11321"/>
          <a:stretch/>
        </p:blipFill>
        <p:spPr bwMode="auto">
          <a:xfrm>
            <a:off x="179511" y="332656"/>
            <a:ext cx="886901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135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" name="Picture 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961" y="96718212"/>
            <a:ext cx="6496050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92" name="Picture 1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7">
            <a:off x="104930561" y="99218524"/>
            <a:ext cx="82708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93" name="Picture 145" descr="ANd9GcRvfIKKXG7hbsgZiyVPHzWjz2xqSuPS4untXDmYHwS-7Njt_juTOSZIUav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6805" r="4471" b="15314"/>
          <a:stretch>
            <a:fillRect/>
          </a:stretch>
        </p:blipFill>
        <p:spPr bwMode="auto">
          <a:xfrm rot="-5050394">
            <a:off x="104609092" y="101691056"/>
            <a:ext cx="9064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4" name="Picture 146" descr="cadbury%20chocolate%20mini%20rolls%206%20pack%20_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0644" r="2580" b="27870"/>
          <a:stretch>
            <a:fillRect/>
          </a:stretch>
        </p:blipFill>
        <p:spPr bwMode="auto">
          <a:xfrm rot="-5050387">
            <a:off x="105046448" y="101739475"/>
            <a:ext cx="9826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5" name="Picture 1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699" y="100407562"/>
            <a:ext cx="985837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080" name="Text Box 148"/>
          <p:cNvSpPr txBox="1">
            <a:spLocks noChangeArrowheads="1"/>
          </p:cNvSpPr>
          <p:nvPr/>
        </p:nvSpPr>
        <p:spPr bwMode="auto">
          <a:xfrm>
            <a:off x="105341724" y="98742274"/>
            <a:ext cx="11414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CRISPS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1" name="Text Box 149"/>
          <p:cNvSpPr txBox="1">
            <a:spLocks noChangeArrowheads="1"/>
          </p:cNvSpPr>
          <p:nvPr/>
        </p:nvSpPr>
        <p:spPr bwMode="auto">
          <a:xfrm>
            <a:off x="105175036" y="101042562"/>
            <a:ext cx="11207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BARS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98" name="Picture 150" descr="Golden Circle 100% Popper Juice - 250ml - Apple Man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4587" r="24086" b="3441"/>
          <a:stretch>
            <a:fillRect/>
          </a:stretch>
        </p:blipFill>
        <p:spPr bwMode="auto">
          <a:xfrm>
            <a:off x="103438311" y="99220112"/>
            <a:ext cx="4333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9" name="Picture 15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26468"/>
          <a:stretch>
            <a:fillRect/>
          </a:stretch>
        </p:blipFill>
        <p:spPr bwMode="auto">
          <a:xfrm>
            <a:off x="102652499" y="99178837"/>
            <a:ext cx="420687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0" name="Picture 15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2" r="27776" b="2130"/>
          <a:stretch>
            <a:fillRect/>
          </a:stretch>
        </p:blipFill>
        <p:spPr bwMode="auto">
          <a:xfrm>
            <a:off x="103027149" y="99220112"/>
            <a:ext cx="40640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1" name="Picture 15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9424" y="99182012"/>
            <a:ext cx="439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2" name="Picture 15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7258">
            <a:off x="102777911" y="100512337"/>
            <a:ext cx="9001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3" name="Picture 15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499" y="101407687"/>
            <a:ext cx="1020762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4" name="Picture 15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511" y="101591837"/>
            <a:ext cx="11684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5" name="Picture 15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5899" y="100493287"/>
            <a:ext cx="59848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6" name="Picture 158" descr="wpb0b8d5f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540" flipH="1">
            <a:off x="105241711" y="100520274"/>
            <a:ext cx="8048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7" name="Picture 15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9">
            <a:off x="105654461" y="99235987"/>
            <a:ext cx="62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8" name="Picture 16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9607">
            <a:off x="105500474" y="101725187"/>
            <a:ext cx="100171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09" name="Picture 16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7">
            <a:off x="106256124" y="99216937"/>
            <a:ext cx="6127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0" name="Picture 162" descr="ANd9GcRuOb8JtV3yGlFfPJjq-myM4cVyi1wk0bJrq1Pq_AN2sCMmK43UPw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8" t="19693" r="-6793" b="-1968"/>
          <a:stretch>
            <a:fillRect/>
          </a:stretch>
        </p:blipFill>
        <p:spPr bwMode="auto">
          <a:xfrm>
            <a:off x="101987336" y="100426612"/>
            <a:ext cx="114617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" name="Picture 16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922628">
            <a:off x="105914811" y="101644224"/>
            <a:ext cx="106203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2" name="Picture 16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5797">
            <a:off x="104416211" y="99074062"/>
            <a:ext cx="552450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3" name="Picture 16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5299" y="101547387"/>
            <a:ext cx="1201737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4" name="Picture 166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t="27951" r="14661" b="21960"/>
          <a:stretch>
            <a:fillRect/>
          </a:stretch>
        </p:blipFill>
        <p:spPr bwMode="auto">
          <a:xfrm>
            <a:off x="105789399" y="100566312"/>
            <a:ext cx="7620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5" name="Picture 16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8524" y="100526624"/>
            <a:ext cx="776287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6" name="Picture 168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50393">
            <a:off x="106449799" y="101701374"/>
            <a:ext cx="9588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17" name="Picture 16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2436" y="100383749"/>
            <a:ext cx="852488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084" name="Text Box 170"/>
          <p:cNvSpPr txBox="1">
            <a:spLocks noChangeArrowheads="1"/>
          </p:cNvSpPr>
          <p:nvPr/>
        </p:nvSpPr>
        <p:spPr bwMode="auto">
          <a:xfrm>
            <a:off x="101911136" y="101110824"/>
            <a:ext cx="35655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FRIED MEAT &amp; PASTRY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90" name="Text Box 171"/>
          <p:cNvSpPr txBox="1">
            <a:spLocks noChangeArrowheads="1"/>
          </p:cNvSpPr>
          <p:nvPr/>
        </p:nvSpPr>
        <p:spPr bwMode="auto">
          <a:xfrm>
            <a:off x="102014324" y="100058312"/>
            <a:ext cx="3265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CHOCOLATE &amp; SWEETS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91" name="AutoShape 172"/>
          <p:cNvSpPr>
            <a:spLocks noChangeArrowheads="1"/>
          </p:cNvSpPr>
          <p:nvPr/>
        </p:nvSpPr>
        <p:spPr bwMode="auto">
          <a:xfrm>
            <a:off x="107972211" y="100477412"/>
            <a:ext cx="3241675" cy="24288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76200" cap="rnd" algn="in">
            <a:solidFill>
              <a:srgbClr val="FF8837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112" name="Text Box 173"/>
          <p:cNvSpPr txBox="1">
            <a:spLocks noChangeArrowheads="1"/>
          </p:cNvSpPr>
          <p:nvPr/>
        </p:nvSpPr>
        <p:spPr bwMode="auto">
          <a:xfrm>
            <a:off x="101385674" y="96124487"/>
            <a:ext cx="989488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600" i="1">
                <a:solidFill>
                  <a:srgbClr val="FF6600"/>
                </a:solidFill>
                <a:latin typeface="Comic Sans MS" pitchFamily="66" charset="0"/>
                <a:cs typeface="Arial" pitchFamily="34" charset="0"/>
              </a:rPr>
              <a:t>NEW</a:t>
            </a:r>
            <a:r>
              <a:rPr lang="en-GB" altLang="en-US" sz="3600">
                <a:solidFill>
                  <a:srgbClr val="17375E"/>
                </a:solidFill>
                <a:latin typeface="Comic Sans MS" pitchFamily="66" charset="0"/>
                <a:cs typeface="Arial" pitchFamily="34" charset="0"/>
              </a:rPr>
              <a:t> PACKED LUNCH RULES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13" name="Text Box 174"/>
          <p:cNvSpPr txBox="1">
            <a:spLocks noChangeArrowheads="1"/>
          </p:cNvSpPr>
          <p:nvPr/>
        </p:nvSpPr>
        <p:spPr bwMode="auto">
          <a:xfrm>
            <a:off x="101411074" y="96883312"/>
            <a:ext cx="14287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10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THESE FOODS ARE FOR FRIDAY’S ONLY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23" name="Picture 17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736" y="101756937"/>
            <a:ext cx="80645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24" name="Picture 176" descr="black-arrow-curved-hi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2148" flipH="1">
            <a:off x="102363574" y="97207162"/>
            <a:ext cx="788987" cy="1654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4" name="Text Box 177"/>
          <p:cNvSpPr txBox="1">
            <a:spLocks noChangeArrowheads="1"/>
          </p:cNvSpPr>
          <p:nvPr/>
        </p:nvSpPr>
        <p:spPr bwMode="auto">
          <a:xfrm>
            <a:off x="102011149" y="98843874"/>
            <a:ext cx="29162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20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SUGARY DRINKS</a:t>
            </a: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10468" r="4607" b="12335"/>
          <a:stretch/>
        </p:blipFill>
        <p:spPr bwMode="auto">
          <a:xfrm>
            <a:off x="107504" y="260648"/>
            <a:ext cx="901174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00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\\LBEALING-TC\Share\SCHOOL EFFECTIVENESS\HEALTH IMPROVEMENT\HealthySchools\Communications\Photos\Stanhope &amp; healthy eating\untitl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6" y="346348"/>
            <a:ext cx="4110203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0" t="5588" r="28475" b="10772"/>
          <a:stretch/>
        </p:blipFill>
        <p:spPr bwMode="auto">
          <a:xfrm>
            <a:off x="5364088" y="980728"/>
            <a:ext cx="2838450" cy="43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846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AD06-7A81-4BB0-90F2-AED3DBB44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047C3-F5B2-45FE-A0B1-6093D3131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ABA32-AAD7-4DA8-92E5-A338CF1F8D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EFAF2-A9C5-461E-9CBA-6B3B92DD4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1E9951-3DEE-4D97-A0EE-359DCC6C6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217024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2CB286-7C16-45A5-9F00-E10600DE4C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2BAB2-AC45-4DA1-9EAD-D1523952A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44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B153F-E534-480F-8EAE-99F9508AF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928" y="2852936"/>
            <a:ext cx="2758019" cy="2758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7ADF9-BA9E-475E-ACE4-866949B21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331" y="476672"/>
            <a:ext cx="2758019" cy="2758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54FAC-A295-467C-A2B8-56E7D199180D}"/>
              </a:ext>
            </a:extLst>
          </p:cNvPr>
          <p:cNvSpPr txBox="1"/>
          <p:nvPr/>
        </p:nvSpPr>
        <p:spPr>
          <a:xfrm>
            <a:off x="647056" y="260648"/>
            <a:ext cx="8496944" cy="722041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marL="0" marR="0" lvl="0" indent="0" algn="l" defTabSz="36311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SimSun" charset="-122"/>
                <a:cs typeface="+mn-cs"/>
              </a:rPr>
              <a:t>School dinner: How to get a token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SimSun" charset="-122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B05EF6-62E9-444C-A88F-ECF1485D2729}"/>
              </a:ext>
            </a:extLst>
          </p:cNvPr>
          <p:cNvSpPr/>
          <p:nvPr/>
        </p:nvSpPr>
        <p:spPr>
          <a:xfrm>
            <a:off x="0" y="378781"/>
            <a:ext cx="513427" cy="50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marL="0" marR="0" lvl="0" indent="0" algn="ctr" defTabSz="36311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74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CC9C-C618-43A1-B161-3AF4C77B0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BD3F8-BE02-4E9E-9EC0-38F3EE1E5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0C3D8-7719-4F72-AE7B-17FE6AFE69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620F8-9CC2-4840-85AC-8F08CD6E1B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8229A-5C37-4C03-967A-B140899B29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CC24D-5322-4556-BAD3-2CDCD1953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" t="3661" r="4882" b="6015"/>
          <a:stretch/>
        </p:blipFill>
        <p:spPr>
          <a:xfrm>
            <a:off x="755576" y="908721"/>
            <a:ext cx="7704856" cy="532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36F5F-5E66-44BD-B8E6-D615A138A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0928" y="2852936"/>
            <a:ext cx="2758019" cy="2758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F8190-1470-4640-B54A-A80A485A6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0846" y="1265119"/>
            <a:ext cx="2758019" cy="2758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CD222D-DD9C-4827-A854-A314C4E477B7}"/>
              </a:ext>
            </a:extLst>
          </p:cNvPr>
          <p:cNvSpPr txBox="1"/>
          <p:nvPr/>
        </p:nvSpPr>
        <p:spPr>
          <a:xfrm>
            <a:off x="647056" y="404664"/>
            <a:ext cx="8496944" cy="722041"/>
          </a:xfrm>
          <a:prstGeom prst="rect">
            <a:avLst/>
          </a:prstGeom>
          <a:noFill/>
        </p:spPr>
        <p:txBody>
          <a:bodyPr wrap="square" lIns="91422" tIns="45712" rIns="91422" bIns="45712" rtlCol="0">
            <a:spAutoFit/>
          </a:bodyPr>
          <a:lstStyle/>
          <a:p>
            <a:pPr marL="0" marR="0" lvl="0" indent="0" algn="l" defTabSz="36311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imSun" charset="-122"/>
                <a:cs typeface="+mn-cs"/>
              </a:rPr>
              <a:t>Packed lunch: How to get a token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SimSun" charset="-122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FA907-A37F-4FE0-A008-E84528B2E7D8}"/>
              </a:ext>
            </a:extLst>
          </p:cNvPr>
          <p:cNvSpPr/>
          <p:nvPr/>
        </p:nvSpPr>
        <p:spPr>
          <a:xfrm>
            <a:off x="0" y="522797"/>
            <a:ext cx="513427" cy="5004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2" rIns="91422" bIns="45712" rtlCol="0" anchor="ctr"/>
          <a:lstStyle/>
          <a:p>
            <a:pPr marL="0" marR="0" lvl="0" indent="0" algn="ctr" defTabSz="363119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31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294112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/>
              <a:t>Thank you for listening</a:t>
            </a:r>
          </a:p>
        </p:txBody>
      </p:sp>
    </p:spTree>
    <p:extLst>
      <p:ext uri="{BB962C8B-B14F-4D97-AF65-F5344CB8AC3E}">
        <p14:creationId xmlns:p14="http://schemas.microsoft.com/office/powerpoint/2010/main" val="337113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755576" y="90872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  <a14:backgroundMark x1="36000" y1="51163" x2="36000" y2="51163"/>
                        <a14:backgroundMark x1="33000" y1="31485" x2="33000" y2="31485"/>
                        <a14:backgroundMark x1="22875" y1="30411" x2="22875" y2="30411"/>
                        <a14:backgroundMark x1="20250" y1="38819" x2="20250" y2="38819"/>
                        <a14:backgroundMark x1="16250" y1="42934" x2="16250" y2="42934"/>
                        <a14:backgroundMark x1="16375" y1="49374" x2="16375" y2="49374"/>
                        <a14:backgroundMark x1="16500" y1="57424" x2="16625" y2="57782"/>
                        <a14:backgroundMark x1="18125" y1="64758" x2="18125" y2="64758"/>
                        <a14:backgroundMark x1="20625" y1="71199" x2="20625" y2="71199"/>
                        <a14:backgroundMark x1="24750" y1="74955" x2="24750" y2="74955"/>
                        <a14:backgroundMark x1="28375" y1="78175" x2="28375" y2="78175"/>
                        <a14:backgroundMark x1="30375" y1="79606" x2="30375" y2="79606"/>
                        <a14:backgroundMark x1="33500" y1="75492" x2="33500" y2="75492"/>
                        <a14:backgroundMark x1="35125" y1="71020" x2="35125" y2="71020"/>
                        <a14:backgroundMark x1="40125" y1="64937" x2="40125" y2="64937"/>
                        <a14:backgroundMark x1="41875" y1="59750" x2="41875" y2="59750"/>
                        <a14:backgroundMark x1="44000" y1="55993" x2="44000" y2="55993"/>
                        <a14:backgroundMark x1="47625" y1="51342" x2="47625" y2="51342"/>
                        <a14:backgroundMark x1="49250" y1="50626" x2="49250" y2="50626"/>
                        <a14:backgroundMark x1="48250" y1="42218" x2="48250" y2="42218"/>
                        <a14:backgroundMark x1="49375" y1="36852" x2="49375" y2="36852"/>
                        <a14:backgroundMark x1="49250" y1="32200" x2="49250" y2="32200"/>
                        <a14:backgroundMark x1="49125" y1="26655" x2="49125" y2="26655"/>
                        <a14:backgroundMark x1="48750" y1="21646" x2="48750" y2="21646"/>
                        <a14:backgroundMark x1="48750" y1="15921" x2="48750" y2="15921"/>
                        <a14:backgroundMark x1="44500" y1="16637" x2="44500" y2="16637"/>
                        <a14:backgroundMark x1="39875" y1="18247" x2="39875" y2="18247"/>
                        <a14:backgroundMark x1="34125" y1="20930" x2="34125" y2="20930"/>
                        <a14:backgroundMark x1="29000" y1="24687" x2="29000" y2="24687"/>
                        <a14:backgroundMark x1="26250" y1="27191" x2="26250" y2="27191"/>
                        <a14:backgroundMark x1="24125" y1="36136" x2="24125" y2="36136"/>
                        <a14:backgroundMark x1="23125" y1="42218" x2="23125" y2="42218"/>
                        <a14:backgroundMark x1="22125" y1="49553" x2="22125" y2="49553"/>
                        <a14:backgroundMark x1="22750" y1="55635" x2="22750" y2="55635"/>
                        <a14:backgroundMark x1="24750" y1="65653" x2="24750" y2="65653"/>
                        <a14:backgroundMark x1="30000" y1="66905" x2="30000" y2="66905"/>
                        <a14:backgroundMark x1="33875" y1="63327" x2="33875" y2="63327"/>
                        <a14:backgroundMark x1="37375" y1="57603" x2="37375" y2="57603"/>
                        <a14:backgroundMark x1="41375" y1="51163" x2="41375" y2="51163"/>
                        <a14:backgroundMark x1="44000" y1="45617" x2="44000" y2="45617"/>
                        <a14:backgroundMark x1="44375" y1="38283" x2="44375" y2="38283"/>
                        <a14:backgroundMark x1="45375" y1="28623" x2="45375" y2="28623"/>
                        <a14:backgroundMark x1="45625" y1="20751" x2="45625" y2="20751"/>
                        <a14:backgroundMark x1="35875" y1="24687" x2="35875" y2="24687"/>
                        <a14:backgroundMark x1="30750" y1="27191" x2="30750" y2="27191"/>
                        <a14:backgroundMark x1="28625" y1="30769" x2="28625" y2="30769"/>
                        <a14:backgroundMark x1="27625" y1="39893" x2="27625" y2="39893"/>
                        <a14:backgroundMark x1="28000" y1="49911" x2="28000" y2="49911"/>
                        <a14:backgroundMark x1="28750" y1="56172" x2="28750" y2="56172"/>
                        <a14:backgroundMark x1="31875" y1="49195" x2="31875" y2="49195"/>
                        <a14:backgroundMark x1="33125" y1="41682" x2="33125" y2="41682"/>
                        <a14:backgroundMark x1="37250" y1="38104" x2="37250" y2="38104"/>
                        <a14:backgroundMark x1="40250" y1="33274" x2="40250" y2="33274"/>
                        <a14:backgroundMark x1="40625" y1="26118" x2="40625" y2="26118"/>
                        <a14:backgroundMark x1="41500" y1="21646" x2="41500" y2="21646"/>
                        <a14:backgroundMark x1="44375" y1="24508" x2="44375" y2="24508"/>
                        <a14:backgroundMark x1="42125" y1="29517" x2="42125" y2="29517"/>
                        <a14:backgroundMark x1="38000" y1="30233" x2="38000" y2="30233"/>
                        <a14:backgroundMark x1="40750" y1="40608" x2="40750" y2="40608"/>
                        <a14:backgroundMark x1="36375" y1="45796" x2="36375" y2="45796"/>
                        <a14:backgroundMark x1="31875" y1="56708" x2="31875" y2="56708"/>
                        <a14:backgroundMark x1="28875" y1="61717" x2="28875" y2="61717"/>
                        <a14:backgroundMark x1="23875" y1="60465" x2="23875" y2="60465"/>
                        <a14:backgroundMark x1="21000" y1="61538" x2="21000" y2="61538"/>
                        <a14:backgroundMark x1="19500" y1="49374" x2="19500" y2="49374"/>
                        <a14:backgroundMark x1="20625" y1="43292" x2="20625" y2="43292"/>
                        <a14:backgroundMark x1="30750" y1="72451" x2="30750" y2="72451"/>
                        <a14:backgroundMark x1="23625" y1="71199" x2="23625" y2="71199"/>
                        <a14:backgroundMark x1="19625" y1="65116" x2="19625" y2="65116"/>
                        <a14:backgroundMark x1="17125" y1="56172" x2="17125" y2="56172"/>
                        <a14:backgroundMark x1="18000" y1="51521" x2="18000" y2="51521"/>
                        <a14:backgroundMark x1="24625" y1="44544" x2="24625" y2="44544"/>
                        <a14:backgroundMark x1="34375" y1="35778" x2="34375" y2="35778"/>
                        <a14:backgroundMark x1="45000" y1="40608" x2="45000" y2="40608"/>
                        <a14:backgroundMark x1="45750" y1="32558" x2="45750" y2="32558"/>
                        <a14:backgroundMark x1="47000" y1="36494" x2="47000" y2="36494"/>
                        <a14:backgroundMark x1="41625" y1="45617" x2="41625" y2="45617"/>
                        <a14:backgroundMark x1="37125" y1="46333" x2="37125" y2="46333"/>
                        <a14:backgroundMark x1="38625" y1="52236" x2="38625" y2="52236"/>
                        <a14:backgroundMark x1="33500" y1="54562" x2="33500" y2="54562"/>
                        <a14:backgroundMark x1="33500" y1="48301" x2="33500" y2="48301"/>
                        <a14:backgroundMark x1="29750" y1="41860" x2="29750" y2="41860"/>
                        <a14:backgroundMark x1="28375" y1="35778" x2="28375" y2="35778"/>
                        <a14:backgroundMark x1="30000" y1="33453" x2="30000" y2="33453"/>
                        <a14:backgroundMark x1="30750" y1="29875" x2="30750" y2="29875"/>
                        <a14:backgroundMark x1="32500" y1="27728" x2="32500" y2="27728"/>
                        <a14:backgroundMark x1="34250" y1="26297" x2="34250" y2="26297"/>
                        <a14:backgroundMark x1="36625" y1="30411" x2="36625" y2="30411"/>
                        <a14:backgroundMark x1="25625" y1="54025" x2="25625" y2="54025"/>
                        <a14:backgroundMark x1="26875" y1="64401" x2="26875" y2="64401"/>
                        <a14:backgroundMark x1="27250" y1="71199" x2="27250" y2="71199"/>
                        <a14:backgroundMark x1="37250" y1="66726" x2="37250" y2="66726"/>
                        <a14:backgroundMark x1="37875" y1="60107" x2="37875" y2="60107"/>
                        <a14:backgroundMark x1="40000" y1="55456" x2="40000" y2="55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755576" y="90872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9900"/>
                </a:solidFill>
              </a:rPr>
              <a:t>Fruit &amp; vegetables: Have 5 or more a day</a:t>
            </a:r>
          </a:p>
        </p:txBody>
      </p:sp>
      <p:sp>
        <p:nvSpPr>
          <p:cNvPr id="3" name="AutoShape 4" descr="Image result for FRU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5" b="100000" l="719" r="996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52" y="1556792"/>
            <a:ext cx="2592288" cy="16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74" b="96454" l="4471" r="97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0521"/>
            <a:ext cx="3433150" cy="22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9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huffpost.com/gen/1198349/thumbs/o-SLEEP-MISTAKES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66" y="321681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VNmzyNdUYlY/TdZtxNUu4wI/AAAAAAAAAd8/MdH_cm_kEYY/s1600/Trying-to-Concentrate--19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b="8860"/>
          <a:stretch/>
        </p:blipFill>
        <p:spPr bwMode="auto">
          <a:xfrm>
            <a:off x="9396536" y="-284235"/>
            <a:ext cx="2143829" cy="233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xQTEhUTExMWFhUXGRwYGBgYGBodHxgcHRsaHBoeGBwYHCggHBolHBwYIjEhJSkrLi4uHB8zODMsNygtLiwBCgoKDg0OGhAQGiwkHCQsLCwsLCwsLCwsLCwsLCwsLCwsLCwsLCwsLCwsLCwsLCwsLCwsLCwsLSwvMCwsOCwsOP/AABEIANYA7AMBIgACEQEDEQH/xAAcAAACAgMBAQAAAAAAAAAAAAAEBQMGAAIHAQj/xAA/EAABAgQEAwYFAgQFAwUAAAABAhEAAwQhEjFBUQUiYQYTcYGRoTJCscHR4fAUI2LxBzNScoIVorIWFySSo//EABoBAAMBAQEBAAAAAAAAAAAAAAECAwAEBQb/xAApEQACAgICAgICAAcBAAAAAAAAAQIRAyESMQQTQVEiMhQzQlJhcbEF/9oADAMBAAIRAxEAPwC1/wDVCFrwqbmIPrAdTTy5pxKSFEO3/IufUwLxGjUJqyMion3geUspUGfz8Y8lzd9kK2bz+FyWw86HL2Ou5jaq4GFMRPmC1thbI9ILnTEEsfibziNU/CnAp2OoyuczA9kgNMTcc4JPCAqW01KRdiQTt4mEdDXT0ciUrS/Mc7Mcj1i6IqCggC4aC5NUiYGIYnWHjm49mRWuJ9pqieEqWtg4GFJIT6Pp1hDxPiaUnEhagciASPvF+n8MThIUhKxswhNXcAp1pHKEkizbDpFI5o3bCVen48pacE1aikhgX+EC9updn6mN+CTVJmd4VYiC4BFnY6GxEHSey8lCiO9VlZmsYNo+CSUZqWVFrn8RWWWPwzWP+znalElSlLl3Lhgww3flGg84P4123MySUSiZKyfiFyA+zaxUars86gtMy7uRkD+IlrJTJvLWTphY5ecPjyxemx4s24TxGeiYqYmeVTAPjUDcE5MdItVB29m4SFykFY2UR5m3sIotLVlIWSFaBmv6RpMmYXIKgSLx0UhqDant7V98oqqAkgkpSCG8ACObzhpQdpayapcyZNKQWCUosEto2p3MVCglyceJSgTu2Xmfm6xeaailkJQiaASMmdn36ws4OqQ0Wk9glWpU1RVMWtRKcJc5pGhbMeMKO0KZiJB7pczD8yASxHgM4tE7gyx8yT6iIFcOmgfA46XiahkT6HbhI5MZ/nDfglIqYod2QV2whwHJ8YbdoOyqi65SSlWZSQwPh1iqSVrSrCzEWO4P2MVfRzyVHTux1XMkT041hAdlgrLdS2/WOvIUCAd4+ceETThW5Dta/M8XHgnbOfToKpqlTRg5Um4S3X9YjGVOjRlR1udNCQSosBrCr/1RS48HfJxebeuTxx+Z25mTwtM3Eq4KWUwzuCnLK0TSCla1LdSGPws7BtL6RZ0kHmdyBj1orvZPiomowmZiIyxEBZ3cDTaH65gDORewjJjpm7RjRgMZBCZHjQNN4hLSSlS0gi5BOUSyZwUApJcG4I1jAObT6vmX0UoD1MDGWg38D5xFPQRNmPljLeDmMSou+37vHiPTZFo2qZTgE5j6NAc6ZyAKPKos+0McdyR6QHxWmUuWoIYPe+7NDxaemUjNVTBipbaFmAtp/aJ5s0ABTsMh6QopJxQ6VWUGe8MkzUqICsuo+kCUaJNDSRWEZl43qFBQ+F/tC6YNrE2HWNkTiGuCN4ltAsV1vCb4kYlAnImwO58IkmFaVJa4OZ69PeG0ub7mNKmlQbXD+8UWS9Mx6mcSNCwiKYl7h0n0jEycKSm7nY6aR6VEgjUZvAunaMCTqlKk4VoJ0JFj7RCmglLcIXMS4Zn69YImJGJJItu/7tHlZLKbhLv/AHi3tkumHkxNVdmUAWmKT4gGHPAqcylJOMLJWHJccoB+7RL3wWllC7XgVKcIZSiG+Yi3tFl5ExubLNO40OcYDhQHJJZ/AaiIE8WGEMoXuNf28JhPW24+0DvLJcpAIOYsYpHy5fItltpRMwkrU6h1yB6C0comFQnTV4cRK1MLbm7xdZa1j/LmkAjJQ+8V2v4UtIIzUSS5H3yi3vjNUPBL5FMyapJxlAD9MvCJafiigkJdxtEFPLPwlWrM4+5jyYjD8WnSG4xYWkNpQQpCjhSk5iNaCsUkJsVAk6bZQoKsmII2iXvChgC2EZP+YPqdMHEsfeBlLAIX0JDPq+jR5S1i1gkzFulm5znuCTCtPFMQYlt+sbfxCTLOBTKcZ6xOMXHTAtHRuxna/AFIqpgCblKlElT6+IjoiJwUnEnmBDhtfCPn+gm4iElwrMWf6xfeFdrlSZAlCWCpILKe2eo/WKRUh0xHx6unTKlVSZCVS5S2IPIDhey7uVg5ta0K6TtbVJTyTcKSSoJDEJc5B43qZs0ze/KUrXjKyPlPTDk0I6zvFzFrWjCpSiogBhfYDIRXiIX2qDrVZwCbHcFXteNFEDEAbZPG87/MXdxiV5XP4gWavU6++keBJ7ByPZhwqYjMaQQpYUk4YGSsK1uH9o170g2BZ8/KNdjUmCcVky8JWu2FsiztkIl46tSUyCEcgkoy/qUpX0IgTtGnHLShOqnfwH6xaeO0eBMj+qSlI2dI/BHvHRH+VYa/CxAmoAwvcbj2jMRCQpNxAsiQUFQuQ7pe+enS8b038sEAWOn4iLSIhwmukKAvoBu8b4wc9ICppacT3CttN41mUiwHCs38IRowf3uQYNHsyXrt7wolVK0qUjYDzfKGCqkgc3QENBpmNJsoKS4jWWsjO4228I9liXfAWKjqbE/aPFz25VghTbe4OTQwGRzkZNcawJXVolsFJK0KNy9wPxDVaBYi7ZtCurE0KSUBKk/M+rnKGi9mTJJEyWt8C8swI1n0zsXJs0SyKcIOIISPDMdCdRHspCnJCnSPlYBhmYNr4MC0MwpsVYgxF4Po67AyFXBs50jyZIQq4G1+saKprsb6+MbkNYvreHSFzVpwKSsZkNhNn8oAm0uDkxA+P6w3rZGPElaeZmSrcbFor3FEzUB1AKULOczt/eO7Bk5fJSLs0/6YolkgFQDsm5bwgKfLU5WoEA2D9M4lpuITVqCUEhWQ08idofcYlCUhKFFC7XSLsej3aOtNrRRIRSJMuxWpTHMJAf1ME06JYDiWojM8wsNLnWPZZp7CYhWVgleG/np0jWrRJwgJBF3u5+sP/sDQfLkYld5LVjAF2PMnoqJZdcsfM/jeM4RxuXKlGWZIORxI5T5mI63icmaAO7UkjX+33gXQKC0V6mugHwtEU+omE2FoHRLRZRmTGe4AEbVBwqYKLdYDmZIutSCJignMlV/+V/xEVUluVNzh01LOfrEtROZR1ur/AMy9+gjVM4FQuwYkeOjt0aPn5LZB9gqEsgKAuNDpk8azEkix6mDv4dYsEqbPp0/fSI6mmIJd2gUPTFPHQUJQpIfmy3tF5oh/G0CUsBNlgMH1H0BFopfEaczJZDsbMeoyhdwHtXMo5/drQoNZQVtoeojswyXHiy2OpKh0v4gFWUCzbEWNt3gKrSUhwkqIVcP+7Rc6xNNVgT5Swmcw/wCVmD6+cVmroVpXzb5AgvdrEZxN4mnrolKDTFa6sBIJsSpiOu0HIn4Qy+mZDeXWLPw7sXKWoKmjEULLPkRoQ28O+NdmpE8YVIKSE4UrSPhNr+NmfYneLfwujKDZzutmjCWHMzjeBhXFgVAoUBcKuD47Rcj2Acg9+QR/TmMg73dngis7DIUVYVNiABgLx5IHBnO10SJoC5ZwXdgbHfwhiiYsLGOyW38nies7NfwzpdRwksoai33gasp1KlgHmUGILfDe9hmIlOLWmI00SrUpJuHTY8v5jKdYKeW49G/MQpmqblPMAAbZtbI6xHS1h70ju+WxIBFjqQNoWtADJd2AcZ+cQqOAkBy59IjqCSvkWBY5nrGskr+bLoYFGCVyXSAlWFTu4A9C8RTUqNisBWTjL0jUIxk4CSUpKs9AHPnECeJICmWwPp5w3FmoYhGIYVMeoN4gqZSmcc0SSpqNCHPvHhmBmxfvWETaYBHxrh4Uy08iwNrKfS2sICVKOE3IUQ594sPFahpas3NrnLyEIOFywcRUQC9o9PBN8dl4M9DXDOz+seTqskMof38YPTQHPP1hfVTQC2HfpfeLrImPZpJcA6x6Vl7Bh1Me0qgAzg+I+8GKSFBwwu1ofmaySlq0gN63/MGI4nZiAWsH2hTMpSA7lUQic2ka0zWdFrZwPeIFv5ilOH5S7G5Gu0J6/i5pJYSkhU1SQ7tYeGt4b1xJnTFlRUnGux3DM7eLCKd2jlfziVN5/Zo8bGk5OzYYpy2A1XbCpJczFRlL2nnKPxqMKq+WDmIBp1YTr6x2KEfo7WlR1Hg9UuaghQ6k/n8xvxThiJ6T3jBXyrT8SfD+nJxFIo69QFlH1MWrhHGUzWSogKFn3/WOTJjlF8kcuXHX5RE0rhdbImFUtWMYfjSWw3yKVH6PFr4RNUlI71SZixclJ+A/0v8AVoB7S8V7iQuYPidgAxz8cvHxis00jiE1HfLUUvzS0qKQMJ3B5m2eOvBylG2CEnJbOt0PG2UCJhAJuD+zFt4fX94ksQClRBa4IH0cNHEVV5CQ9l6+n0cRYeAcZSHJLYgxaKrsdrR0ml49ImLVLxMpJwlKrOej5wxWjUWjkdVUJUrIZ5vfpfeL92d4yFowqe1rj6qgp/YrQ6wk2c2zcC8Ja/sxKWvEykm5sxBJy8GP0huCcTpW6dm+hiSpmKSHDeDfSElxa2Zxs5nx/hxpVOWWmzvZrfmFU8MORAPUDQ5vHVK3hkuqlNNQxUNMxtfXzjmtfwqsppy5akpUgt3c0MEr/wBwJ5FDJsso5p4X3EjOH0KZ9FLmHHhwnIK+4gSbSK5g5Ivd/tDcy5i2SShKrsoqBe92CXENKGXKQ2I41b5BPgNX3MaGOfyKoMQdmqdUtZdyUy5hU/8AsUAPcQqmAEc1iItnEU4ZKwhQxzrZZISXU/8AuUw9Yr5QTYy/exjOW/8AA+SlSQoVVEWuBpGq6wWsS/WDqjh4UlmIIvCtckyyAUlnHg8UjxZMgm1ha3pAVJVEElWTu0NamlBLuOkL6qSxYDrF4tVQUx9w/iRWAHe2ntHvEaAgFw7MIRUmIXSrCekMJk9arFalBw+/lC1TtDEiKJKU4wq4zG/hE5ozgJ/1Al9HHhG1LMlrUQRYeT72zJhjSJwKwqIKFZNoD+ILlT2FiinE8JxCW6MncfSJXSc5ZB2aCpOIAygkln8yTZn1aA8akgBVi2R0grbBWy0zLKmqJNpii292t6NCTjVLyhX1F2ezxYKhKcU0mxCi3UY1O3XLzgGZIK+8SXKThwHphub/ALtHmRdSYccuMrKRWkmwEJV0/NmP35RaeIUJlk2LQjqkvp9Y7YzTR3ppoyQbZ/vxjaWrmELJi1J3aCaMKWb2iiFbLXwgiZMShSQpLYi98g+vX6w9nLKll4RdnhhmLO0s/wDkB+IeU4zO9hBeiXyaTqQKFxeIeG0xMwgOGvByEvpDClkYdnPxH7B4CDJ6IKKjxfn8PDajBR8NwDoeoP2zgyipCpmlKb/Vp+9IsVLJkpQywPX6AWgsQ3oZhUMT2PXp6GGwZSWy+0L5CEfIrybTofWCZICbOb5PEWMT4mYOIC49w5FTJUhziTzJIZwR475HxiLicmZnLIHiHf8ASK12o4jXU1TTTEpRMpZq0ylpSCFIUpg5L3vcGzAEHeBCcrDxKHIkVs0jBSTQyrOCNgQ6gBnDiVw+aknGuTLW3+XMmO52Pdg4fv0iXtN2vXMmrlSgZSAopKhdS2JH/EQimktc+4fx/vEZTk2dCxqhzN4ZUTMRJlzFG3KtmGgSCBYbQiVTVElSkqRMIGyFE+w94TjtMtCuUlJB3b1F4t/Zb/EaYlQTNBWOmcGKlHtEZ+NF9MgkzcQAUlaSwPMhQz8RCyvckoIcbgiO501elaErF0qDiI6rhdNOHPJlq64Q/qLw8YxbtM5nhaPntdGAMTnCbDoREE5G2Udu4h/h1RTfh7yWdMCyR/8AVbiFP/tPKe1VN80oP6R0JC+tnH1yVZ/SPUTSHIi0druyk2hVzPMlqumYlJYdFZsYriiki1/CCDogoawomhRbPWLrR1KFJSLA2yvnFQlUo1184J4dNVJXzAsbeRygTSkjdlqrkupQuGLg2hRxiWla0qUObCHbzh1WykLAmK+IBgfzFe4mtIW3NYAWcxOHbRvktU4/5hu6VKNhdIxX8mY7wOiahIsoAAg63AUcnvoTBFRyT5yb5m+5/MDzpIW/gb5P4W8o4Z9maRKMMz4ikhzcfN1B266wkrOFpUFEJHT1aGCBgASbBtbePld4JUgOoEkEbaWfyP2hY3ZlJxKSqQgg21aNf+kqCuQ31/WGVRSoTM5RyllAO74cRJPR4M4WvGdWJc2soDMeL6x08muhvaybsRw9YnrVMSMPdG7gu6h+sFzFEkkCxJtDPhcxKUTFA4iU6Bsn9oTSEFRbbM/aOhTuKZTG+W2Hy3IB1yP5hZxftX3RaX8W7fR4Jr53doLH4rAbCKLxBYsSLkv4ARXHHlsdl64dx+qUEr7xLFjznfLrFkpOI1JAUUomW+VV/wDuEcik8fwYb2FiI6D2b4sCEqSXQoRVwjQlsu/DeMgnCqWU5dNMm3gqfWqSbFhp7uDCzu0EOLWbqHvZ/KJeITT3eaQ5SA5I0L3axeOaeG+iikOqHigLjqf2DvAXbTia5NMlctCicQJOF8A3UzttaE9FLWDfQnzv9LxYZK8SChSQtBDKQbgg2IvC+to1q7OPGUlnJZRvuCfAE263HWBK+tUkYTdvZ9AftcRau2nZUyP5lPeUvMKU5QXyv8h3zBsYps/hUzPCRa4d/wC8SUUns7IO1YkXTpUp2cQ0pKVFlMUtcEZwXw+hU+E/iLjwPsuFELLgbbw08iWgNFn7M1ahSoEwkkZEgC3lDeTMPxJU41EL5MtgwALaDaJJSShynxaOZWhHTY4TUkEH5T7QcmZtCmTMBS4yz/MMaS4tlFoSZKaRIuborIxQv8RuyUlUpU+SkInoSVFKAAJqRdTj/UBdxF7rafGggG+kRS5HeygJg5gCDvsW8RHRGTboi0j5tl142fYxpOqiW1MPO0/Z4UtTMlF8KS6eqDdN/byhGunviQbQ6o5+mWLhVXisrOxzzbSPUTwM3ckkt1JivfxmElz+kSIrnDlN93zhHDdoNl1rljvllQ5sasrWfX09oBEwkODblceOZ6gu1tRB/FJ4TOWzFOJVwXZic7ZvpAlYlJcpHxFkvpreOFrYGaVasROqmcHUO2b3EESqgsSbNmdb2DmEK5iiylAMBcB7tZ/aMmzTgIa6rM+h/SDwNTGxlpLpADpcX0LEF3zDxAgXcuopSxawdrWG17htIBNYrFia6jYNcCwc9c49p5oSslyDe76hVxveDTFLDRLDrHykKDZsw6fu8byZV7WzgfgPMUFQ+IKUfAi3tBFXOQl0oL7q6/iOiEXxR0w0qEfHp+v0+kVWtIUkA2zizcXQ6c9b/bygBHCUzUkPlfWO3D0M2UeslqRYjz3i6/4fziZBB+VRA9j94j/9JpUeZZA9frDyipUyUJSlLb3ck7kxRqhG7LNQcQcgGxy9NT7ekNaquDAAs7Fwegsd3d/WKhKmtcH97MM/CN5dWVXct1fwH9/aE0EuorgzwdR1qJQMxZYJBJvbxUTZIimUs1SlJSMzaxfO/mIr3bfja5s006LyZJZZGUyYM/EJLgDcE7Qj26Qy2dBXxGXWpnSUKdPd4n2dbgeiQW2IhZL7MLIYKChkP7wJ/hbTES5pIZ0qbyaL5QDlB3aPPzxqZ0QlSEXDOyAQcS77Q7IEtmFhDMLDQsWhwpBzGXWJqPyFybFfEJhkTgrOWrLo+Yg+ROC1BtfQwJUpE2X3ZzFx0aF/BZpCjKXZYNoZ7FHaHlzC3wnTrDinJDEZHMQlM7EcJ+IQ2p5mnnCpmexklUDfxIEwjeB11TWhTxqt7tpjOAb9AxMaeZqqFWPuznv+JfEkqrlsHCUpl+lz7mKRVy1KYoy1a0Nq6oxqVMKrrUVHzMCKmXcMA147ou+zil2KVzAkEM6oGC1Cw+sNJ0t75mAFpIOUVMjp/F5SErmpUyQ5djZTlRLgeLwnkgqQpJVkThOli4/Ahpx2aHX811qcZviZuocRWpdeXvbAbNkb4Sc7t0jzN7MwudMMtKVKUhGLFhSVA8ow9MnVnAffpJzCv9o/fSCa8ImFMuaoDkIQRfCXcYhmx+7wJWyVJlukYVM4KcJKiTkLWDO8Ui0wXZHNsFFlgM7gMSNW1a+fWNJQxKASk3DJ8Te5OXWIk0czvJiSSMClAMf9Ju6tm9YYoowEu5AKVEPmkkMX8NoZpIU34vxXujhTkzeQyEL5PGMesGzZCVq5mKwA/iQ/sYQ19AQrEC2kUizsi7Q3XVPG/DZvM97coa4Dj5r2ZjCSnrCLEX/eUG0U0YibaG4vZ8tjfOLwlRpIs2IM4NjAkyZm7Ft9hfS7wGavqXNr5fvWPVVAP6XbMWGtn9oeWSxEgiZUdXGbtkOuXK9r5RvJnm4sbt9/M+f0hfMnkkBixKnBLFxc2A1LP4dY2kVFw5DHVjqCb3f7m1hqExi29mLTkHMMXcv5+H4EPavsqVqZSiUXUlQbQlgpXgWzu2sU/h1f3ZSokq6E/fSLbw3tkjCUi1mu4802YnMtnaJt0woednaEIEwBGBg2EZXGYHWIKOsHKNGEHdn6kzMcwu6ksOoZx1iqKqmIP9/A+Ecc3bsrH6ZaVVfK+xYwJV14HP4e7Qjn8ROEsdb/AGgVFeVoIUxaAEZcZnGWtMxOX1iLic7Fgnozt7QtRXhaFSy7AOIX0XEFBJl5gxjFo/jRMIULEWPV4cUVYWGpFoofCKghZfUxZeEz7tEcjookPJsy4MIO2le1MtIzWoJttr7QZxGs7tC1u7C3ibD3im8crMZEpSiCgDEGzKusTx/lMnmfGDEUumBSWIcZQPMpyBmb7/SGJoWLhQBGj+hBj2ZOWn4kk+Mehz+jzRFPkF9TrELP/aHywVCwYnO0LU0czRvSLRmmFDziiwJs5KVAXVd2ZRUonyukN0JituFApuCzFsgp3UQDk5vBPGlPNmsSWmKtuSomFwmXvmo5nTRoVY1Q7dhKqh2sxBIJf5SAwDauPeDeHVqgQFSxMAVkXyId2cHN7dIQpSoJJIKi5A8s2/ehghRUCkdADfUEsd8tYV40JQ5r6k3KSkOoEkZBJNtb5N5RLNnJs7OrIJu+2LyALRWk1iknAUsSS7nNNm93PnBEniBY4cy4uAQQM/AxN42AcrWMOIkBQe+5Adj4i0a1ABP79IAK8UsuWZy1r6ffKDaeoxJEtrh23ezv0/EMlRSEuIur6MHKF0qZMRYFx1D+8WAEEN/eAamSHMOn9nQmmBmuU10+hjUcT6b9c2/HhEyUjaIpkgGzQ6o2j1Ffi22a3g7Gx0t0g1M61r66Dzswy6ekKv4IHKJk0H9R9YLZqGE2sCTdQfo2URprsT2LDoWvr0tBHBeAha3MXvgXDEhWEpSxILM9mAANs94hkyqI8YWwn/DvjalKEsOpyAPuT79IztMQmpmpGSV+jsfu3g0Xfg3D5Uq0uWlJOZSAH9I5l2lrcVXUHJ5h/wC3l+0c+N8k2ij/AGNP4yzGAzWXN4AXN1eApk68URhzIr8JJfOBhVspxCo1UZNnwaMWFc8ggpYOAARZiYtNBUnHfJhfyvFJ4cp3+sOeNcaElHLeYoMkfc9I5cqt0iidKxhxjiaV1EuSDZJxr2DCz9ekKamoEwrUQFF3Dez+UK5DyUhSnVMnB1DNkkuX6mNpCVElKbpOQe48QIaOPicPkZOToPwpOTJsLH8QPWTbtiuP36RJWUqwnGAQCzEXcDX1iCWkBRCzdruNdIvGjmPKleEOHf8AeUL1cRPX3g6clWHlUFpJ+VrbwHMRiLg5xWNBRFxYgTpzDD/MU5Dm7nQ5MBEUxWHmwjGoi5vmGxAZO2WzvGvE5yRPm81zNW9r/EbeDawIuYqYoqxOCxD5B7CKBCVHVNj8Nzo72eBSsJzUSCXb2zGkbyhdRsoizMb/AEjZKEkOwcXfJjsLuIwCOfTpLlw4Dh3Nv02iKmmFQIDuBkwvq7i7tpEqZxOKwAIbPW34jWWkgn4R4KzG5EEBqHCc7jTqcjfYRvLqmF38jb2O8DLQTko5vYE++WUbAoGR9d/39IAQ+nq7s76+sSzmsD69TClM0guW3cfWGMiclcoEPY67vAZXEyQ07XKg3gYiVL6vmXaClJxHp1jFySzCETZ0UCIlG1sxDfh1GCnEepv0Z/YwvYpw9CftBtPUNswyfYggj0JjSbCixUi0o+EA45am6LQSbHYgRaOyVPiSFnbNvSOd8OqMa0oF1YnT1ORb0eOp9nalB/lIU+E85G4zA6COLPfRWDLJw0X8CY4fxW82bd+dfnzGOp9oeNikQVk3LhKRmVdI43/EpWScZxHoLvnFPHX4k5ySkarO+UB1K9omqqNWYUAOsQyOz9RMSFJQSguyiQAW2c3i+l2L7ECd6BrGGpcsBDWR2TmAtNIR/wB2zZQLWyBTyibhalsg6sDnAUk+ge1PoMoZykMkDEs3CX9ztA/AaWZV1ICiSSTi6JToPpDHh9AZMlSyAZqklZc3CT+3gTspiRNQtBUAHK1DZsvMwuqbRvZbJu0PEe8mMEFIwhLO5dI2iPhdYrFmEsxLw14nSJwKUHdmBSwItq+u7RUkyWmIQFEkm6nZ7EkD8w0HGcaOJy5NsuEjiAKCx5Spj+gyhbx6cSgoSkq1KvwdA0JkTFAhw98hkAMvaH1DXunl5C7ObuNbQiXB2DrYi4VTqTMQUuPms4sOkXdE9CxiYB8wGELuLomKBVLQ6yGDPdI65AwppFFCQJgKVZkXPvFJv2U+hnsA45KAqFAK5iqapQd2ZSmgWimYSUkOHfezf3gjjKHnzFB3TNmX6FR26wPMCm1cOD4bn3joYWSqnOApLAKD+ISWjEzQfiSXyYZ+L5ANEUlGJSUBiEixJYNYlR6ZnrBk6rQLJUw0OG56nQa+FtoWxSBKWQXDnR9GsOmp9YETmSbDMnfpBJICCcXxNoWSGJFvIwKFhjiz0AF1H7vBCZizbOzD9+cZKLlmAGr6+UaIRuAlL5F3O/WJwARcAAn1jUA3TKQzsSNWULeUacOmpBKXzL3fPz6RoqoAIwlhkSBcH8RHVSgsOTkLXbz/AEhkh46LHKXEneMMorHDeKqQGXfQEvfxg+p45yadGLuYk4OzpU1Q070HlIvtAMyfhto7ZRDwCsfEo5hyTvANPMKzmSVOfAPGUBXJlk4fNKFYumnXrHSOyi0oYoSxUkE3eOWSQQHi+Ui1yaZSyUomzAUyELUE+Jc6jbUtHLmTekWjJJbKp/iVx5c+pIDmXK/lJF2KvnVbc28BFdoS6g1iPIHPKJu/UGTckk57nM+No1lS1spR5iGIYMcxmd46oJKNHFKXJ2OaWeRzO1+az9BY/vOD5PGSEd2oh9xcgDYZP0hHPnJBKQkqKQyxi+Yi5v8AaJeGS1IImJS7X0IAOij4RKcNCMdf9YShSRiJLFyXu+g2bV4TzqfvqiWFK5AX5jk35gObw84nSe7L87gmxywgXYxtQ0ywtSlLAUg5E6X0IuCDDRxxirKQpbNp9UpapgSStSwpvB8mOgEPqqmKJFLKRylCCuYWN1KL8xGgFhAnZvhap0+WU5FQCr/KDpEXaRa/4ipKFEy+8IGbJZg1vCNKHSGb/EK/jkzSQQFJGFbIe7WPQm49IzjVGkJT3UsCYR8RUCQDva/1EIOHcQmAkFSQhn5Ui50G4g5fEFlQIWVFsJyOt+kI8bi1RFoF4Vw/DMUkzQCNFPzOLsRb1h2mfJCSFWILqZJBDbKHKW2hRM4XMUXSrCM8WLLwO8D0dXMlrBQ60AkKKuZKjriGoh5R5fJnstHAuJYytIU6A6gCL9CLwVSTwpLqSHJOkJZdbLmzBhCUEJwgIGgtc7m8SzUoScLs2z/aJcKYKEvElf8AyJ6RouapzoxVC0KUOW7EEbvqPeGtUgJnVRWrJcxgL/Eshny10gOnlJLBKWJ+IKL21fC22WkdtUUo0lSyJSlC5WwGHXVhqC2kbpkMApV5bXfMly6Gf4gczsxgiVOuyUJSLpBwsbnc2A6Rk3GAEKmAhwUjlYnVyBZw3tA0AFmz7KLC5BxKOdiLDQAGIVrA0D33Z9fC94nTImg4lJk5uPgt65qgabTrU7JU3zEjPrthzuLQ1Bo3Uks9lE5ubB4jIcOSSRsLeUaIluQ7W2OfhvE3cqc63te7N0s9jAoWjJE4s4bxf8xi1Ao5mu40Z9y2sDTAxDBuUltDY5RKgOEtrfyy/MYIFPknkTqq5/egAjyYwCUhzcge0PKmltiTzf6Xte2Y2B9YJ4X2eSAlUzGWOJhZydmyFs4zyxS2Hlozs3w4hKgqwY66+0Q04dZOSRYWt0EPEhJxTAAEJGEuTYMXIvrcGI+AyUT1oSHAORI/qYDoNd453k7kPGVjHhMpA/mTABLBDnc6JH384k4hTCpmGZMmry5AlOFCEgkYWVfCCxcecHcY7orTRgp7uTzLLsFLOSSfvbMwoqaqZLJaSpILpIPwgFtfldnGYLRBNvYMkt0j2o4UjGoJKcK3II0UCcQG4a4vrAUlnxJSoJAwlAcafE4zOXgYczVY0hsIscOLNRa7NkosIioJBIDAEXs92BuB1z9IyyMjYDIkImOksteZLP8AUu4ePZtGySlBSSgKzOHGc8Oz2UBHq6RlFKVOM3GpN0jew2iZcl0/zQAWBS2bjLF5taM5OwhFRQ97LTNkzc7FKwxwsPN3LeUVPtBTrlLCVEgq+Ya9It9K4QwUbH4RfCSXKh6ZRDx+qp1paanmSHFs31sX6vDwyPlXwFAXZTiBlSpqwoIUAEpJydVr7W1iKZJWo973hCXdIGTnN93OpjWmQESSgICkKZRG4DPexeLZ2c4UZslBFOFoJIHMHcKDAAkWG+VwLOYslLLOoGnL7K8ODImKUcSXJDgJ8/IxJK4OCoiWUowEg2cjr7xZ5fBlJlE9xhThSvECnItzb3YnpZ2ePKrgk7vMSZWBCgSRiD37xYfwQDnflvpGl4nk90T9kfsqFdTLSClaUEG739Gy84UT+YK7sthJASMgNT4x0afwBSQ81JYKD86L5WspzmMtDHlf2TxKOCQlKiLAFJGLlzwn+pPqIOPBnX9BvYjlFCyMbkpJuPEZeTxbUTVYU2JtmLvvpvB0rsJUBWNMtBJZQxEEEHDuP6ksNzvG0zgNdLYAIAIcBybHwTbwzEVfjZZP9TOcfllPVNKqqpFmTMWf/wBFfeA6b45YTkR53cX3jyMgzLsc08gNzE3NgMg2ef4hdOlkJWzAhJUczYEiz62MZGRGD2IiOopsPKTcrF9wwZ9sxvD6gkiimIl/5i3CVu+ACZYhCCbu4dRbKw1jIyHbC2K+L8OQgFaHuUlJOYSsOX3Vo8DTaUITYnlZL7hnS+1lN5CMjIVN0ZdAxpFKKRisykXfMM58DBFHRFTDlAwD2DnzzjIyGkzMa8No0KQ5fEz2Ns2HUeEFlBXiQ7YQDmb5gg6tlaMjI5ZMU1kyloAwqALXLaEkmxt0aDuz4MvvFoYBEslIbIqUz21cvGRkZ/qNAhRxQyiSEAuXU5cqV1JGUMDxBWJSrBKmCk4QykkXCkhgTsdIyMib0hWCcXpkSFSQgqOJJN7MylDfYQQie8oLFslMegvf7RkZAYDancrezZj+l7WG8bcVniQlZIxKUQnFZwNMJILXJjIyMuzAvCppJNzYOXvrp53jegUipxrUkBcuwUwBIOT9RGRkGetoJrS8LLLWZl3SWw5XKS17A+EXXgHEkU8lMsJIUkrbCzcykqdyxfEnJtekZGR6v/kQU/Ial/a/+o5vKm4RTX2GcQ47LmIUkIUOUpQ4DAPbWzJw5Z3EaTOMyjjZK8ShqzYu7mS2zsllu4uWyjIyPpV48EqOB+RNuweu4kiYgpAUDixB0pL8ktJ5ndPwE2zcPBdNx9CD8JbEk5JeyZKbE3F5astxGRkF4INUBZpJ2bjtFLKUpUhRCQBkku3dEAuciqWu+gIMLqyslrKSEKJCQklRYkh88PxMGGLMtGRkCOCEejSzzl2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6" name="Picture 14" descr="Obra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674" y="2697510"/>
            <a:ext cx="1739342" cy="16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4408" y="-1755576"/>
            <a:ext cx="390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feel happier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0592" y="2652567"/>
            <a:ext cx="2642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 have healthy skin and 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36237" y="593393"/>
            <a:ext cx="80682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99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 &amp; veges for healthy skin, hair &amp; bodies</a:t>
            </a:r>
          </a:p>
        </p:txBody>
      </p:sp>
      <p:sp>
        <p:nvSpPr>
          <p:cNvPr id="2" name="AutoShape 2" descr="https://s-media-cache-ak0.pinimg.com/originals/02/68/86/026886b587415cbcb5bed4615ffce9cc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s-media-cache-ak0.pinimg.com/originals/02/68/86/026886b587415cbcb5bed4615ffce9cc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51589"/>
            <a:ext cx="6686178" cy="42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7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2987825" y="332656"/>
            <a:ext cx="549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>
                <a:solidFill>
                  <a:srgbClr val="FFC000"/>
                </a:solidFill>
              </a:rPr>
              <a:t>Starchy foods</a:t>
            </a:r>
          </a:p>
        </p:txBody>
      </p:sp>
      <p:pic>
        <p:nvPicPr>
          <p:cNvPr id="6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28650" y="70485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  <a14:backgroundMark x1="64000" y1="32200" x2="64000" y2="32200"/>
                        <a14:backgroundMark x1="60000" y1="18426" x2="60000" y2="18426"/>
                        <a14:backgroundMark x1="57250" y1="26834" x2="57250" y2="26834"/>
                        <a14:backgroundMark x1="56250" y1="33989" x2="56250" y2="33989"/>
                        <a14:backgroundMark x1="57125" y1="42039" x2="57125" y2="42039"/>
                        <a14:backgroundMark x1="66250" y1="45617" x2="66250" y2="45617"/>
                        <a14:backgroundMark x1="71625" y1="45796" x2="71625" y2="45796"/>
                        <a14:backgroundMark x1="74875" y1="40429" x2="74875" y2="40429"/>
                        <a14:backgroundMark x1="74875" y1="32379" x2="74875" y2="32379"/>
                        <a14:backgroundMark x1="72125" y1="25403" x2="72125" y2="25403"/>
                        <a14:backgroundMark x1="71250" y1="21825" x2="71250" y2="21825"/>
                        <a14:backgroundMark x1="64125" y1="21825" x2="64125" y2="21825"/>
                        <a14:backgroundMark x1="64000" y1="25939" x2="64000" y2="25939"/>
                        <a14:backgroundMark x1="61250" y1="34526" x2="61250" y2="34526"/>
                        <a14:backgroundMark x1="58000" y1="45975" x2="58000" y2="45975"/>
                        <a14:backgroundMark x1="52625" y1="48301" x2="52625" y2="48301"/>
                        <a14:backgroundMark x1="53750" y1="40608" x2="53750" y2="40608"/>
                        <a14:backgroundMark x1="59625" y1="59034" x2="59625" y2="59034"/>
                        <a14:backgroundMark x1="73250" y1="58855" x2="73250" y2="58855"/>
                        <a14:backgroundMark x1="77250" y1="56708" x2="77250" y2="56708"/>
                        <a14:backgroundMark x1="80875" y1="46333" x2="80875" y2="46333"/>
                        <a14:backgroundMark x1="84125" y1="46333" x2="84125" y2="46333"/>
                        <a14:backgroundMark x1="86125" y1="50805" x2="86125" y2="50805"/>
                        <a14:backgroundMark x1="85750" y1="59034" x2="85750" y2="59034"/>
                        <a14:backgroundMark x1="82625" y1="64222" x2="82625" y2="64222"/>
                        <a14:backgroundMark x1="80625" y1="70304" x2="80625" y2="70304"/>
                        <a14:backgroundMark x1="77625" y1="73703" x2="77625" y2="73703"/>
                        <a14:backgroundMark x1="74750" y1="75492" x2="74750" y2="75134"/>
                        <a14:backgroundMark x1="70125" y1="68515" x2="70125" y2="68515"/>
                        <a14:backgroundMark x1="67375" y1="59034" x2="67375" y2="59034"/>
                        <a14:backgroundMark x1="66375" y1="53488" x2="66375" y2="53488"/>
                        <a14:backgroundMark x1="69375" y1="50984" x2="69375" y2="50984"/>
                        <a14:backgroundMark x1="71125" y1="49553" x2="71125" y2="49553"/>
                        <a14:backgroundMark x1="70500" y1="43828" x2="70500" y2="43828"/>
                        <a14:backgroundMark x1="67625" y1="35599" x2="67625" y2="35599"/>
                        <a14:backgroundMark x1="67750" y1="33631" x2="67750" y2="32916"/>
                        <a14:backgroundMark x1="68000" y1="30590" x2="68000" y2="30590"/>
                        <a14:backgroundMark x1="67500" y1="27549" x2="67250" y2="26834"/>
                        <a14:backgroundMark x1="66250" y1="24329" x2="66250" y2="24329"/>
                        <a14:backgroundMark x1="66250" y1="23614" x2="66250" y2="23614"/>
                        <a14:backgroundMark x1="58750" y1="22898" x2="58750" y2="22898"/>
                        <a14:backgroundMark x1="56625" y1="17889" x2="56625" y2="17889"/>
                        <a14:backgroundMark x1="54875" y1="15564" x2="54875" y2="15564"/>
                        <a14:backgroundMark x1="54000" y1="19499" x2="54000" y2="19499"/>
                        <a14:backgroundMark x1="54000" y1="23077" x2="54000" y2="23077"/>
                        <a14:backgroundMark x1="53750" y1="26655" x2="53750" y2="26655"/>
                        <a14:backgroundMark x1="53000" y1="30590" x2="52875" y2="31306"/>
                        <a14:backgroundMark x1="52875" y1="34884" x2="52875" y2="34884"/>
                        <a14:backgroundMark x1="53500" y1="37030" x2="53500" y2="37030"/>
                        <a14:backgroundMark x1="59625" y1="40608" x2="59875" y2="40787"/>
                        <a14:backgroundMark x1="61875" y1="42039" x2="61875" y2="42039"/>
                        <a14:backgroundMark x1="71625" y1="41860" x2="71625" y2="41860"/>
                        <a14:backgroundMark x1="74375" y1="40072" x2="74375" y2="40072"/>
                        <a14:backgroundMark x1="76500" y1="39893" x2="76500" y2="39893"/>
                        <a14:backgroundMark x1="77375" y1="40250" x2="77375" y2="40250"/>
                        <a14:backgroundMark x1="79875" y1="40250" x2="80125" y2="40429"/>
                        <a14:backgroundMark x1="80625" y1="40608" x2="80625" y2="40608"/>
                        <a14:backgroundMark x1="80250" y1="36494" x2="80250" y2="36494"/>
                        <a14:backgroundMark x1="81000" y1="34705" x2="81000" y2="34705"/>
                        <a14:backgroundMark x1="81375" y1="34526" x2="81375" y2="34526"/>
                        <a14:backgroundMark x1="81750" y1="34526" x2="82125" y2="34705"/>
                        <a14:backgroundMark x1="82875" y1="36673" x2="82875" y2="36673"/>
                        <a14:backgroundMark x1="83375" y1="38462" x2="83750" y2="39714"/>
                        <a14:backgroundMark x1="84500" y1="42934" x2="84625" y2="43649"/>
                        <a14:backgroundMark x1="85000" y1="46869" x2="85000" y2="47406"/>
                        <a14:backgroundMark x1="85125" y1="50626" x2="85125" y2="50626"/>
                        <a14:backgroundMark x1="84500" y1="54204" x2="83750" y2="55098"/>
                        <a14:backgroundMark x1="82375" y1="55814" x2="82000" y2="55814"/>
                        <a14:backgroundMark x1="80750" y1="56530" x2="80250" y2="57245"/>
                        <a14:backgroundMark x1="79500" y1="59034" x2="78750" y2="59750"/>
                        <a14:backgroundMark x1="78250" y1="61360" x2="78000" y2="61896"/>
                        <a14:backgroundMark x1="76750" y1="64043" x2="76250" y2="64401"/>
                        <a14:backgroundMark x1="74375" y1="64758" x2="72625" y2="64937"/>
                        <a14:backgroundMark x1="70875" y1="64401" x2="70125" y2="64043"/>
                        <a14:backgroundMark x1="66375" y1="62075" x2="66375" y2="62075"/>
                        <a14:backgroundMark x1="64625" y1="60823" x2="64375" y2="60286"/>
                        <a14:backgroundMark x1="62250" y1="57424" x2="62125" y2="56887"/>
                        <a14:backgroundMark x1="60625" y1="54919" x2="60500" y2="54562"/>
                        <a14:backgroundMark x1="59125" y1="51342" x2="59125" y2="51342"/>
                        <a14:backgroundMark x1="57125" y1="50089" x2="56875" y2="50089"/>
                        <a14:backgroundMark x1="55000" y1="49911" x2="55000" y2="49911"/>
                        <a14:backgroundMark x1="69375" y1="39177" x2="69375" y2="39177"/>
                        <a14:backgroundMark x1="72250" y1="32916" x2="72250" y2="32916"/>
                        <a14:backgroundMark x1="78875" y1="34705" x2="78875" y2="34705"/>
                        <a14:backgroundMark x1="81750" y1="45259" x2="81750" y2="45259"/>
                        <a14:backgroundMark x1="75875" y1="48301" x2="75875" y2="48301"/>
                        <a14:backgroundMark x1="80250" y1="53488" x2="80250" y2="53488"/>
                        <a14:backgroundMark x1="85375" y1="56351" x2="85375" y2="56351"/>
                        <a14:backgroundMark x1="81625" y1="63506" x2="81625" y2="63506"/>
                        <a14:backgroundMark x1="78250" y1="67621" x2="78250" y2="67621"/>
                        <a14:backgroundMark x1="74625" y1="71020" x2="74625" y2="71020"/>
                        <a14:backgroundMark x1="68375" y1="67263" x2="68375" y2="67263"/>
                        <a14:backgroundMark x1="61750" y1="61181" x2="61750" y2="61181"/>
                        <a14:backgroundMark x1="55375" y1="54383" x2="55375" y2="54383"/>
                        <a14:backgroundMark x1="52000" y1="50447" x2="52000" y2="50447"/>
                        <a14:backgroundMark x1="51625" y1="40787" x2="51625" y2="40787"/>
                        <a14:backgroundMark x1="64375" y1="35599" x2="64375" y2="35599"/>
                        <a14:backgroundMark x1="52875" y1="21646" x2="52875" y2="21646"/>
                        <a14:backgroundMark x1="52625" y1="15742" x2="52625" y2="15742"/>
                        <a14:backgroundMark x1="58375" y1="16995" x2="58375" y2="1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11560" y="692696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activ8-fitness.com/fitness/wp-content/uploads/2011/02/STARCHY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8" b="97846" l="3491" r="95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716">
            <a:off x="3712268" y="1328425"/>
            <a:ext cx="4858458" cy="32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5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huffpost.com/gen/1198349/thumbs/o-SLEEP-MISTAKES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66" y="321681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VNmzyNdUYlY/TdZtxNUu4wI/AAAAAAAAAd8/MdH_cm_kEYY/s1600/Trying-to-Concentrate--19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b="8860"/>
          <a:stretch/>
        </p:blipFill>
        <p:spPr bwMode="auto">
          <a:xfrm>
            <a:off x="9396536" y="-284235"/>
            <a:ext cx="2143829" cy="233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xcitefun.net/users/2009/09/113093,xcitefun-athlete-mouse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2" b="15320"/>
          <a:stretch/>
        </p:blipFill>
        <p:spPr bwMode="auto">
          <a:xfrm>
            <a:off x="3989755" y="2368082"/>
            <a:ext cx="4254653" cy="3572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xQTEhUTExMWFhUXGRwYGBgYGBodHxgcHRsaHBoeGBwYHCggHBolHBwYIjEhJSkrLi4uHB8zODMsNygtLiwBCgoKDg0OGhAQGiwkHCQsLCwsLCwsLCwsLCwsLCwsLCwsLCwsLCwsLCwsLCwsLCwsLCwsLCwsLSwvMCwsOCwsOP/AABEIANYA7AMBIgACEQEDEQH/xAAcAAACAgMBAQAAAAAAAAAAAAAEBQMGAAIHAQj/xAA/EAABAgQEAwYFAgQFAwUAAAABAhEAAwQhEjFBUQUiYQYTcYGRoTJCscHR4fAUI2LxBzNScoIVorIWFySSo//EABoBAAMBAQEBAAAAAAAAAAAAAAECAwAEBQb/xAApEQACAgICAgICAAcBAAAAAAAAAQIRAyESMQQTQVEiMhQzQlJhcbEF/9oADAMBAAIRAxEAPwC1/wDVCFrwqbmIPrAdTTy5pxKSFEO3/IufUwLxGjUJqyMion3geUspUGfz8Y8lzd9kK2bz+FyWw86HL2Ou5jaq4GFMRPmC1thbI9ILnTEEsfibziNU/CnAp2OoyuczA9kgNMTcc4JPCAqW01KRdiQTt4mEdDXT0ciUrS/Mc7Mcj1i6IqCggC4aC5NUiYGIYnWHjm49mRWuJ9pqieEqWtg4GFJIT6Pp1hDxPiaUnEhagciASPvF+n8MThIUhKxswhNXcAp1pHKEkizbDpFI5o3bCVen48pacE1aikhgX+EC9updn6mN+CTVJmd4VYiC4BFnY6GxEHSey8lCiO9VlZmsYNo+CSUZqWVFrn8RWWWPwzWP+znalElSlLl3Lhgww3flGg84P4123MySUSiZKyfiFyA+zaxUars86gtMy7uRkD+IlrJTJvLWTphY5ecPjyxemx4s24TxGeiYqYmeVTAPjUDcE5MdItVB29m4SFykFY2UR5m3sIotLVlIWSFaBmv6RpMmYXIKgSLx0UhqDant7V98oqqAkgkpSCG8ACObzhpQdpayapcyZNKQWCUosEto2p3MVCglyceJSgTu2Xmfm6xeaailkJQiaASMmdn36ws4OqQ0Wk9glWpU1RVMWtRKcJc5pGhbMeMKO0KZiJB7pczD8yASxHgM4tE7gyx8yT6iIFcOmgfA46XiahkT6HbhI5MZ/nDfglIqYod2QV2whwHJ8YbdoOyqi65SSlWZSQwPh1iqSVrSrCzEWO4P2MVfRzyVHTux1XMkT041hAdlgrLdS2/WOvIUCAd4+ceETThW5Dta/M8XHgnbOfToKpqlTRg5Um4S3X9YjGVOjRlR1udNCQSosBrCr/1RS48HfJxebeuTxx+Z25mTwtM3Eq4KWUwzuCnLK0TSCla1LdSGPws7BtL6RZ0kHmdyBj1orvZPiomowmZiIyxEBZ3cDTaH65gDORewjJjpm7RjRgMZBCZHjQNN4hLSSlS0gi5BOUSyZwUApJcG4I1jAObT6vmX0UoD1MDGWg38D5xFPQRNmPljLeDmMSou+37vHiPTZFo2qZTgE5j6NAc6ZyAKPKos+0McdyR6QHxWmUuWoIYPe+7NDxaemUjNVTBipbaFmAtp/aJ5s0ABTsMh6QopJxQ6VWUGe8MkzUqICsuo+kCUaJNDSRWEZl43qFBQ+F/tC6YNrE2HWNkTiGuCN4ltAsV1vCb4kYlAnImwO58IkmFaVJa4OZ69PeG0ub7mNKmlQbXD+8UWS9Mx6mcSNCwiKYl7h0n0jEycKSm7nY6aR6VEgjUZvAunaMCTqlKk4VoJ0JFj7RCmglLcIXMS4Zn69YImJGJJItu/7tHlZLKbhLv/AHi3tkumHkxNVdmUAWmKT4gGHPAqcylJOMLJWHJccoB+7RL3wWllC7XgVKcIZSiG+Yi3tFl5ExubLNO40OcYDhQHJJZ/AaiIE8WGEMoXuNf28JhPW24+0DvLJcpAIOYsYpHy5fItltpRMwkrU6h1yB6C0comFQnTV4cRK1MLbm7xdZa1j/LmkAjJQ+8V2v4UtIIzUSS5H3yi3vjNUPBL5FMyapJxlAD9MvCJafiigkJdxtEFPLPwlWrM4+5jyYjD8WnSG4xYWkNpQQpCjhSk5iNaCsUkJsVAk6bZQoKsmII2iXvChgC2EZP+YPqdMHEsfeBlLAIX0JDPq+jR5S1i1gkzFulm5znuCTCtPFMQYlt+sbfxCTLOBTKcZ6xOMXHTAtHRuxna/AFIqpgCblKlElT6+IjoiJwUnEnmBDhtfCPn+gm4iElwrMWf6xfeFdrlSZAlCWCpILKe2eo/WKRUh0xHx6unTKlVSZCVS5S2IPIDhey7uVg5ta0K6TtbVJTyTcKSSoJDEJc5B43qZs0ze/KUrXjKyPlPTDk0I6zvFzFrWjCpSiogBhfYDIRXiIX2qDrVZwCbHcFXteNFEDEAbZPG87/MXdxiV5XP4gWavU6++keBJ7ByPZhwqYjMaQQpYUk4YGSsK1uH9o170g2BZ8/KNdjUmCcVky8JWu2FsiztkIl46tSUyCEcgkoy/qUpX0IgTtGnHLShOqnfwH6xaeO0eBMj+qSlI2dI/BHvHRH+VYa/CxAmoAwvcbj2jMRCQpNxAsiQUFQuQ7pe+enS8b038sEAWOn4iLSIhwmukKAvoBu8b4wc9ICppacT3CttN41mUiwHCs38IRowf3uQYNHsyXrt7wolVK0qUjYDzfKGCqkgc3QENBpmNJsoKS4jWWsjO4228I9liXfAWKjqbE/aPFz25VghTbe4OTQwGRzkZNcawJXVolsFJK0KNy9wPxDVaBYi7ZtCurE0KSUBKk/M+rnKGi9mTJJEyWt8C8swI1n0zsXJs0SyKcIOIISPDMdCdRHspCnJCnSPlYBhmYNr4MC0MwpsVYgxF4Po67AyFXBs50jyZIQq4G1+saKprsb6+MbkNYvreHSFzVpwKSsZkNhNn8oAm0uDkxA+P6w3rZGPElaeZmSrcbFor3FEzUB1AKULOczt/eO7Bk5fJSLs0/6YolkgFQDsm5bwgKfLU5WoEA2D9M4lpuITVqCUEhWQ08idofcYlCUhKFFC7XSLsej3aOtNrRRIRSJMuxWpTHMJAf1ME06JYDiWojM8wsNLnWPZZp7CYhWVgleG/np0jWrRJwgJBF3u5+sP/sDQfLkYld5LVjAF2PMnoqJZdcsfM/jeM4RxuXKlGWZIORxI5T5mI63icmaAO7UkjX+33gXQKC0V6mugHwtEU+omE2FoHRLRZRmTGe4AEbVBwqYKLdYDmZIutSCJignMlV/+V/xEVUluVNzh01LOfrEtROZR1ur/AMy9+gjVM4FQuwYkeOjt0aPn5LZB9gqEsgKAuNDpk8azEkix6mDv4dYsEqbPp0/fSI6mmIJd2gUPTFPHQUJQpIfmy3tF5oh/G0CUsBNlgMH1H0BFopfEaczJZDsbMeoyhdwHtXMo5/drQoNZQVtoeojswyXHiy2OpKh0v4gFWUCzbEWNt3gKrSUhwkqIVcP+7Rc6xNNVgT5Swmcw/wCVmD6+cVmroVpXzb5AgvdrEZxN4mnrolKDTFa6sBIJsSpiOu0HIn4Qy+mZDeXWLPw7sXKWoKmjEULLPkRoQ28O+NdmpE8YVIKSE4UrSPhNr+NmfYneLfwujKDZzutmjCWHMzjeBhXFgVAoUBcKuD47Rcj2Acg9+QR/TmMg73dngis7DIUVYVNiABgLx5IHBnO10SJoC5ZwXdgbHfwhiiYsLGOyW38nies7NfwzpdRwksoai33gasp1KlgHmUGILfDe9hmIlOLWmI00SrUpJuHTY8v5jKdYKeW49G/MQpmqblPMAAbZtbI6xHS1h70ju+WxIBFjqQNoWtADJd2AcZ+cQqOAkBy59IjqCSvkWBY5nrGskr+bLoYFGCVyXSAlWFTu4A9C8RTUqNisBWTjL0jUIxk4CSUpKs9AHPnECeJICmWwPp5w3FmoYhGIYVMeoN4gqZSmcc0SSpqNCHPvHhmBmxfvWETaYBHxrh4Uy08iwNrKfS2sICVKOE3IUQ594sPFahpas3NrnLyEIOFywcRUQC9o9PBN8dl4M9DXDOz+seTqskMof38YPTQHPP1hfVTQC2HfpfeLrImPZpJcA6x6Vl7Bh1Me0qgAzg+I+8GKSFBwwu1ofmaySlq0gN63/MGI4nZiAWsH2hTMpSA7lUQic2ka0zWdFrZwPeIFv5ilOH5S7G5Gu0J6/i5pJYSkhU1SQ7tYeGt4b1xJnTFlRUnGux3DM7eLCKd2jlfziVN5/Zo8bGk5OzYYpy2A1XbCpJczFRlL2nnKPxqMKq+WDmIBp1YTr6x2KEfo7WlR1Hg9UuaghQ6k/n8xvxThiJ6T3jBXyrT8SfD+nJxFIo69QFlH1MWrhHGUzWSogKFn3/WOTJjlF8kcuXHX5RE0rhdbImFUtWMYfjSWw3yKVH6PFr4RNUlI71SZixclJ+A/0v8AVoB7S8V7iQuYPidgAxz8cvHxis00jiE1HfLUUvzS0qKQMJ3B5m2eOvBylG2CEnJbOt0PG2UCJhAJuD+zFt4fX94ksQClRBa4IH0cNHEVV5CQ9l6+n0cRYeAcZSHJLYgxaKrsdrR0ml49ImLVLxMpJwlKrOej5wxWjUWjkdVUJUrIZ5vfpfeL92d4yFowqe1rj6qgp/YrQ6wk2c2zcC8Ja/sxKWvEykm5sxBJy8GP0huCcTpW6dm+hiSpmKSHDeDfSElxa2Zxs5nx/hxpVOWWmzvZrfmFU8MORAPUDQ5vHVK3hkuqlNNQxUNMxtfXzjmtfwqsppy5akpUgt3c0MEr/wBwJ5FDJsso5p4X3EjOH0KZ9FLmHHhwnIK+4gSbSK5g5Ivd/tDcy5i2SShKrsoqBe92CXENKGXKQ2I41b5BPgNX3MaGOfyKoMQdmqdUtZdyUy5hU/8AsUAPcQqmAEc1iItnEU4ZKwhQxzrZZISXU/8AuUw9Yr5QTYy/exjOW/8AA+SlSQoVVEWuBpGq6wWsS/WDqjh4UlmIIvCtckyyAUlnHg8UjxZMgm1ha3pAVJVEElWTu0NamlBLuOkL6qSxYDrF4tVQUx9w/iRWAHe2ntHvEaAgFw7MIRUmIXSrCekMJk9arFalBw+/lC1TtDEiKJKU4wq4zG/hE5ozgJ/1Al9HHhG1LMlrUQRYeT72zJhjSJwKwqIKFZNoD+ILlT2FiinE8JxCW6MncfSJXSc5ZB2aCpOIAygkln8yTZn1aA8akgBVi2R0grbBWy0zLKmqJNpii292t6NCTjVLyhX1F2ezxYKhKcU0mxCi3UY1O3XLzgGZIK+8SXKThwHphub/ALtHmRdSYccuMrKRWkmwEJV0/NmP35RaeIUJlk2LQjqkvp9Y7YzTR3ppoyQbZ/vxjaWrmELJi1J3aCaMKWb2iiFbLXwgiZMShSQpLYi98g+vX6w9nLKll4RdnhhmLO0s/wDkB+IeU4zO9hBeiXyaTqQKFxeIeG0xMwgOGvByEvpDClkYdnPxH7B4CDJ6IKKjxfn8PDajBR8NwDoeoP2zgyipCpmlKb/Vp+9IsVLJkpQywPX6AWgsQ3oZhUMT2PXp6GGwZSWy+0L5CEfIrybTofWCZICbOb5PEWMT4mYOIC49w5FTJUhziTzJIZwR475HxiLicmZnLIHiHf8ASK12o4jXU1TTTEpRMpZq0ylpSCFIUpg5L3vcGzAEHeBCcrDxKHIkVs0jBSTQyrOCNgQ6gBnDiVw+aknGuTLW3+XMmO52Pdg4fv0iXtN2vXMmrlSgZSAopKhdS2JH/EQimktc+4fx/vEZTk2dCxqhzN4ZUTMRJlzFG3KtmGgSCBYbQiVTVElSkqRMIGyFE+w94TjtMtCuUlJB3b1F4t/Zb/EaYlQTNBWOmcGKlHtEZ+NF9MgkzcQAUlaSwPMhQz8RCyvckoIcbgiO501elaErF0qDiI6rhdNOHPJlq64Q/qLw8YxbtM5nhaPntdGAMTnCbDoREE5G2Udu4h/h1RTfh7yWdMCyR/8AVbiFP/tPKe1VN80oP6R0JC+tnH1yVZ/SPUTSHIi0druyk2hVzPMlqumYlJYdFZsYriiki1/CCDogoawomhRbPWLrR1KFJSLA2yvnFQlUo1184J4dNVJXzAsbeRygTSkjdlqrkupQuGLg2hRxiWla0qUObCHbzh1WykLAmK+IBgfzFe4mtIW3NYAWcxOHbRvktU4/5hu6VKNhdIxX8mY7wOiahIsoAAg63AUcnvoTBFRyT5yb5m+5/MDzpIW/gb5P4W8o4Z9maRKMMz4ikhzcfN1B266wkrOFpUFEJHT1aGCBgASbBtbePld4JUgOoEkEbaWfyP2hY3ZlJxKSqQgg21aNf+kqCuQ31/WGVRSoTM5RyllAO74cRJPR4M4WvGdWJc2soDMeL6x08muhvaybsRw9YnrVMSMPdG7gu6h+sFzFEkkCxJtDPhcxKUTFA4iU6Bsn9oTSEFRbbM/aOhTuKZTG+W2Hy3IB1yP5hZxftX3RaX8W7fR4Jr53doLH4rAbCKLxBYsSLkv4ARXHHlsdl64dx+qUEr7xLFjznfLrFkpOI1JAUUomW+VV/wDuEcik8fwYb2FiI6D2b4sCEqSXQoRVwjQlsu/DeMgnCqWU5dNMm3gqfWqSbFhp7uDCzu0EOLWbqHvZ/KJeITT3eaQ5SA5I0L3axeOaeG+iikOqHigLjqf2DvAXbTia5NMlctCicQJOF8A3UzttaE9FLWDfQnzv9LxYZK8SChSQtBDKQbgg2IvC+to1q7OPGUlnJZRvuCfAE263HWBK+tUkYTdvZ9AftcRau2nZUyP5lPeUvMKU5QXyv8h3zBsYps/hUzPCRa4d/wC8SUUns7IO1YkXTpUp2cQ0pKVFlMUtcEZwXw+hU+E/iLjwPsuFELLgbbw08iWgNFn7M1ahSoEwkkZEgC3lDeTMPxJU41EL5MtgwALaDaJJSShynxaOZWhHTY4TUkEH5T7QcmZtCmTMBS4yz/MMaS4tlFoSZKaRIuborIxQv8RuyUlUpU+SkInoSVFKAAJqRdTj/UBdxF7rafGggG+kRS5HeygJg5gCDvsW8RHRGTboi0j5tl142fYxpOqiW1MPO0/Z4UtTMlF8KS6eqDdN/byhGunviQbQ6o5+mWLhVXisrOxzzbSPUTwM3ckkt1JivfxmElz+kSIrnDlN93zhHDdoNl1rljvllQ5sasrWfX09oBEwkODblceOZ6gu1tRB/FJ4TOWzFOJVwXZic7ZvpAlYlJcpHxFkvpreOFrYGaVasROqmcHUO2b3EESqgsSbNmdb2DmEK5iiylAMBcB7tZ/aMmzTgIa6rM+h/SDwNTGxlpLpADpcX0LEF3zDxAgXcuopSxawdrWG17htIBNYrFia6jYNcCwc9c49p5oSslyDe76hVxveDTFLDRLDrHykKDZsw6fu8byZV7WzgfgPMUFQ+IKUfAi3tBFXOQl0oL7q6/iOiEXxR0w0qEfHp+v0+kVWtIUkA2zizcXQ6c9b/bygBHCUzUkPlfWO3D0M2UeslqRYjz3i6/4fziZBB+VRA9j94j/9JpUeZZA9frDyipUyUJSlLb3ck7kxRqhG7LNQcQcgGxy9NT7ekNaquDAAs7Fwegsd3d/WKhKmtcH97MM/CN5dWVXct1fwH9/aE0EuorgzwdR1qJQMxZYJBJvbxUTZIimUs1SlJSMzaxfO/mIr3bfja5s006LyZJZZGUyYM/EJLgDcE7Qj26Qy2dBXxGXWpnSUKdPd4n2dbgeiQW2IhZL7MLIYKChkP7wJ/hbTES5pIZ0qbyaL5QDlB3aPPzxqZ0QlSEXDOyAQcS77Q7IEtmFhDMLDQsWhwpBzGXWJqPyFybFfEJhkTgrOWrLo+Yg+ROC1BtfQwJUpE2X3ZzFx0aF/BZpCjKXZYNoZ7FHaHlzC3wnTrDinJDEZHMQlM7EcJ+IQ2p5mnnCpmexklUDfxIEwjeB11TWhTxqt7tpjOAb9AxMaeZqqFWPuznv+JfEkqrlsHCUpl+lz7mKRVy1KYoy1a0Nq6oxqVMKrrUVHzMCKmXcMA147ou+zil2KVzAkEM6oGC1Cw+sNJ0t75mAFpIOUVMjp/F5SErmpUyQ5djZTlRLgeLwnkgqQpJVkThOli4/Ahpx2aHX811qcZviZuocRWpdeXvbAbNkb4Sc7t0jzN7MwudMMtKVKUhGLFhSVA8ow9MnVnAffpJzCv9o/fSCa8ImFMuaoDkIQRfCXcYhmx+7wJWyVJlukYVM4KcJKiTkLWDO8Ui0wXZHNsFFlgM7gMSNW1a+fWNJQxKASk3DJ8Te5OXWIk0czvJiSSMClAMf9Ju6tm9YYoowEu5AKVEPmkkMX8NoZpIU34vxXujhTkzeQyEL5PGMesGzZCVq5mKwA/iQ/sYQ19AQrEC2kUizsi7Q3XVPG/DZvM97coa4Dj5r2ZjCSnrCLEX/eUG0U0YibaG4vZ8tjfOLwlRpIs2IM4NjAkyZm7Ft9hfS7wGavqXNr5fvWPVVAP6XbMWGtn9oeWSxEgiZUdXGbtkOuXK9r5RvJnm4sbt9/M+f0hfMnkkBixKnBLFxc2A1LP4dY2kVFw5DHVjqCb3f7m1hqExi29mLTkHMMXcv5+H4EPavsqVqZSiUXUlQbQlgpXgWzu2sU/h1f3ZSokq6E/fSLbw3tkjCUi1mu4802YnMtnaJt0woednaEIEwBGBg2EZXGYHWIKOsHKNGEHdn6kzMcwu6ksOoZx1iqKqmIP9/A+Ecc3bsrH6ZaVVfK+xYwJV14HP4e7Qjn8ROEsdb/AGgVFeVoIUxaAEZcZnGWtMxOX1iLic7Fgnozt7QtRXhaFSy7AOIX0XEFBJl5gxjFo/jRMIULEWPV4cUVYWGpFoofCKghZfUxZeEz7tEcjookPJsy4MIO2le1MtIzWoJttr7QZxGs7tC1u7C3ibD3im8crMZEpSiCgDEGzKusTx/lMnmfGDEUumBSWIcZQPMpyBmb7/SGJoWLhQBGj+hBj2ZOWn4kk+Mehz+jzRFPkF9TrELP/aHywVCwYnO0LU0czRvSLRmmFDziiwJs5KVAXVd2ZRUonyukN0JituFApuCzFsgp3UQDk5vBPGlPNmsSWmKtuSomFwmXvmo5nTRoVY1Q7dhKqh2sxBIJf5SAwDauPeDeHVqgQFSxMAVkXyId2cHN7dIQpSoJJIKi5A8s2/ehghRUCkdADfUEsd8tYV40JQ5r6k3KSkOoEkZBJNtb5N5RLNnJs7OrIJu+2LyALRWk1iknAUsSS7nNNm93PnBEniBY4cy4uAQQM/AxN42AcrWMOIkBQe+5Adj4i0a1ABP79IAK8UsuWZy1r6ffKDaeoxJEtrh23ezv0/EMlRSEuIur6MHKF0qZMRYFx1D+8WAEEN/eAamSHMOn9nQmmBmuU10+hjUcT6b9c2/HhEyUjaIpkgGzQ6o2j1Ffi22a3g7Gx0t0g1M61r66Dzswy6ekKv4IHKJk0H9R9YLZqGE2sCTdQfo2URprsT2LDoWvr0tBHBeAha3MXvgXDEhWEpSxILM9mAANs94hkyqI8YWwn/DvjalKEsOpyAPuT79IztMQmpmpGSV+jsfu3g0Xfg3D5Uq0uWlJOZSAH9I5l2lrcVXUHJ5h/wC3l+0c+N8k2ij/AGNP4yzGAzWXN4AXN1eApk68URhzIr8JJfOBhVspxCo1UZNnwaMWFc8ggpYOAARZiYtNBUnHfJhfyvFJ4cp3+sOeNcaElHLeYoMkfc9I5cqt0iidKxhxjiaV1EuSDZJxr2DCz9ekKamoEwrUQFF3Dez+UK5DyUhSnVMnB1DNkkuX6mNpCVElKbpOQe48QIaOPicPkZOToPwpOTJsLH8QPWTbtiuP36RJWUqwnGAQCzEXcDX1iCWkBRCzdruNdIvGjmPKleEOHf8AeUL1cRPX3g6clWHlUFpJ+VrbwHMRiLg5xWNBRFxYgTpzDD/MU5Dm7nQ5MBEUxWHmwjGoi5vmGxAZO2WzvGvE5yRPm81zNW9r/EbeDawIuYqYoqxOCxD5B7CKBCVHVNj8Nzo72eBSsJzUSCXb2zGkbyhdRsoizMb/AEjZKEkOwcXfJjsLuIwCOfTpLlw4Dh3Nv02iKmmFQIDuBkwvq7i7tpEqZxOKwAIbPW34jWWkgn4R4KzG5EEBqHCc7jTqcjfYRvLqmF38jb2O8DLQTko5vYE++WUbAoGR9d/39IAQ+nq7s76+sSzmsD69TClM0guW3cfWGMiclcoEPY67vAZXEyQ07XKg3gYiVL6vmXaClJxHp1jFySzCETZ0UCIlG1sxDfh1GCnEepv0Z/YwvYpw9CftBtPUNswyfYggj0JjSbCixUi0o+EA45am6LQSbHYgRaOyVPiSFnbNvSOd8OqMa0oF1YnT1ORb0eOp9nalB/lIU+E85G4zA6COLPfRWDLJw0X8CY4fxW82bd+dfnzGOp9oeNikQVk3LhKRmVdI43/EpWScZxHoLvnFPHX4k5ySkarO+UB1K9omqqNWYUAOsQyOz9RMSFJQSguyiQAW2c3i+l2L7ECd6BrGGpcsBDWR2TmAtNIR/wB2zZQLWyBTyibhalsg6sDnAUk+ge1PoMoZykMkDEs3CX9ztA/AaWZV1ICiSSTi6JToPpDHh9AZMlSyAZqklZc3CT+3gTspiRNQtBUAHK1DZsvMwuqbRvZbJu0PEe8mMEFIwhLO5dI2iPhdYrFmEsxLw14nSJwKUHdmBSwItq+u7RUkyWmIQFEkm6nZ7EkD8w0HGcaOJy5NsuEjiAKCx5Spj+gyhbx6cSgoSkq1KvwdA0JkTFAhw98hkAMvaH1DXunl5C7ObuNbQiXB2DrYi4VTqTMQUuPms4sOkXdE9CxiYB8wGELuLomKBVLQ6yGDPdI65AwppFFCQJgKVZkXPvFJv2U+hnsA45KAqFAK5iqapQd2ZSmgWimYSUkOHfezf3gjjKHnzFB3TNmX6FR26wPMCm1cOD4bn3joYWSqnOApLAKD+ISWjEzQfiSXyYZ+L5ANEUlGJSUBiEixJYNYlR6ZnrBk6rQLJUw0OG56nQa+FtoWxSBKWQXDnR9GsOmp9YETmSbDMnfpBJICCcXxNoWSGJFvIwKFhjiz0AF1H7vBCZizbOzD9+cZKLlmAGr6+UaIRuAlL5F3O/WJwARcAAn1jUA3TKQzsSNWULeUacOmpBKXzL3fPz6RoqoAIwlhkSBcH8RHVSgsOTkLXbz/AEhkh46LHKXEneMMorHDeKqQGXfQEvfxg+p45yadGLuYk4OzpU1Q070HlIvtAMyfhto7ZRDwCsfEo5hyTvANPMKzmSVOfAPGUBXJlk4fNKFYumnXrHSOyi0oYoSxUkE3eOWSQQHi+Ui1yaZSyUomzAUyELUE+Jc6jbUtHLmTekWjJJbKp/iVx5c+pIDmXK/lJF2KvnVbc28BFdoS6g1iPIHPKJu/UGTckk57nM+No1lS1spR5iGIYMcxmd46oJKNHFKXJ2OaWeRzO1+az9BY/vOD5PGSEd2oh9xcgDYZP0hHPnJBKQkqKQyxi+Yi5v8AaJeGS1IImJS7X0IAOij4RKcNCMdf9YShSRiJLFyXu+g2bV4TzqfvqiWFK5AX5jk35gObw84nSe7L87gmxywgXYxtQ0ywtSlLAUg5E6X0IuCDDRxxirKQpbNp9UpapgSStSwpvB8mOgEPqqmKJFLKRylCCuYWN1KL8xGgFhAnZvhap0+WU5FQCr/KDpEXaRa/4ipKFEy+8IGbJZg1vCNKHSGb/EK/jkzSQQFJGFbIe7WPQm49IzjVGkJT3UsCYR8RUCQDva/1EIOHcQmAkFSQhn5Ui50G4g5fEFlQIWVFsJyOt+kI8bi1RFoF4Vw/DMUkzQCNFPzOLsRb1h2mfJCSFWILqZJBDbKHKW2hRM4XMUXSrCM8WLLwO8D0dXMlrBQ60AkKKuZKjriGoh5R5fJnstHAuJYytIU6A6gCL9CLwVSTwpLqSHJOkJZdbLmzBhCUEJwgIGgtc7m8SzUoScLs2z/aJcKYKEvElf8AyJ6RouapzoxVC0KUOW7EEbvqPeGtUgJnVRWrJcxgL/Eshny10gOnlJLBKWJ+IKL21fC22WkdtUUo0lSyJSlC5WwGHXVhqC2kbpkMApV5bXfMly6Gf4gczsxgiVOuyUJSLpBwsbnc2A6Rk3GAEKmAhwUjlYnVyBZw3tA0AFmz7KLC5BxKOdiLDQAGIVrA0D33Z9fC94nTImg4lJk5uPgt65qgabTrU7JU3zEjPrthzuLQ1Bo3Uks9lE5ubB4jIcOSSRsLeUaIluQ7W2OfhvE3cqc63te7N0s9jAoWjJE4s4bxf8xi1Ao5mu40Z9y2sDTAxDBuUltDY5RKgOEtrfyy/MYIFPknkTqq5/egAjyYwCUhzcge0PKmltiTzf6Xte2Y2B9YJ4X2eSAlUzGWOJhZydmyFs4zyxS2Hlozs3w4hKgqwY66+0Q04dZOSRYWt0EPEhJxTAAEJGEuTYMXIvrcGI+AyUT1oSHAORI/qYDoNd453k7kPGVjHhMpA/mTABLBDnc6JH384k4hTCpmGZMmry5AlOFCEgkYWVfCCxcecHcY7orTRgp7uTzLLsFLOSSfvbMwoqaqZLJaSpILpIPwgFtfldnGYLRBNvYMkt0j2o4UjGoJKcK3II0UCcQG4a4vrAUlnxJSoJAwlAcafE4zOXgYczVY0hsIscOLNRa7NkosIioJBIDAEXs92BuB1z9IyyMjYDIkImOksteZLP8AUu4ePZtGySlBSSgKzOHGc8Oz2UBHq6RlFKVOM3GpN0jew2iZcl0/zQAWBS2bjLF5taM5OwhFRQ97LTNkzc7FKwxwsPN3LeUVPtBTrlLCVEgq+Ya9It9K4QwUbH4RfCSXKh6ZRDx+qp1paanmSHFs31sX6vDwyPlXwFAXZTiBlSpqwoIUAEpJydVr7W1iKZJWo973hCXdIGTnN93OpjWmQESSgICkKZRG4DPexeLZ2c4UZslBFOFoJIHMHcKDAAkWG+VwLOYslLLOoGnL7K8ODImKUcSXJDgJ8/IxJK4OCoiWUowEg2cjr7xZ5fBlJlE9xhThSvECnItzb3YnpZ2ePKrgk7vMSZWBCgSRiD37xYfwQDnflvpGl4nk90T9kfsqFdTLSClaUEG739Gy84UT+YK7sthJASMgNT4x0afwBSQ81JYKD86L5WspzmMtDHlf2TxKOCQlKiLAFJGLlzwn+pPqIOPBnX9BvYjlFCyMbkpJuPEZeTxbUTVYU2JtmLvvpvB0rsJUBWNMtBJZQxEEEHDuP6ksNzvG0zgNdLYAIAIcBybHwTbwzEVfjZZP9TOcfllPVNKqqpFmTMWf/wBFfeA6b45YTkR53cX3jyMgzLsc08gNzE3NgMg2ef4hdOlkJWzAhJUczYEiz62MZGRGD2IiOopsPKTcrF9wwZ9sxvD6gkiimIl/5i3CVu+ACZYhCCbu4dRbKw1jIyHbC2K+L8OQgFaHuUlJOYSsOX3Vo8DTaUITYnlZL7hnS+1lN5CMjIVN0ZdAxpFKKRisykXfMM58DBFHRFTDlAwD2DnzzjIyGkzMa8No0KQ5fEz2Ns2HUeEFlBXiQ7YQDmb5gg6tlaMjI5ZMU1kyloAwqALXLaEkmxt0aDuz4MvvFoYBEslIbIqUz21cvGRkZ/qNAhRxQyiSEAuXU5cqV1JGUMDxBWJSrBKmCk4QykkXCkhgTsdIyMib0hWCcXpkSFSQgqOJJN7MylDfYQQie8oLFslMegvf7RkZAYDancrezZj+l7WG8bcVniQlZIxKUQnFZwNMJILXJjIyMuzAvCppJNzYOXvrp53jegUipxrUkBcuwUwBIOT9RGRkGetoJrS8LLLWZl3SWw5XKS17A+EXXgHEkU8lMsJIUkrbCzcykqdyxfEnJtekZGR6v/kQU/Ial/a/+o5vKm4RTX2GcQ47LmIUkIUOUpQ4DAPbWzJw5Z3EaTOMyjjZK8ShqzYu7mS2zsllu4uWyjIyPpV48EqOB+RNuweu4kiYgpAUDixB0pL8ktJ5ndPwE2zcPBdNx9CD8JbEk5JeyZKbE3F5astxGRkF4INUBZpJ2bjtFLKUpUhRCQBkku3dEAuciqWu+gIMLqyslrKSEKJCQklRYkh88PxMGGLMtGRkCOCEejSzzl2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4" name="Picture 12" descr="http://cdn.sheknows.com/articles/2012/05/isolated-golden-retrei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60" y="1996653"/>
            <a:ext cx="2258562" cy="393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Obra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674" y="2697510"/>
            <a:ext cx="1739342" cy="16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4408" y="-1755576"/>
            <a:ext cx="390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feel happier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0592" y="2652567"/>
            <a:ext cx="2642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 have healthy skin and 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225775" y="807422"/>
            <a:ext cx="6660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Starchy foods for brain power &amp; energy</a:t>
            </a:r>
          </a:p>
        </p:txBody>
      </p:sp>
      <p:pic>
        <p:nvPicPr>
          <p:cNvPr id="12" name="Picture 4" descr="http://3.bp.blogspot.com/-VNmzyNdUYlY/TdZtxNUu4wI/AAAAAAAAAd8/MdH_cm_kEYY/s1600/Trying-to-Concentrate--19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b="8860"/>
          <a:stretch/>
        </p:blipFill>
        <p:spPr bwMode="auto">
          <a:xfrm>
            <a:off x="780504" y="2303846"/>
            <a:ext cx="3184863" cy="346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3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28650" y="70485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intimex.org/WebRoot/Daily/Shops/eshop270012/5707/D530/0ACD/99FB/60DA/0A0C/05BD/C890/Eatwell-Guide-2016-800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375" y1="76208" x2="70375" y2="76208"/>
                        <a14:foregroundMark x1="73625" y1="77818" x2="73625" y2="77818"/>
                        <a14:foregroundMark x1="50500" y1="21109" x2="50500" y2="21109"/>
                        <a14:foregroundMark x1="50875" y1="26297" x2="50875" y2="26297"/>
                        <a14:backgroundMark x1="78000" y1="82111" x2="78000" y2="82111"/>
                        <a14:backgroundMark x1="82375" y1="82290" x2="82375" y2="82290"/>
                        <a14:backgroundMark x1="83125" y1="82290" x2="83125" y2="82290"/>
                        <a14:backgroundMark x1="79625" y1="82826" x2="79625" y2="82826"/>
                        <a14:backgroundMark x1="76000" y1="81574" x2="76000" y2="81574"/>
                        <a14:backgroundMark x1="74750" y1="80680" x2="74750" y2="80680"/>
                        <a14:backgroundMark x1="77250" y1="82826" x2="77250" y2="82826"/>
                        <a14:backgroundMark x1="76250" y1="82290" x2="76250" y2="82290"/>
                        <a14:backgroundMark x1="80375" y1="82469" x2="80375" y2="82469"/>
                        <a14:backgroundMark x1="78625" y1="82826" x2="78625" y2="82826"/>
                        <a14:backgroundMark x1="81500" y1="81932" x2="81500" y2="81932"/>
                        <a14:backgroundMark x1="80875" y1="82469" x2="80875" y2="82469"/>
                        <a14:backgroundMark x1="44375" y1="68157" x2="44375" y2="68157"/>
                        <a14:backgroundMark x1="49125" y1="74240" x2="49125" y2="74240"/>
                        <a14:backgroundMark x1="42875" y1="79070" x2="42875" y2="79070"/>
                        <a14:backgroundMark x1="38125" y1="80322" x2="38125" y2="80322"/>
                        <a14:backgroundMark x1="39500" y1="76923" x2="39500" y2="76923"/>
                        <a14:backgroundMark x1="40625" y1="71735" x2="40625" y2="71735"/>
                        <a14:backgroundMark x1="45875" y1="61717" x2="45875" y2="61717"/>
                        <a14:backgroundMark x1="50125" y1="58318" x2="50125" y2="58318"/>
                        <a14:backgroundMark x1="51000" y1="69589" x2="51000" y2="69589"/>
                        <a14:backgroundMark x1="51875" y1="76744" x2="51875" y2="76744"/>
                        <a14:backgroundMark x1="53625" y1="80680" x2="53625" y2="80680"/>
                        <a14:backgroundMark x1="54125" y1="84258" x2="54125" y2="84258"/>
                        <a14:backgroundMark x1="47750" y1="83363" x2="47750" y2="83363"/>
                        <a14:backgroundMark x1="44500" y1="77996" x2="44500" y2="77996"/>
                        <a14:backgroundMark x1="46000" y1="70125" x2="46000" y2="70125"/>
                        <a14:backgroundMark x1="30625" y1="82826" x2="30625" y2="82826"/>
                        <a14:backgroundMark x1="34375" y1="81753" x2="34375" y2="81753"/>
                        <a14:backgroundMark x1="38625" y1="85152" x2="38625" y2="85152"/>
                        <a14:backgroundMark x1="49500" y1="86404" x2="49500" y2="86404"/>
                        <a14:backgroundMark x1="51875" y1="81932" x2="51875" y2="81932"/>
                        <a14:backgroundMark x1="48375" y1="76208" x2="48375" y2="76208"/>
                        <a14:backgroundMark x1="45750" y1="71914" x2="45750" y2="719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7" t="12486" r="11357" b="8128"/>
          <a:stretch/>
        </p:blipFill>
        <p:spPr bwMode="auto">
          <a:xfrm>
            <a:off x="638125" y="704850"/>
            <a:ext cx="7534275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thebestcookierecipes.net/wp-content/uploads/2014/11/easy-high-protein-breakfast-food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8615">
            <a:off x="1913265" y="3892472"/>
            <a:ext cx="3386201" cy="205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3608" y="6083775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E8385E"/>
                </a:solidFill>
              </a:rPr>
              <a:t>Meat &amp; pulses</a:t>
            </a:r>
          </a:p>
        </p:txBody>
      </p:sp>
    </p:spTree>
    <p:extLst>
      <p:ext uri="{BB962C8B-B14F-4D97-AF65-F5344CB8AC3E}">
        <p14:creationId xmlns:p14="http://schemas.microsoft.com/office/powerpoint/2010/main" val="206459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huffpost.com/gen/1198349/thumbs/o-SLEEP-MISTAKES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66" y="321681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VNmzyNdUYlY/TdZtxNUu4wI/AAAAAAAAAd8/MdH_cm_kEYY/s1600/Trying-to-Concentrate--193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b="8860"/>
          <a:stretch/>
        </p:blipFill>
        <p:spPr bwMode="auto">
          <a:xfrm>
            <a:off x="9396536" y="-284235"/>
            <a:ext cx="2143829" cy="2334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data:image/jpeg;base64,/9j/4AAQSkZJRgABAQAAAQABAAD/2wCEAAkGBxQTEhUTExMWFhUXGRwYGBgYGBodHxgcHRsaHBoeGBwYHCggHBolHBwYIjEhJSkrLi4uHB8zODMsNygtLiwBCgoKDg0OGhAQGiwkHCQsLCwsLCwsLCwsLCwsLCwsLCwsLCwsLCwsLCwsLCwsLCwsLCwsLCwsLSwvMCwsOCwsOP/AABEIANYA7AMBIgACEQEDEQH/xAAcAAACAgMBAQAAAAAAAAAAAAAEBQMGAAIHAQj/xAA/EAABAgQEAwYFAgQFAwUAAAABAhEAAwQhEjFBUQUiYQYTcYGRoTJCscHR4fAUI2LxBzNScoIVorIWFySSo//EABoBAAMBAQEBAAAAAAAAAAAAAAECAwAEBQb/xAApEQACAgICAgICAAcBAAAAAAAAAQIRAyESMQQTQVEiMhQzQlJhcbEF/9oADAMBAAIRAxEAPwC1/wDVCFrwqbmIPrAdTTy5pxKSFEO3/IufUwLxGjUJqyMion3geUspUGfz8Y8lzd9kK2bz+FyWw86HL2Ou5jaq4GFMRPmC1thbI9ILnTEEsfibziNU/CnAp2OoyuczA9kgNMTcc4JPCAqW01KRdiQTt4mEdDXT0ciUrS/Mc7Mcj1i6IqCggC4aC5NUiYGIYnWHjm49mRWuJ9pqieEqWtg4GFJIT6Pp1hDxPiaUnEhagciASPvF+n8MThIUhKxswhNXcAp1pHKEkizbDpFI5o3bCVen48pacE1aikhgX+EC9updn6mN+CTVJmd4VYiC4BFnY6GxEHSey8lCiO9VlZmsYNo+CSUZqWVFrn8RWWWPwzWP+znalElSlLl3Lhgww3flGg84P4123MySUSiZKyfiFyA+zaxUars86gtMy7uRkD+IlrJTJvLWTphY5ecPjyxemx4s24TxGeiYqYmeVTAPjUDcE5MdItVB29m4SFykFY2UR5m3sIotLVlIWSFaBmv6RpMmYXIKgSLx0UhqDant7V98oqqAkgkpSCG8ACObzhpQdpayapcyZNKQWCUosEto2p3MVCglyceJSgTu2Xmfm6xeaailkJQiaASMmdn36ws4OqQ0Wk9glWpU1RVMWtRKcJc5pGhbMeMKO0KZiJB7pczD8yASxHgM4tE7gyx8yT6iIFcOmgfA46XiahkT6HbhI5MZ/nDfglIqYod2QV2whwHJ8YbdoOyqi65SSlWZSQwPh1iqSVrSrCzEWO4P2MVfRzyVHTux1XMkT041hAdlgrLdS2/WOvIUCAd4+ceETThW5Dta/M8XHgnbOfToKpqlTRg5Um4S3X9YjGVOjRlR1udNCQSosBrCr/1RS48HfJxebeuTxx+Z25mTwtM3Eq4KWUwzuCnLK0TSCla1LdSGPws7BtL6RZ0kHmdyBj1orvZPiomowmZiIyxEBZ3cDTaH65gDORewjJjpm7RjRgMZBCZHjQNN4hLSSlS0gi5BOUSyZwUApJcG4I1jAObT6vmX0UoD1MDGWg38D5xFPQRNmPljLeDmMSou+37vHiPTZFo2qZTgE5j6NAc6ZyAKPKos+0McdyR6QHxWmUuWoIYPe+7NDxaemUjNVTBipbaFmAtp/aJ5s0ABTsMh6QopJxQ6VWUGe8MkzUqICsuo+kCUaJNDSRWEZl43qFBQ+F/tC6YNrE2HWNkTiGuCN4ltAsV1vCb4kYlAnImwO58IkmFaVJa4OZ69PeG0ub7mNKmlQbXD+8UWS9Mx6mcSNCwiKYl7h0n0jEycKSm7nY6aR6VEgjUZvAunaMCTqlKk4VoJ0JFj7RCmglLcIXMS4Zn69YImJGJJItu/7tHlZLKbhLv/AHi3tkumHkxNVdmUAWmKT4gGHPAqcylJOMLJWHJccoB+7RL3wWllC7XgVKcIZSiG+Yi3tFl5ExubLNO40OcYDhQHJJZ/AaiIE8WGEMoXuNf28JhPW24+0DvLJcpAIOYsYpHy5fItltpRMwkrU6h1yB6C0comFQnTV4cRK1MLbm7xdZa1j/LmkAjJQ+8V2v4UtIIzUSS5H3yi3vjNUPBL5FMyapJxlAD9MvCJafiigkJdxtEFPLPwlWrM4+5jyYjD8WnSG4xYWkNpQQpCjhSk5iNaCsUkJsVAk6bZQoKsmII2iXvChgC2EZP+YPqdMHEsfeBlLAIX0JDPq+jR5S1i1gkzFulm5znuCTCtPFMQYlt+sbfxCTLOBTKcZ6xOMXHTAtHRuxna/AFIqpgCblKlElT6+IjoiJwUnEnmBDhtfCPn+gm4iElwrMWf6xfeFdrlSZAlCWCpILKe2eo/WKRUh0xHx6unTKlVSZCVS5S2IPIDhey7uVg5ta0K6TtbVJTyTcKSSoJDEJc5B43qZs0ze/KUrXjKyPlPTDk0I6zvFzFrWjCpSiogBhfYDIRXiIX2qDrVZwCbHcFXteNFEDEAbZPG87/MXdxiV5XP4gWavU6++keBJ7ByPZhwqYjMaQQpYUk4YGSsK1uH9o170g2BZ8/KNdjUmCcVky8JWu2FsiztkIl46tSUyCEcgkoy/qUpX0IgTtGnHLShOqnfwH6xaeO0eBMj+qSlI2dI/BHvHRH+VYa/CxAmoAwvcbj2jMRCQpNxAsiQUFQuQ7pe+enS8b038sEAWOn4iLSIhwmukKAvoBu8b4wc9ICppacT3CttN41mUiwHCs38IRowf3uQYNHsyXrt7wolVK0qUjYDzfKGCqkgc3QENBpmNJsoKS4jWWsjO4228I9liXfAWKjqbE/aPFz25VghTbe4OTQwGRzkZNcawJXVolsFJK0KNy9wPxDVaBYi7ZtCurE0KSUBKk/M+rnKGi9mTJJEyWt8C8swI1n0zsXJs0SyKcIOIISPDMdCdRHspCnJCnSPlYBhmYNr4MC0MwpsVYgxF4Po67AyFXBs50jyZIQq4G1+saKprsb6+MbkNYvreHSFzVpwKSsZkNhNn8oAm0uDkxA+P6w3rZGPElaeZmSrcbFor3FEzUB1AKULOczt/eO7Bk5fJSLs0/6YolkgFQDsm5bwgKfLU5WoEA2D9M4lpuITVqCUEhWQ08idofcYlCUhKFFC7XSLsej3aOtNrRRIRSJMuxWpTHMJAf1ME06JYDiWojM8wsNLnWPZZp7CYhWVgleG/np0jWrRJwgJBF3u5+sP/sDQfLkYld5LVjAF2PMnoqJZdcsfM/jeM4RxuXKlGWZIORxI5T5mI63icmaAO7UkjX+33gXQKC0V6mugHwtEU+omE2FoHRLRZRmTGe4AEbVBwqYKLdYDmZIutSCJignMlV/+V/xEVUluVNzh01LOfrEtROZR1ur/AMy9+gjVM4FQuwYkeOjt0aPn5LZB9gqEsgKAuNDpk8azEkix6mDv4dYsEqbPp0/fSI6mmIJd2gUPTFPHQUJQpIfmy3tF5oh/G0CUsBNlgMH1H0BFopfEaczJZDsbMeoyhdwHtXMo5/drQoNZQVtoeojswyXHiy2OpKh0v4gFWUCzbEWNt3gKrSUhwkqIVcP+7Rc6xNNVgT5Swmcw/wCVmD6+cVmroVpXzb5AgvdrEZxN4mnrolKDTFa6sBIJsSpiOu0HIn4Qy+mZDeXWLPw7sXKWoKmjEULLPkRoQ28O+NdmpE8YVIKSE4UrSPhNr+NmfYneLfwujKDZzutmjCWHMzjeBhXFgVAoUBcKuD47Rcj2Acg9+QR/TmMg73dngis7DIUVYVNiABgLx5IHBnO10SJoC5ZwXdgbHfwhiiYsLGOyW38nies7NfwzpdRwksoai33gasp1KlgHmUGILfDe9hmIlOLWmI00SrUpJuHTY8v5jKdYKeW49G/MQpmqblPMAAbZtbI6xHS1h70ju+WxIBFjqQNoWtADJd2AcZ+cQqOAkBy59IjqCSvkWBY5nrGskr+bLoYFGCVyXSAlWFTu4A9C8RTUqNisBWTjL0jUIxk4CSUpKs9AHPnECeJICmWwPp5w3FmoYhGIYVMeoN4gqZSmcc0SSpqNCHPvHhmBmxfvWETaYBHxrh4Uy08iwNrKfS2sICVKOE3IUQ594sPFahpas3NrnLyEIOFywcRUQC9o9PBN8dl4M9DXDOz+seTqskMof38YPTQHPP1hfVTQC2HfpfeLrImPZpJcA6x6Vl7Bh1Me0qgAzg+I+8GKSFBwwu1ofmaySlq0gN63/MGI4nZiAWsH2hTMpSA7lUQic2ka0zWdFrZwPeIFv5ilOH5S7G5Gu0J6/i5pJYSkhU1SQ7tYeGt4b1xJnTFlRUnGux3DM7eLCKd2jlfziVN5/Zo8bGk5OzYYpy2A1XbCpJczFRlL2nnKPxqMKq+WDmIBp1YTr6x2KEfo7WlR1Hg9UuaghQ6k/n8xvxThiJ6T3jBXyrT8SfD+nJxFIo69QFlH1MWrhHGUzWSogKFn3/WOTJjlF8kcuXHX5RE0rhdbImFUtWMYfjSWw3yKVH6PFr4RNUlI71SZixclJ+A/0v8AVoB7S8V7iQuYPidgAxz8cvHxis00jiE1HfLUUvzS0qKQMJ3B5m2eOvBylG2CEnJbOt0PG2UCJhAJuD+zFt4fX94ksQClRBa4IH0cNHEVV5CQ9l6+n0cRYeAcZSHJLYgxaKrsdrR0ml49ImLVLxMpJwlKrOej5wxWjUWjkdVUJUrIZ5vfpfeL92d4yFowqe1rj6qgp/YrQ6wk2c2zcC8Ja/sxKWvEykm5sxBJy8GP0huCcTpW6dm+hiSpmKSHDeDfSElxa2Zxs5nx/hxpVOWWmzvZrfmFU8MORAPUDQ5vHVK3hkuqlNNQxUNMxtfXzjmtfwqsppy5akpUgt3c0MEr/wBwJ5FDJsso5p4X3EjOH0KZ9FLmHHhwnIK+4gSbSK5g5Ivd/tDcy5i2SShKrsoqBe92CXENKGXKQ2I41b5BPgNX3MaGOfyKoMQdmqdUtZdyUy5hU/8AsUAPcQqmAEc1iItnEU4ZKwhQxzrZZISXU/8AuUw9Yr5QTYy/exjOW/8AA+SlSQoVVEWuBpGq6wWsS/WDqjh4UlmIIvCtckyyAUlnHg8UjxZMgm1ha3pAVJVEElWTu0NamlBLuOkL6qSxYDrF4tVQUx9w/iRWAHe2ntHvEaAgFw7MIRUmIXSrCekMJk9arFalBw+/lC1TtDEiKJKU4wq4zG/hE5ozgJ/1Al9HHhG1LMlrUQRYeT72zJhjSJwKwqIKFZNoD+ILlT2FiinE8JxCW6MncfSJXSc5ZB2aCpOIAygkln8yTZn1aA8akgBVi2R0grbBWy0zLKmqJNpii292t6NCTjVLyhX1F2ezxYKhKcU0mxCi3UY1O3XLzgGZIK+8SXKThwHphub/ALtHmRdSYccuMrKRWkmwEJV0/NmP35RaeIUJlk2LQjqkvp9Y7YzTR3ppoyQbZ/vxjaWrmELJi1J3aCaMKWb2iiFbLXwgiZMShSQpLYi98g+vX6w9nLKll4RdnhhmLO0s/wDkB+IeU4zO9hBeiXyaTqQKFxeIeG0xMwgOGvByEvpDClkYdnPxH7B4CDJ6IKKjxfn8PDajBR8NwDoeoP2zgyipCpmlKb/Vp+9IsVLJkpQywPX6AWgsQ3oZhUMT2PXp6GGwZSWy+0L5CEfIrybTofWCZICbOb5PEWMT4mYOIC49w5FTJUhziTzJIZwR475HxiLicmZnLIHiHf8ASK12o4jXU1TTTEpRMpZq0ylpSCFIUpg5L3vcGzAEHeBCcrDxKHIkVs0jBSTQyrOCNgQ6gBnDiVw+aknGuTLW3+XMmO52Pdg4fv0iXtN2vXMmrlSgZSAopKhdS2JH/EQimktc+4fx/vEZTk2dCxqhzN4ZUTMRJlzFG3KtmGgSCBYbQiVTVElSkqRMIGyFE+w94TjtMtCuUlJB3b1F4t/Zb/EaYlQTNBWOmcGKlHtEZ+NF9MgkzcQAUlaSwPMhQz8RCyvckoIcbgiO501elaErF0qDiI6rhdNOHPJlq64Q/qLw8YxbtM5nhaPntdGAMTnCbDoREE5G2Udu4h/h1RTfh7yWdMCyR/8AVbiFP/tPKe1VN80oP6R0JC+tnH1yVZ/SPUTSHIi0druyk2hVzPMlqumYlJYdFZsYriiki1/CCDogoawomhRbPWLrR1KFJSLA2yvnFQlUo1184J4dNVJXzAsbeRygTSkjdlqrkupQuGLg2hRxiWla0qUObCHbzh1WykLAmK+IBgfzFe4mtIW3NYAWcxOHbRvktU4/5hu6VKNhdIxX8mY7wOiahIsoAAg63AUcnvoTBFRyT5yb5m+5/MDzpIW/gb5P4W8o4Z9maRKMMz4ikhzcfN1B266wkrOFpUFEJHT1aGCBgASbBtbePld4JUgOoEkEbaWfyP2hY3ZlJxKSqQgg21aNf+kqCuQ31/WGVRSoTM5RyllAO74cRJPR4M4WvGdWJc2soDMeL6x08muhvaybsRw9YnrVMSMPdG7gu6h+sFzFEkkCxJtDPhcxKUTFA4iU6Bsn9oTSEFRbbM/aOhTuKZTG+W2Hy3IB1yP5hZxftX3RaX8W7fR4Jr53doLH4rAbCKLxBYsSLkv4ARXHHlsdl64dx+qUEr7xLFjznfLrFkpOI1JAUUomW+VV/wDuEcik8fwYb2FiI6D2b4sCEqSXQoRVwjQlsu/DeMgnCqWU5dNMm3gqfWqSbFhp7uDCzu0EOLWbqHvZ/KJeITT3eaQ5SA5I0L3axeOaeG+iikOqHigLjqf2DvAXbTia5NMlctCicQJOF8A3UzttaE9FLWDfQnzv9LxYZK8SChSQtBDKQbgg2IvC+to1q7OPGUlnJZRvuCfAE263HWBK+tUkYTdvZ9AftcRau2nZUyP5lPeUvMKU5QXyv8h3zBsYps/hUzPCRa4d/wC8SUUns7IO1YkXTpUp2cQ0pKVFlMUtcEZwXw+hU+E/iLjwPsuFELLgbbw08iWgNFn7M1ahSoEwkkZEgC3lDeTMPxJU41EL5MtgwALaDaJJSShynxaOZWhHTY4TUkEH5T7QcmZtCmTMBS4yz/MMaS4tlFoSZKaRIuborIxQv8RuyUlUpU+SkInoSVFKAAJqRdTj/UBdxF7rafGggG+kRS5HeygJg5gCDvsW8RHRGTboi0j5tl142fYxpOqiW1MPO0/Z4UtTMlF8KS6eqDdN/byhGunviQbQ6o5+mWLhVXisrOxzzbSPUTwM3ckkt1JivfxmElz+kSIrnDlN93zhHDdoNl1rljvllQ5sasrWfX09oBEwkODblceOZ6gu1tRB/FJ4TOWzFOJVwXZic7ZvpAlYlJcpHxFkvpreOFrYGaVasROqmcHUO2b3EESqgsSbNmdb2DmEK5iiylAMBcB7tZ/aMmzTgIa6rM+h/SDwNTGxlpLpADpcX0LEF3zDxAgXcuopSxawdrWG17htIBNYrFia6jYNcCwc9c49p5oSslyDe76hVxveDTFLDRLDrHykKDZsw6fu8byZV7WzgfgPMUFQ+IKUfAi3tBFXOQl0oL7q6/iOiEXxR0w0qEfHp+v0+kVWtIUkA2zizcXQ6c9b/bygBHCUzUkPlfWO3D0M2UeslqRYjz3i6/4fziZBB+VRA9j94j/9JpUeZZA9frDyipUyUJSlLb3ck7kxRqhG7LNQcQcgGxy9NT7ekNaquDAAs7Fwegsd3d/WKhKmtcH97MM/CN5dWVXct1fwH9/aE0EuorgzwdR1qJQMxZYJBJvbxUTZIimUs1SlJSMzaxfO/mIr3bfja5s006LyZJZZGUyYM/EJLgDcE7Qj26Qy2dBXxGXWpnSUKdPd4n2dbgeiQW2IhZL7MLIYKChkP7wJ/hbTES5pIZ0qbyaL5QDlB3aPPzxqZ0QlSEXDOyAQcS77Q7IEtmFhDMLDQsWhwpBzGXWJqPyFybFfEJhkTgrOWrLo+Yg+ROC1BtfQwJUpE2X3ZzFx0aF/BZpCjKXZYNoZ7FHaHlzC3wnTrDinJDEZHMQlM7EcJ+IQ2p5mnnCpmexklUDfxIEwjeB11TWhTxqt7tpjOAb9AxMaeZqqFWPuznv+JfEkqrlsHCUpl+lz7mKRVy1KYoy1a0Nq6oxqVMKrrUVHzMCKmXcMA147ou+zil2KVzAkEM6oGC1Cw+sNJ0t75mAFpIOUVMjp/F5SErmpUyQ5djZTlRLgeLwnkgqQpJVkThOli4/Ahpx2aHX811qcZviZuocRWpdeXvbAbNkb4Sc7t0jzN7MwudMMtKVKUhGLFhSVA8ow9MnVnAffpJzCv9o/fSCa8ImFMuaoDkIQRfCXcYhmx+7wJWyVJlukYVM4KcJKiTkLWDO8Ui0wXZHNsFFlgM7gMSNW1a+fWNJQxKASk3DJ8Te5OXWIk0czvJiSSMClAMf9Ju6tm9YYoowEu5AKVEPmkkMX8NoZpIU34vxXujhTkzeQyEL5PGMesGzZCVq5mKwA/iQ/sYQ19AQrEC2kUizsi7Q3XVPG/DZvM97coa4Dj5r2ZjCSnrCLEX/eUG0U0YibaG4vZ8tjfOLwlRpIs2IM4NjAkyZm7Ft9hfS7wGavqXNr5fvWPVVAP6XbMWGtn9oeWSxEgiZUdXGbtkOuXK9r5RvJnm4sbt9/M+f0hfMnkkBixKnBLFxc2A1LP4dY2kVFw5DHVjqCb3f7m1hqExi29mLTkHMMXcv5+H4EPavsqVqZSiUXUlQbQlgpXgWzu2sU/h1f3ZSokq6E/fSLbw3tkjCUi1mu4802YnMtnaJt0woednaEIEwBGBg2EZXGYHWIKOsHKNGEHdn6kzMcwu6ksOoZx1iqKqmIP9/A+Ecc3bsrH6ZaVVfK+xYwJV14HP4e7Qjn8ROEsdb/AGgVFeVoIUxaAEZcZnGWtMxOX1iLic7Fgnozt7QtRXhaFSy7AOIX0XEFBJl5gxjFo/jRMIULEWPV4cUVYWGpFoofCKghZfUxZeEz7tEcjookPJsy4MIO2le1MtIzWoJttr7QZxGs7tC1u7C3ibD3im8crMZEpSiCgDEGzKusTx/lMnmfGDEUumBSWIcZQPMpyBmb7/SGJoWLhQBGj+hBj2ZOWn4kk+Mehz+jzRFPkF9TrELP/aHywVCwYnO0LU0czRvSLRmmFDziiwJs5KVAXVd2ZRUonyukN0JituFApuCzFsgp3UQDk5vBPGlPNmsSWmKtuSomFwmXvmo5nTRoVY1Q7dhKqh2sxBIJf5SAwDauPeDeHVqgQFSxMAVkXyId2cHN7dIQpSoJJIKi5A8s2/ehghRUCkdADfUEsd8tYV40JQ5r6k3KSkOoEkZBJNtb5N5RLNnJs7OrIJu+2LyALRWk1iknAUsSS7nNNm93PnBEniBY4cy4uAQQM/AxN42AcrWMOIkBQe+5Adj4i0a1ABP79IAK8UsuWZy1r6ffKDaeoxJEtrh23ezv0/EMlRSEuIur6MHKF0qZMRYFx1D+8WAEEN/eAamSHMOn9nQmmBmuU10+hjUcT6b9c2/HhEyUjaIpkgGzQ6o2j1Ffi22a3g7Gx0t0g1M61r66Dzswy6ekKv4IHKJk0H9R9YLZqGE2sCTdQfo2URprsT2LDoWvr0tBHBeAha3MXvgXDEhWEpSxILM9mAANs94hkyqI8YWwn/DvjalKEsOpyAPuT79IztMQmpmpGSV+jsfu3g0Xfg3D5Uq0uWlJOZSAH9I5l2lrcVXUHJ5h/wC3l+0c+N8k2ij/AGNP4yzGAzWXN4AXN1eApk68URhzIr8JJfOBhVspxCo1UZNnwaMWFc8ggpYOAARZiYtNBUnHfJhfyvFJ4cp3+sOeNcaElHLeYoMkfc9I5cqt0iidKxhxjiaV1EuSDZJxr2DCz9ekKamoEwrUQFF3Dez+UK5DyUhSnVMnB1DNkkuX6mNpCVElKbpOQe48QIaOPicPkZOToPwpOTJsLH8QPWTbtiuP36RJWUqwnGAQCzEXcDX1iCWkBRCzdruNdIvGjmPKleEOHf8AeUL1cRPX3g6clWHlUFpJ+VrbwHMRiLg5xWNBRFxYgTpzDD/MU5Dm7nQ5MBEUxWHmwjGoi5vmGxAZO2WzvGvE5yRPm81zNW9r/EbeDawIuYqYoqxOCxD5B7CKBCVHVNj8Nzo72eBSsJzUSCXb2zGkbyhdRsoizMb/AEjZKEkOwcXfJjsLuIwCOfTpLlw4Dh3Nv02iKmmFQIDuBkwvq7i7tpEqZxOKwAIbPW34jWWkgn4R4KzG5EEBqHCc7jTqcjfYRvLqmF38jb2O8DLQTko5vYE++WUbAoGR9d/39IAQ+nq7s76+sSzmsD69TClM0guW3cfWGMiclcoEPY67vAZXEyQ07XKg3gYiVL6vmXaClJxHp1jFySzCETZ0UCIlG1sxDfh1GCnEepv0Z/YwvYpw9CftBtPUNswyfYggj0JjSbCixUi0o+EA45am6LQSbHYgRaOyVPiSFnbNvSOd8OqMa0oF1YnT1ORb0eOp9nalB/lIU+E85G4zA6COLPfRWDLJw0X8CY4fxW82bd+dfnzGOp9oeNikQVk3LhKRmVdI43/EpWScZxHoLvnFPHX4k5ySkarO+UB1K9omqqNWYUAOsQyOz9RMSFJQSguyiQAW2c3i+l2L7ECd6BrGGpcsBDWR2TmAtNIR/wB2zZQLWyBTyibhalsg6sDnAUk+ge1PoMoZykMkDEs3CX9ztA/AaWZV1ICiSSTi6JToPpDHh9AZMlSyAZqklZc3CT+3gTspiRNQtBUAHK1DZsvMwuqbRvZbJu0PEe8mMEFIwhLO5dI2iPhdYrFmEsxLw14nSJwKUHdmBSwItq+u7RUkyWmIQFEkm6nZ7EkD8w0HGcaOJy5NsuEjiAKCx5Spj+gyhbx6cSgoSkq1KvwdA0JkTFAhw98hkAMvaH1DXunl5C7ObuNbQiXB2DrYi4VTqTMQUuPms4sOkXdE9CxiYB8wGELuLomKBVLQ6yGDPdI65AwppFFCQJgKVZkXPvFJv2U+hnsA45KAqFAK5iqapQd2ZSmgWimYSUkOHfezf3gjjKHnzFB3TNmX6FR26wPMCm1cOD4bn3joYWSqnOApLAKD+ISWjEzQfiSXyYZ+L5ANEUlGJSUBiEixJYNYlR6ZnrBk6rQLJUw0OG56nQa+FtoWxSBKWQXDnR9GsOmp9YETmSbDMnfpBJICCcXxNoWSGJFvIwKFhjiz0AF1H7vBCZizbOzD9+cZKLlmAGr6+UaIRuAlL5F3O/WJwARcAAn1jUA3TKQzsSNWULeUacOmpBKXzL3fPz6RoqoAIwlhkSBcH8RHVSgsOTkLXbz/AEhkh46LHKXEneMMorHDeKqQGXfQEvfxg+p45yadGLuYk4OzpU1Q070HlIvtAMyfhto7ZRDwCsfEo5hyTvANPMKzmSVOfAPGUBXJlk4fNKFYumnXrHSOyi0oYoSxUkE3eOWSQQHi+Ui1yaZSyUomzAUyELUE+Jc6jbUtHLmTekWjJJbKp/iVx5c+pIDmXK/lJF2KvnVbc28BFdoS6g1iPIHPKJu/UGTckk57nM+No1lS1spR5iGIYMcxmd46oJKNHFKXJ2OaWeRzO1+az9BY/vOD5PGSEd2oh9xcgDYZP0hHPnJBKQkqKQyxi+Yi5v8AaJeGS1IImJS7X0IAOij4RKcNCMdf9YShSRiJLFyXu+g2bV4TzqfvqiWFK5AX5jk35gObw84nSe7L87gmxywgXYxtQ0ywtSlLAUg5E6X0IuCDDRxxirKQpbNp9UpapgSStSwpvB8mOgEPqqmKJFLKRylCCuYWN1KL8xGgFhAnZvhap0+WU5FQCr/KDpEXaRa/4ipKFEy+8IGbJZg1vCNKHSGb/EK/jkzSQQFJGFbIe7WPQm49IzjVGkJT3UsCYR8RUCQDva/1EIOHcQmAkFSQhn5Ui50G4g5fEFlQIWVFsJyOt+kI8bi1RFoF4Vw/DMUkzQCNFPzOLsRb1h2mfJCSFWILqZJBDbKHKW2hRM4XMUXSrCM8WLLwO8D0dXMlrBQ60AkKKuZKjriGoh5R5fJnstHAuJYytIU6A6gCL9CLwVSTwpLqSHJOkJZdbLmzBhCUEJwgIGgtc7m8SzUoScLs2z/aJcKYKEvElf8AyJ6RouapzoxVC0KUOW7EEbvqPeGtUgJnVRWrJcxgL/Eshny10gOnlJLBKWJ+IKL21fC22WkdtUUo0lSyJSlC5WwGHXVhqC2kbpkMApV5bXfMly6Gf4gczsxgiVOuyUJSLpBwsbnc2A6Rk3GAEKmAhwUjlYnVyBZw3tA0AFmz7KLC5BxKOdiLDQAGIVrA0D33Z9fC94nTImg4lJk5uPgt65qgabTrU7JU3zEjPrthzuLQ1Bo3Uks9lE5ubB4jIcOSSRsLeUaIluQ7W2OfhvE3cqc63te7N0s9jAoWjJE4s4bxf8xi1Ao5mu40Z9y2sDTAxDBuUltDY5RKgOEtrfyy/MYIFPknkTqq5/egAjyYwCUhzcge0PKmltiTzf6Xte2Y2B9YJ4X2eSAlUzGWOJhZydmyFs4zyxS2Hlozs3w4hKgqwY66+0Q04dZOSRYWt0EPEhJxTAAEJGEuTYMXIvrcGI+AyUT1oSHAORI/qYDoNd453k7kPGVjHhMpA/mTABLBDnc6JH384k4hTCpmGZMmry5AlOFCEgkYWVfCCxcecHcY7orTRgp7uTzLLsFLOSSfvbMwoqaqZLJaSpILpIPwgFtfldnGYLRBNvYMkt0j2o4UjGoJKcK3II0UCcQG4a4vrAUlnxJSoJAwlAcafE4zOXgYczVY0hsIscOLNRa7NkosIioJBIDAEXs92BuB1z9IyyMjYDIkImOksteZLP8AUu4ePZtGySlBSSgKzOHGc8Oz2UBHq6RlFKVOM3GpN0jew2iZcl0/zQAWBS2bjLF5taM5OwhFRQ97LTNkzc7FKwxwsPN3LeUVPtBTrlLCVEgq+Ya9It9K4QwUbH4RfCSXKh6ZRDx+qp1paanmSHFs31sX6vDwyPlXwFAXZTiBlSpqwoIUAEpJydVr7W1iKZJWo973hCXdIGTnN93OpjWmQESSgICkKZRG4DPexeLZ2c4UZslBFOFoJIHMHcKDAAkWG+VwLOYslLLOoGnL7K8ODImKUcSXJDgJ8/IxJK4OCoiWUowEg2cjr7xZ5fBlJlE9xhThSvECnItzb3YnpZ2ePKrgk7vMSZWBCgSRiD37xYfwQDnflvpGl4nk90T9kfsqFdTLSClaUEG739Gy84UT+YK7sthJASMgNT4x0afwBSQ81JYKD86L5WspzmMtDHlf2TxKOCQlKiLAFJGLlzwn+pPqIOPBnX9BvYjlFCyMbkpJuPEZeTxbUTVYU2JtmLvvpvB0rsJUBWNMtBJZQxEEEHDuP6ksNzvG0zgNdLYAIAIcBybHwTbwzEVfjZZP9TOcfllPVNKqqpFmTMWf/wBFfeA6b45YTkR53cX3jyMgzLsc08gNzE3NgMg2ef4hdOlkJWzAhJUczYEiz62MZGRGD2IiOopsPKTcrF9wwZ9sxvD6gkiimIl/5i3CVu+ACZYhCCbu4dRbKw1jIyHbC2K+L8OQgFaHuUlJOYSsOX3Vo8DTaUITYnlZL7hnS+1lN5CMjIVN0ZdAxpFKKRisykXfMM58DBFHRFTDlAwD2DnzzjIyGkzMa8No0KQ5fEz2Ns2HUeEFlBXiQ7YQDmb5gg6tlaMjI5ZMU1kyloAwqALXLaEkmxt0aDuz4MvvFoYBEslIbIqUz21cvGRkZ/qNAhRxQyiSEAuXU5cqV1JGUMDxBWJSrBKmCk4QykkXCkhgTsdIyMib0hWCcXpkSFSQgqOJJN7MylDfYQQie8oLFslMegvf7RkZAYDancrezZj+l7WG8bcVniQlZIxKUQnFZwNMJILXJjIyMuzAvCppJNzYOXvrp53jegUipxrUkBcuwUwBIOT9RGRkGetoJrS8LLLWZl3SWw5XKS17A+EXXgHEkU8lMsJIUkrbCzcykqdyxfEnJtekZGR6v/kQU/Ial/a/+o5vKm4RTX2GcQ47LmIUkIUOUpQ4DAPbWzJw5Z3EaTOMyjjZK8ShqzYu7mS2zsllu4uWyjIyPpV48EqOB+RNuweu4kiYgpAUDixB0pL8ktJ5ndPwE2zcPBdNx9CD8JbEk5JeyZKbE3F5astxGRkF4INUBZpJ2bjtFLKUpUhRCQBkku3dEAuciqWu+gIMLqyslrKSEKJCQklRYkh88PxMGGLMtGRkCOCEejSzzl2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6" name="Picture 14" descr="Obra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674" y="2697510"/>
            <a:ext cx="1739342" cy="16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4408" y="-1755576"/>
            <a:ext cx="3907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We feel happier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0592" y="2652567"/>
            <a:ext cx="2642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 have healthy skin and 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7544" y="476672"/>
            <a:ext cx="8136904" cy="5904656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64004" y="922338"/>
            <a:ext cx="80682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E838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Meat for strength &amp; muscles</a:t>
            </a:r>
          </a:p>
        </p:txBody>
      </p:sp>
      <p:sp>
        <p:nvSpPr>
          <p:cNvPr id="2" name="AutoShape 4" descr="data:image/jpeg;base64,/9j/4AAQSkZJRgABAQAAAQABAAD/2wCEAAkGBxQSEhUUExQUFBQXFxcVFxcVFRcUFBcUFRQWFxYVFBQYHCggGBwlHBUUITEhJSkrLi4uFx8zODMsNygtLisBCgoKDg0OGxAQGywkICUsNCwsLSwsLCwsLCwsLCwsLCwsLCwsLCwsLCwsLCwsLCwsLCwsLCwsLCwsLCwsLCwsLP/AABEIALQBGAMBIgACEQEDEQH/xAAcAAAABwEBAAAAAAAAAAAAAAAAAQIDBAUGBwj/xABFEAABAwEFBAYFCwIFBAMAAAABAAIRAwQFEiExBkFRYRMicYGRoTKxwdHwBxQWQlJTYmOSouEjcjNDgrLxFTRUlIOEk//EABsBAAIDAQEBAAAAAAAAAAAAAAADAQIEBQYH/8QALBEAAgICAQQBAgYCAwAAAAAAAAECEQMSBBMhMVFBFCIFMmFxkaGxwQZCgf/aAAwDAQACEQMRAD8A58gggumcANSLDYnVXYWxOpJMNa0auc7c0fGajhWDa2GmGDLFDn8/sA8gM+1x5K0IOTpFoq2WVO77E3KpXr1HbzRaxlMf2moC5w5wE4647PUB6Cu9pG6u0YD/APJT9HvbHNUeJO0LQ5hDmkgjgtH00a7NjH2+Arfd9Si7DUaWkiRoQ5v2mOGThzCjQtjd1qbam9E5kkySwQMTo9Oh9ir+H0Xd8LNW2y9G8tkOGocMg5p0MbuxZnFxdMVOKXdeCK1qVCUEoNQKb9CAEqEoMSg1SVoQAjCUWoBBRugApUIoRqaKttgQQRoICQRoQgAkoIjkiBQQGggggAIIkaADSgOYHEnQdqRKhWiviy3fGZ5qyNGDA8j/AELVt7UqXoUm1HfbrCR/ppThH+qe5P09sawyw0HN+yaFIjsjCs4UUIaXo6kccYqkbGmaFsYTTayz2gGMDSRSeTpDXehOkgwCcxmCqOqwtJBBBBIIOoIyIKhWOvhe0nMTmNJG/NaPaJuIUax9J7XMfzq0SGlx5lpYfFVrUx8nCvKKaUgoOckShmVIJxQSXIKC5HRgIQlBVLgATwKbATgT8HljcPeyRZLI+qYY3Ed+gAG6Schv8E7arsq0xL2HD9oQ5o7SNO9aTZ6iG0mjeZc7jJOU8IAAVs0+ruPbxTtpGPJztcjil2Rz2jVLSCCQQZBGRBGhVzedsFobjLQHjMxlLvrGOevb2pW0VymjFRrT0b+RAa4agct471V0gWyRmPZxVqjkVmra1+4xCUAre4rrpVsZq2htENIywFznB0+jJA8SrOvVu+gYZRqWkj61V5a3/wDNpaPGVzsmWMJOPlhHiTktuyX6kbZbZapbelLHsY2mBJfJ6zpgQOw5rZ3fsJZA1we59Z8QZd0eEwZLA3XlM6Kr2Y2gq1qrqNNlGjTwPcaTGAdIGj0Q4AQ4AzJJ0KatVrt/+Uw9I2oIc4dU0A2c/wAX1deBWPLmyX6OnxeLhcL8v+itt2xz6OIvr0GMbJBJeXuaND0bWHONypD81H+bXqf2WcM86tRp8lIvikQ4l4PSOe9xxZkNJ6o5b/BMWSwVav8Ahsc7sGXinReRx2cqMWZYIZHCMW2GyvZvurW7+6pRZ/ta5ELwpTlYSRxda3z+2kFYUtm659JuHvk+Ck0rnptHXcJ3cZ4Ebu9JnnhHzO/2H4eNkn4xJL9SrbbaX/hsH/2a59QS/ndH/wAWn/7FpHsK3ey9psTiKVajSBIAD9zjuxA6HPVS7VtHYhULWWam4B2TiBBj6wEaaqn1MKvZj/op3Wsf4OcNtNEnOyADiLXVHhioH1pYNmJzp2ho/DXov/3U2ldMtNuu+0DDVpszyBbkQO0ZjRZnabYtjKRrWUue2ZIOsbsLdT60zHmjJ0pic3GlBW8aa/gtNjalCmymaIhrnVekqVWtLiabcWFxExlBAHarq32ay2xtMVGUj0s9G9oDakYZDmkZ+zMLmdz2lzaFoYCQcoHDECxzo3HMBbXZik6qWPcJIptojdDN8RpJBJKpNSjPyaMEsc8S+3/wx1fY61CcDGVhMTSqMfMfhkHyVRarrr0v8ShWZzfTe0eJEJy8Wus9epTa5zcD3NGFxGhyU6x7Z2ukABWcQNzod5rWpZUvCZynj4zbWzRQYpRytQdsBU/7izWetzcwB36gJ80depdVUZU7RZ3H7D+kaD/a+clPXa/NFoj6NP8AJNP+jH2qpuRWCxGq7CMt7jwHHt4BX1p2ZY8k2e10anBtSaL/AGgnwUindtSx2fG6k97iZd0Q6TPOAS30WgDU5SeabHPja8mjJjy4MNQjbDs93U2CGsB5uAc49pPsyVVf12ta3pGCIPWAyEHLEBu3eK0V2tFegysyRikFrgQ4OaS1zecEa8wot5s/pVQQPQfkeTSRI8E6M4ZItw+DixlyePyI9W+/+DJ2qwVKWA1WOYKjcbMWWJvEcNRrxC0FrrF9jYTqKjT408B/2Aqu2lv51se15pimGggNDi/NxBccRA1gQIyACW+2YrO1vDCO5s+9Kjs4/cu53uUlq6IJKQUZKSpOWEUEIQUFrGgEsBEClBVL+RQCkWNuZ5KfY9nbS8A9E5jSJBeC3LjhOcZamBzSmUrPRMVa3SPy/pWcdI6RudVHVb3SQphnhB9x0MORqkhdkrOa5sYi1xLZZLnB3KPMLW2S8bJ0LQRUFQTjAzIIyObjnpoI1WeG0FWmwUqVGlZaTjuP9YmDBL9Z7hvCqPnQbW6ztQXEk6nfJ46qyydWLk+1eiMmCMHqlba+Te3lbX2izGhilhHVyzJGbSTv3LnDKxAIzjh61o9mbxx0nZ+i9zR/bMtPgfJUV7sw16g/ET45+1aMNJdjLglJzljm7aIrKkOHPLx+ApCgWp0CeGfgpeNKy1ux3Ig6TLG5rUaVek9pLSHtzEaEgOGfEEjvXZr4u/A1xp+iRp8dq4XSqwQeY9a9C29uKiIylrSOWQ/4WDkpNo2fhsmlJHIr1sgqOa4zlia7u6zRn2u/SqilaHhzT0wYB9UN38MUgR3LTX5ZjieIIJM5bnZwQe8jvWKtNixukPe1waJDSAJ4kHLl4LFyW9F37eDpcWEerLt3fey+rXi8mWukA8Z7o3KOcT2kmZGXMgxv45lVd0OIdhImTmSIPDq7p5LTMs+AEETwzy+rB81yJLRnairRUiqZ45jLjnKcq69okee/sUi4iG22g1wBY57RB4GB7VP20uoWa1YGDqlgc3LKS4yO5M0uGwvfWepSWG1ClDz1iCQRumP+fBSq+3Bp8zoBjiTx5DuUW1Xa8sJgx4dvmFm7PdDqlUhxMGYOsHn5eKtixRk7ZTNka7Gg+mTajw0UILwGvcSAR1gdWjr6DMgHVdS2Lrjoxxj+B6yuVUdnqQ9N1QOEFuEtGW4uJBzPDct1sfVIdHH1LqQbrucqaSfYqvlUsHR2vpAOrVaHZCBiAg9p396xJK6p8rlCbPRq72uLSeThIE9y5O566OKVxOJycdZGLxJt7skguSXnJMKQXdIFBpxAAkSQOIzPAq9va2V7KW/N+lLHS0hj3yHbsOHMZHdGmqo6L4c08CD4EFaW8AaoLWmAN6jLghOL7dzTyOVPBlg/+vyWVlvWrADnDGSHEZHDoXT9ozAJ9yi3/X/ovJgEgM7ST7gVCumydG3Ulx1JzKr9orZieGAyGa8MR9wy8VXi4OhjafluzNnzPncuLj+WP+isIUyzUHvYSxj3BsFxa0uDZmMRAy0OvAqvqPyV3s9a6tJpdQtjrLUdqMM03Bvo4jodXa8VfJk1XY6OSKapsr0IWsqXzXdnbLDZba3fVof0q0ccbN/cqu9n2F7Js3zmlVkYqFduIYYzLKkbjGqTDOpOqMk+M4q07KYoI0E8zDWArVfJvXay2jGG4nUqjKTntxBtY4Swwd+RHfG9U2BEAlyhsqLQ5Gsk6LW+KlaucV42x9T8mkSKY5YG+sgdqrxeDaeVCi1g4kdY+HvKZhHCzw4aXebv/Bqn+JyfaKpf3/JT1XuNqa8kuGKRizy+zHlAT201qbUrFzWhg+wNGk5loyEfypFqpR1hodeR4hZ20MLSU+SUIVH5NWOXVqdmo2KtUPdT45j1e5C31w+q9w0LjHYMh5BZy7q7g8QY1BjgRmrmmck/jTtCHxlHLLJ7GrYeqnacwMtw9SYtUmGjU5d5Vu2mdI3epUm7mynJdRSIOa9D7M1/nFhs79SaTQ7ccTRhcM+YK4MaZ4LpnySXzk+yumZ6RkndADmgHhE5c0jPG42RwstT1a8lhft2ASRI7c1x68nzXfBnrQe/wXoDaizzSdEzH1RmuACzYazwdcR3z6tVy+S/sO/xV95eXPZC/wBsjPhrvVlYbzo1aj6IEuZAcdxJjMDvTNyVQZEwSIE8VVbOWa0MqmnWENDnPHVEy4ah/pEGBkSQudGMZRk5eTfklKMoxRYXdSAtlEvmG1WmRkRDhBWz+VCwOe2lVbmGYw7sIaQfIjvCy1rsxBBAzJJB4ZT7fWuoCn84son6zAe+J9YCdx/ug4CuR9k1I5DfF9vpUG4Q0kObJIJGHIPkSCdOO8p6GNeIOJhnC5u9pyynXgpt/XLTc2pQf1S3KQeEFp0O8eZUWrQaWU2MECm2BBHGddNSU2DioKK8piZJ7t/A/etMNYHAzAGhk6cNy0OxNIVGh4WUtBmkRv7cty0nyW2oQ5h1Byy9q2RlZknHsXHypMb8wzEkPbE7jBz9a4kaZ4Fdq+Vcj5q0fmD/AGlcmC6GCP2nE5uSslUV3RO4FEaTo0VklNTtTJHO07KJ9TcFdXdfDWsDHg5aOAnLmFTOo9G9zT3dm4ouchSm/J1smHHnglLwXVsvv6tIEfiOR/0gaHn5KlcUlzoITbnZxr7TwVZSothwQxKoocZTL3Boz9g3lWQoOG5SbtsfRtk+k7XlwClSpjFvuzl8rlbSqPhECiKjTLS5p4gkHyT1prVagAeS6NJAnvO9SgltKnpxuzM+TKqKr5u7gUFbEo1bUp136ICPCVMtEMAACabXyIISVK+6NDxpOmwUrNKebY27ylWU9Qo2DEzPVUcmPjCNLsLbZqcQTKzV/wBzFvWpy9mpH1m928c1f2o4IATIrmM1GrY2OdY3VGUsFIDrKcauU6BWpsQfJjv0Pkk2a626gSRxJPkmxeipDlyoy+GHcFjBf0tTQeiOJ4wtKH0uSz7GEmN6dFmPHRKljt22IfJlJ/lLz+meCttlqjKdqpObHpYe52SxgpO4o6dRzHNIdmCD4EZqrxfqTHk07cT0HeFLG0jl2+S4ntbc5o2jGdHkz75XabJX6Skx/wBpoPiJykLK7Y3e2qwyJIBI4TzXPyw2jR3MM9ZbHMbK2CtBdlZzspHlwWVeXUzhcCCOKvdnaoc7fv0/lcfLjcWdmE1JFnbGScI35DX1D4yW72RrzZ2zq0lvgVgqNQmuwZTiHIFbu46RpUiDqXk8MjHu8lo4MZOV/Bl5ko1XyUG3tkw1ekEnGBPAECPNYFtUsfyGXf7V1+3NbaGPYc5ENGhJ90rnd63QbM8sgSACHOEkk64cjA1zjdqtssFT2RkjmuNEW0tymN3GB2ScvNaT5OrG4S7FGeYAxD+PMLM2W7nWmo0klwmM8ROW7MfELq9yXS2jT7p7OzkmRlcuwvIqRjflTt4PR0tYlxg7/Bc8PZCutrLe2taHuBcWgwOGWW8qkMbpXWxLWKR5nlT2yNghBAIJhmGrVZhUHAjQ+/kqqpYnt+rPMZhXSUEONmjDy541XwULbDUd9U9pyHmrW77vbTzObuO4f2+9Sk7ZmYnAc0vRLuy2TmZMv2+A20ydAlCkZg5J22uh2EZAZZJNTFDZ7ldNtWZ3BXRIbZANSfBOUqVHeSUqs4428IzRVIDHPbvMJWzY7SK8IkMZQH1SUaq6DnnTNBDj+oLJGvy/0N25mIAhHZx1DIUwXbGhSX3c45SlbrwaulK7ruRbIeo5RW1zI4SrAXc8CAU2bqdxVlKPexbhkpUhFubighHZm9QyE4y73jeg6xP4qNlVWW0d7UNUMuUoUhhcUs3e6dUTrI77QU2vYJSXwKa0B08UTDm5N9BH10zUfGhRVlXLXyh5jiDMZJu2NAgjemBXKS98pii7FSyJqjs3ycXj0tja060zg7okZcM/JWl62aRpPcuffJlfeCoaDjAd6PDEutCmCFgzRqR3OLPfGmcu2jupj2kFoBGYJJ15ws7dbTTqYXDCcxkMIjjBk+YXTdoLvgGMuY18dy59b6Id1XaDQiZnlv7/APhZcmJTRux5HFkl9htLZq0WB+Hcd43xGpEq0/6pa302F1PAS0ujOcp5b0V2Xu9jWscW5GC5xAy3RG/29iK9bzLXNEzqBnuPBN4+JY40imXI5ytljsu+pOOqesRu0AG7zRbQWhjqu5zSN2vYOKr/APrLKdOASXkeCrbLNUxv+Mxz9abNiY+TY7OsptEwAB5Ql7Y7R06NJ9Nrv6rm5RmBI1dwWdva8RQoPafSw5ce6dcgfBYylaHVuke44urE9mnf2rMsms0l7HyxbYpS9IrXDiZ+OaTKBKKV3DyD8ighKKUaCooK6u27Wloc7Odyo1Ms14PZkNFTIpNfaNwyhGVyRLtl1ukloyUMUHsIMHIqxpX1xCfbe1M6hK2yJU0aOnhl3i6K+0Q8g5g70LVWBDQNysxbqR4IfOKJ4KFN+izxp3Ul3Kq31Q4iJyEIWe0jCWO0Kty+jExl2JoVaG4AqyydqopLDUr2RAs1VrJMzIgI1Nq16LdWeSCH93emRTj22SKgXm5OC9HKsCUFfpx9C+vNfJcULa52ZyCFqtbmiRmFWtqmIUyoJpBLeNJj45pSi+45StLiJJgJm02h435FFahDAE41ktao1S7ltm/tsDcRGbsyor2uxQSU5aycQUvB1geSm67la2deiIbIOOahuCnUv8QqPamdYq8fNCsla2iOQgl4EAxMED9hrGm9r2zjBkRuPP3Lu2zF4GrZ6bnGXYYceY1XCrCzrt7V0LY++w1/Qk7zG4QATkO0LncyaUkju/hcHLHJo3d59dsLGXpdgzIGmffu+OS14rhzZGhzVXbaQIKSjeczvKm5ogyFGo2wvZB1b4rT31Yuc9ypbHYZJA4K5UjWSkSeMexaqzhtGni+MUTkmrDYxTa524R4GFn9ob7aWFjNzjz7CPjil5J6ovjhsyPtHehtDgfRIyjUHiQfZ/MxrqZ/Tqkahum4+9QrPaMQE5nzVxQs2GjVIylp5b1gxybyq/Z0ORFR48kvRRFEjKLCvUHgmBKCIBHCCA0aIBBBAqUYKSEAghiyjYc0lGEEJ0WdltGJ2H6sQm7OwAvPBJu9sOngE7S9B5Smqbo1RbaTf6hNPSUzOoKCFgHVcgi6dINd0mypASgEAnAE0ztiA1Ta7oaGpuhTzlFVMlUatjIy1h+49bBk1PWYdQJFqHVanKRhoVH+UfF1kf7Ea1jrqUXQWpm1DrBC2nRFXSK76uTFUaMPklRbWOsU9ZXEnMpquZcVMU9ik5p4+3sZhHCNBNMtj9hHXaeaFstTqdXEwwQZ14Aj2pNA9Ydqavgdbnl7T71xvxRfdFnqv+PyThOJrdktrYp9HUObTlO8OBMdxW2c4OEzAInsXDh1Tkc9ecrQ2DaOoyMTurGEAnl8eSz4sy8M6mbju7R0C0Wfcczr6lEoWEMcT2oWO+GPOKRpkJznePUprs8xoYI7CR7FrsxtFFelrw03xlw7ROXgua1zm6e1bTax2EEDeT5SsNWdJ8llz+TTx+ysdsbiHBamlUJs7xwAnvgeHvWWoMzC091iaVYfh9RCRiaWWP7jeVbwTr0U+BFgT0IQvUHz9yYzgSgxOFBFBsN4EMCdhFCKI2G8CVhSkcKaDYRgQDU6g05qGgse9FscU5ZvRcE4bU3e1MU68OJjI7kru14NDlFSTTHLLkxxQTdSsIhuiNTrfdh1tVSK9oTgC2I2IaP8136Qj+hQ+9d+ke9V60PYx8LN6M3ZnNjNFXwRlqtONiR96f0j3ofQofen9I96pvju7HdHPrrqjL03gtgpFarpGgWr+hI+9P6R70X0KH3p/SPep6mO/JR8fkNVRm8bTmo9R0u5LV/Qofen9I96B2K/NP6R70LJjT8hLj55LwZcuDRlqoq2J2J/NP6R70X0LH3p/SPepWWC+SsuJml8GQlEtkNih96f0j3oHYpv3x/SPep68PZX6HN6Me1KtdOetxGXbxWt+hY++P6R71Dvq4OhpYseITByg5rDz3HJj7eUdj8HhkwZvu8MyLKYGvxv9ih26qTHj2aKXWdBj45KttRzHguPBdz1M32JNmvB7cMHQ+uAfUum7M3oKrGk5ETlyge2FyYCPWFaXZerqTg4TG8dogrXinT7mHNC12NlttS/pk/ikdhKwdOnJWntu0TarMLxkRn2/GazpdAjn6t6OQ/lFeMu9Ml06UNJ4euFd7MVRjDTo4YSDwKp6R1HLPugJ6y1Cx/OfYsN97N+q1aHLZSwPc3gYTK1dquMWiKofhxtBIj62hPemBsp+Z+1enx8iDgnZ4TPwMqySSXyZpBaU7K/mftRfRU/eft/lX60PYn6HN6M2gtKNlfzP2ofRT8z9qOtD2H0Ob0ZpHK0f0UP3g/SfejGyh+8/ajrw9h9Dm9GcQWlGy35nkidstwqftR14ew+gz+jNygtGNlT97+1LGyv5n7UPPD2R9Dn9GYRrTHZT8z9qCnrw9h9Dn9G2hGAnEcrm2ejoQEAnEYKiwoQhBTgKOUWFDRBRJ+URKmwoZITRUkpBCNiNRmUlxTxak4VFhQ1JVVtJ/27+cDxO5XGFUW11XDSgalLzTrGx2CF5Ec0tjSD2ZKttDDJ4K2tbOqeOL+VS13GSNwXOx9zrZJULplG4a81HbUzT7jkU+qEN2APmQksqEu7EVPLNO026lRLwEF3J9mEzwyHirA0S52XM+5U9Oph38PX/KtqFqjx17Mx6lnaNOxttl62KmWcCSOI094V2aKz2yTAajy30YDuwkAELWYF0MEqgjl8hXkdEToUfQqVgQ6NO3EaETokOhUvokOjUbE6EPoUBRUs00OiU7hqROhQ6FSuiQ6NG4aEboUfRKR0aAYjcNCOKSNSejQRuRoSMKPCloEpHUH9IQGoYUsFAo6gdIINQAQlGCp6iI6YIQhGilG4dMGFJwpUopRuiemJLUWBLlJxI3DpicCzO2DT1d4jLt35rTl6pdqaeKkCPqunxy9yple0WhmKOs0zml5iJ7M+/wCPNZyq/f8AaBWhvSTI4z/CZujZStamgsgN0k6JWCKofnk0zLGrBCmvery3/J7amDGA10DEQ05gAT3nXwUVty2guDegq4tILHDXQzpuKe434EKXsrWjIpzpABqtdYtgK7o6QtYMshmdYPlmrNvyYU8prv3TAbmRwS3FDIzo54asz8cPcp9Gplz19audpNkfmjmuDi6m7IExIdrB81SPokHu8kudXQ+FtWdL+TqzEU31D9aAO6c/jgthgVfs1RFOy0m/gHnn7VZEpydIyyjbsIMQISsSLEjYjQLCjwIYkReo2J1CLEDTQxIEo2DQR0aLAlZII2DQLCjDChiSw5V3J6YA0oJeJBRuw0GS9JxoIKBgYejxIIKACa9KxIkFKAMOQxIIKQBiRFyCCACxIEoIIAS5ygXrnRqT9k+pBBQBy+1CQZ4FdJ2cphlmohojqN888/FBBGPwycnlFnKAQQUsqCUCUSCgsjPba0g6i2dzx5hyxNps7Q4D8J9f8oIJOTyh2LwdH2cefm1L+2PDIKyDkEFoXgzvyAPRlyCCCAi8o8SCCgAEoOcgggsJJRgoIKCwWMoNcgggqKFQokEFA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6" descr="data:image/jpeg;base64,/9j/4AAQSkZJRgABAQAAAQABAAD/2wCEAAkGBxQSEhUUExQUFBQXFxcVFxcVFRcUFBcUFRQWFxYVFBQYHCggGBwlHBUUITEhJSkrLi4uFx8zODMsNygtLisBCgoKDg0OGxAQGywkICUsNCwsLSwsLCwsLCwsLCwsLCwsLCwsLCwsLCwsLCwsLCwsLCwsLCwsLCwsLCwsLCwsLP/AABEIALQBGAMBIgACEQEDEQH/xAAcAAAABwEBAAAAAAAAAAAAAAAAAQIDBAUGBwj/xABFEAABAwEFBAYFCwIFBAMAAAABAAIRAwQFEiExBkFRYRMicYGRoTKxwdHwBxQWQlJTYmOSouEjcjNDgrLxFTRUlIOEk//EABsBAAIDAQEBAAAAAAAAAAAAAAADAQIEBQYH/8QALBEAAgICAQQBAgYCAwAAAAAAAAECEQMSBBMhMVFBFCIFMmFxkaGxwQZCgf/aAAwDAQACEQMRAD8A58gggumcANSLDYnVXYWxOpJMNa0auc7c0fGajhWDa2GmGDLFDn8/sA8gM+1x5K0IOTpFoq2WVO77E3KpXr1HbzRaxlMf2moC5w5wE4647PUB6Cu9pG6u0YD/APJT9HvbHNUeJO0LQ5hDmkgjgtH00a7NjH2+Arfd9Si7DUaWkiRoQ5v2mOGThzCjQtjd1qbam9E5kkySwQMTo9Oh9ir+H0Xd8LNW2y9G8tkOGocMg5p0MbuxZnFxdMVOKXdeCK1qVCUEoNQKb9CAEqEoMSg1SVoQAjCUWoBBRugApUIoRqaKttgQQRoICQRoQgAkoIjkiBQQGggggAIIkaADSgOYHEnQdqRKhWiviy3fGZ5qyNGDA8j/AELVt7UqXoUm1HfbrCR/ppThH+qe5P09sawyw0HN+yaFIjsjCs4UUIaXo6kccYqkbGmaFsYTTayz2gGMDSRSeTpDXehOkgwCcxmCqOqwtJBBBBIIOoIyIKhWOvhe0nMTmNJG/NaPaJuIUax9J7XMfzq0SGlx5lpYfFVrUx8nCvKKaUgoOckShmVIJxQSXIKC5HRgIQlBVLgATwKbATgT8HljcPeyRZLI+qYY3Ed+gAG6Schv8E7arsq0xL2HD9oQ5o7SNO9aTZ6iG0mjeZc7jJOU8IAAVs0+ruPbxTtpGPJztcjil2Rz2jVLSCCQQZBGRBGhVzedsFobjLQHjMxlLvrGOevb2pW0VymjFRrT0b+RAa4agct471V0gWyRmPZxVqjkVmra1+4xCUAre4rrpVsZq2htENIywFznB0+jJA8SrOvVu+gYZRqWkj61V5a3/wDNpaPGVzsmWMJOPlhHiTktuyX6kbZbZapbelLHsY2mBJfJ6zpgQOw5rZ3fsJZA1we59Z8QZd0eEwZLA3XlM6Kr2Y2gq1qrqNNlGjTwPcaTGAdIGj0Q4AQ4AzJJ0KatVrt/+Uw9I2oIc4dU0A2c/wAX1deBWPLmyX6OnxeLhcL8v+itt2xz6OIvr0GMbJBJeXuaND0bWHONypD81H+bXqf2WcM86tRp8lIvikQ4l4PSOe9xxZkNJ6o5b/BMWSwVav8Ahsc7sGXinReRx2cqMWZYIZHCMW2GyvZvurW7+6pRZ/ta5ELwpTlYSRxda3z+2kFYUtm659JuHvk+Ck0rnptHXcJ3cZ4Ebu9JnnhHzO/2H4eNkn4xJL9SrbbaX/hsH/2a59QS/ndH/wAWn/7FpHsK3ey9psTiKVajSBIAD9zjuxA6HPVS7VtHYhULWWam4B2TiBBj6wEaaqn1MKvZj/op3Wsf4OcNtNEnOyADiLXVHhioH1pYNmJzp2ho/DXov/3U2ldMtNuu+0DDVpszyBbkQO0ZjRZnabYtjKRrWUue2ZIOsbsLdT60zHmjJ0pic3GlBW8aa/gtNjalCmymaIhrnVekqVWtLiabcWFxExlBAHarq32ay2xtMVGUj0s9G9oDakYZDmkZ+zMLmdz2lzaFoYCQcoHDECxzo3HMBbXZik6qWPcJIptojdDN8RpJBJKpNSjPyaMEsc8S+3/wx1fY61CcDGVhMTSqMfMfhkHyVRarrr0v8ShWZzfTe0eJEJy8Wus9epTa5zcD3NGFxGhyU6x7Z2ukABWcQNzod5rWpZUvCZynj4zbWzRQYpRytQdsBU/7izWetzcwB36gJ80depdVUZU7RZ3H7D+kaD/a+clPXa/NFoj6NP8AJNP+jH2qpuRWCxGq7CMt7jwHHt4BX1p2ZY8k2e10anBtSaL/AGgnwUindtSx2fG6k97iZd0Q6TPOAS30WgDU5SeabHPja8mjJjy4MNQjbDs93U2CGsB5uAc49pPsyVVf12ta3pGCIPWAyEHLEBu3eK0V2tFegysyRikFrgQ4OaS1zecEa8wot5s/pVQQPQfkeTSRI8E6M4ZItw+DixlyePyI9W+/+DJ2qwVKWA1WOYKjcbMWWJvEcNRrxC0FrrF9jYTqKjT408B/2Aqu2lv51se15pimGggNDi/NxBccRA1gQIyACW+2YrO1vDCO5s+9Kjs4/cu53uUlq6IJKQUZKSpOWEUEIQUFrGgEsBEClBVL+RQCkWNuZ5KfY9nbS8A9E5jSJBeC3LjhOcZamBzSmUrPRMVa3SPy/pWcdI6RudVHVb3SQphnhB9x0MORqkhdkrOa5sYi1xLZZLnB3KPMLW2S8bJ0LQRUFQTjAzIIyObjnpoI1WeG0FWmwUqVGlZaTjuP9YmDBL9Z7hvCqPnQbW6ztQXEk6nfJ46qyydWLk+1eiMmCMHqlba+Te3lbX2izGhilhHVyzJGbSTv3LnDKxAIzjh61o9mbxx0nZ+i9zR/bMtPgfJUV7sw16g/ET45+1aMNJdjLglJzljm7aIrKkOHPLx+ApCgWp0CeGfgpeNKy1ux3Ig6TLG5rUaVek9pLSHtzEaEgOGfEEjvXZr4u/A1xp+iRp8dq4XSqwQeY9a9C29uKiIylrSOWQ/4WDkpNo2fhsmlJHIr1sgqOa4zlia7u6zRn2u/SqilaHhzT0wYB9UN38MUgR3LTX5ZjieIIJM5bnZwQe8jvWKtNixukPe1waJDSAJ4kHLl4LFyW9F37eDpcWEerLt3fey+rXi8mWukA8Z7o3KOcT2kmZGXMgxv45lVd0OIdhImTmSIPDq7p5LTMs+AEETwzy+rB81yJLRnairRUiqZ45jLjnKcq69okee/sUi4iG22g1wBY57RB4GB7VP20uoWa1YGDqlgc3LKS4yO5M0uGwvfWepSWG1ClDz1iCQRumP+fBSq+3Bp8zoBjiTx5DuUW1Xa8sJgx4dvmFm7PdDqlUhxMGYOsHn5eKtixRk7ZTNka7Gg+mTajw0UILwGvcSAR1gdWjr6DMgHVdS2Lrjoxxj+B6yuVUdnqQ9N1QOEFuEtGW4uJBzPDct1sfVIdHH1LqQbrucqaSfYqvlUsHR2vpAOrVaHZCBiAg9p396xJK6p8rlCbPRq72uLSeThIE9y5O566OKVxOJycdZGLxJt7skguSXnJMKQXdIFBpxAAkSQOIzPAq9va2V7KW/N+lLHS0hj3yHbsOHMZHdGmqo6L4c08CD4EFaW8AaoLWmAN6jLghOL7dzTyOVPBlg/+vyWVlvWrADnDGSHEZHDoXT9ozAJ9yi3/X/ovJgEgM7ST7gVCumydG3Ulx1JzKr9orZieGAyGa8MR9wy8VXi4OhjafluzNnzPncuLj+WP+isIUyzUHvYSxj3BsFxa0uDZmMRAy0OvAqvqPyV3s9a6tJpdQtjrLUdqMM03Bvo4jodXa8VfJk1XY6OSKapsr0IWsqXzXdnbLDZba3fVof0q0ccbN/cqu9n2F7Js3zmlVkYqFduIYYzLKkbjGqTDOpOqMk+M4q07KYoI0E8zDWArVfJvXay2jGG4nUqjKTntxBtY4Swwd+RHfG9U2BEAlyhsqLQ5Gsk6LW+KlaucV42x9T8mkSKY5YG+sgdqrxeDaeVCi1g4kdY+HvKZhHCzw4aXebv/Bqn+JyfaKpf3/JT1XuNqa8kuGKRizy+zHlAT201qbUrFzWhg+wNGk5loyEfypFqpR1hodeR4hZ20MLSU+SUIVH5NWOXVqdmo2KtUPdT45j1e5C31w+q9w0LjHYMh5BZy7q7g8QY1BjgRmrmmck/jTtCHxlHLLJ7GrYeqnacwMtw9SYtUmGjU5d5Vu2mdI3epUm7mynJdRSIOa9D7M1/nFhs79SaTQ7ccTRhcM+YK4MaZ4LpnySXzk+yumZ6RkndADmgHhE5c0jPG42RwstT1a8lhft2ASRI7c1x68nzXfBnrQe/wXoDaizzSdEzH1RmuACzYazwdcR3z6tVy+S/sO/xV95eXPZC/wBsjPhrvVlYbzo1aj6IEuZAcdxJjMDvTNyVQZEwSIE8VVbOWa0MqmnWENDnPHVEy4ah/pEGBkSQudGMZRk5eTfklKMoxRYXdSAtlEvmG1WmRkRDhBWz+VCwOe2lVbmGYw7sIaQfIjvCy1rsxBBAzJJB4ZT7fWuoCn84son6zAe+J9YCdx/ug4CuR9k1I5DfF9vpUG4Q0kObJIJGHIPkSCdOO8p6GNeIOJhnC5u9pyynXgpt/XLTc2pQf1S3KQeEFp0O8eZUWrQaWU2MECm2BBHGddNSU2DioKK8piZJ7t/A/etMNYHAzAGhk6cNy0OxNIVGh4WUtBmkRv7cty0nyW2oQ5h1Byy9q2RlZknHsXHypMb8wzEkPbE7jBz9a4kaZ4Fdq+Vcj5q0fmD/AGlcmC6GCP2nE5uSslUV3RO4FEaTo0VklNTtTJHO07KJ9TcFdXdfDWsDHg5aOAnLmFTOo9G9zT3dm4ouchSm/J1smHHnglLwXVsvv6tIEfiOR/0gaHn5KlcUlzoITbnZxr7TwVZSothwQxKoocZTL3Boz9g3lWQoOG5SbtsfRtk+k7XlwClSpjFvuzl8rlbSqPhECiKjTLS5p4gkHyT1prVagAeS6NJAnvO9SgltKnpxuzM+TKqKr5u7gUFbEo1bUp136ICPCVMtEMAACabXyIISVK+6NDxpOmwUrNKebY27ylWU9Qo2DEzPVUcmPjCNLsLbZqcQTKzV/wBzFvWpy9mpH1m928c1f2o4IATIrmM1GrY2OdY3VGUsFIDrKcauU6BWpsQfJjv0Pkk2a626gSRxJPkmxeipDlyoy+GHcFjBf0tTQeiOJ4wtKH0uSz7GEmN6dFmPHRKljt22IfJlJ/lLz+meCttlqjKdqpObHpYe52SxgpO4o6dRzHNIdmCD4EZqrxfqTHk07cT0HeFLG0jl2+S4ntbc5o2jGdHkz75XabJX6Skx/wBpoPiJykLK7Y3e2qwyJIBI4TzXPyw2jR3MM9ZbHMbK2CtBdlZzspHlwWVeXUzhcCCOKvdnaoc7fv0/lcfLjcWdmE1JFnbGScI35DX1D4yW72RrzZ2zq0lvgVgqNQmuwZTiHIFbu46RpUiDqXk8MjHu8lo4MZOV/Bl5ko1XyUG3tkw1ekEnGBPAECPNYFtUsfyGXf7V1+3NbaGPYc5ENGhJ90rnd63QbM8sgSACHOEkk64cjA1zjdqtssFT2RkjmuNEW0tymN3GB2ScvNaT5OrG4S7FGeYAxD+PMLM2W7nWmo0klwmM8ROW7MfELq9yXS2jT7p7OzkmRlcuwvIqRjflTt4PR0tYlxg7/Bc8PZCutrLe2taHuBcWgwOGWW8qkMbpXWxLWKR5nlT2yNghBAIJhmGrVZhUHAjQ+/kqqpYnt+rPMZhXSUEONmjDy541XwULbDUd9U9pyHmrW77vbTzObuO4f2+9Sk7ZmYnAc0vRLuy2TmZMv2+A20ydAlCkZg5J22uh2EZAZZJNTFDZ7ldNtWZ3BXRIbZANSfBOUqVHeSUqs4428IzRVIDHPbvMJWzY7SK8IkMZQH1SUaq6DnnTNBDj+oLJGvy/0N25mIAhHZx1DIUwXbGhSX3c45SlbrwaulK7ruRbIeo5RW1zI4SrAXc8CAU2bqdxVlKPexbhkpUhFubighHZm9QyE4y73jeg6xP4qNlVWW0d7UNUMuUoUhhcUs3e6dUTrI77QU2vYJSXwKa0B08UTDm5N9BH10zUfGhRVlXLXyh5jiDMZJu2NAgjemBXKS98pii7FSyJqjs3ycXj0tja060zg7okZcM/JWl62aRpPcuffJlfeCoaDjAd6PDEutCmCFgzRqR3OLPfGmcu2jupj2kFoBGYJJ15ws7dbTTqYXDCcxkMIjjBk+YXTdoLvgGMuY18dy59b6Id1XaDQiZnlv7/APhZcmJTRux5HFkl9htLZq0WB+Hcd43xGpEq0/6pa302F1PAS0ujOcp5b0V2Xu9jWscW5GC5xAy3RG/29iK9bzLXNEzqBnuPBN4+JY40imXI5ytljsu+pOOqesRu0AG7zRbQWhjqu5zSN2vYOKr/APrLKdOASXkeCrbLNUxv+Mxz9abNiY+TY7OsptEwAB5Ql7Y7R06NJ9Nrv6rm5RmBI1dwWdva8RQoPafSw5ce6dcgfBYylaHVuke44urE9mnf2rMsms0l7HyxbYpS9IrXDiZ+OaTKBKKV3DyD8ighKKUaCooK6u27Wloc7Odyo1Ms14PZkNFTIpNfaNwyhGVyRLtl1ukloyUMUHsIMHIqxpX1xCfbe1M6hK2yJU0aOnhl3i6K+0Q8g5g70LVWBDQNysxbqR4IfOKJ4KFN+izxp3Ul3Kq31Q4iJyEIWe0jCWO0Kty+jExl2JoVaG4AqyydqopLDUr2RAs1VrJMzIgI1Nq16LdWeSCH93emRTj22SKgXm5OC9HKsCUFfpx9C+vNfJcULa52ZyCFqtbmiRmFWtqmIUyoJpBLeNJj45pSi+45StLiJJgJm02h435FFahDAE41ktao1S7ltm/tsDcRGbsyor2uxQSU5aycQUvB1geSm67la2deiIbIOOahuCnUv8QqPamdYq8fNCsla2iOQgl4EAxMED9hrGm9r2zjBkRuPP3Lu2zF4GrZ6bnGXYYceY1XCrCzrt7V0LY++w1/Qk7zG4QATkO0LncyaUkju/hcHLHJo3d59dsLGXpdgzIGmffu+OS14rhzZGhzVXbaQIKSjeczvKm5ogyFGo2wvZB1b4rT31Yuc9ypbHYZJA4K5UjWSkSeMexaqzhtGni+MUTkmrDYxTa524R4GFn9ob7aWFjNzjz7CPjil5J6ovjhsyPtHehtDgfRIyjUHiQfZ/MxrqZ/Tqkahum4+9QrPaMQE5nzVxQs2GjVIylp5b1gxybyq/Z0ORFR48kvRRFEjKLCvUHgmBKCIBHCCA0aIBBBAqUYKSEAghiyjYc0lGEEJ0WdltGJ2H6sQm7OwAvPBJu9sOngE7S9B5Smqbo1RbaTf6hNPSUzOoKCFgHVcgi6dINd0mypASgEAnAE0ztiA1Ta7oaGpuhTzlFVMlUatjIy1h+49bBk1PWYdQJFqHVanKRhoVH+UfF1kf7Ea1jrqUXQWpm1DrBC2nRFXSK76uTFUaMPklRbWOsU9ZXEnMpquZcVMU9ik5p4+3sZhHCNBNMtj9hHXaeaFstTqdXEwwQZ14Aj2pNA9Ydqavgdbnl7T71xvxRfdFnqv+PyThOJrdktrYp9HUObTlO8OBMdxW2c4OEzAInsXDh1Tkc9ecrQ2DaOoyMTurGEAnl8eSz4sy8M6mbju7R0C0Wfcczr6lEoWEMcT2oWO+GPOKRpkJznePUprs8xoYI7CR7FrsxtFFelrw03xlw7ROXgua1zm6e1bTax2EEDeT5SsNWdJ8llz+TTx+ysdsbiHBamlUJs7xwAnvgeHvWWoMzC091iaVYfh9RCRiaWWP7jeVbwTr0U+BFgT0IQvUHz9yYzgSgxOFBFBsN4EMCdhFCKI2G8CVhSkcKaDYRgQDU6g05qGgse9FscU5ZvRcE4bU3e1MU68OJjI7kru14NDlFSTTHLLkxxQTdSsIhuiNTrfdh1tVSK9oTgC2I2IaP8136Qj+hQ+9d+ke9V60PYx8LN6M3ZnNjNFXwRlqtONiR96f0j3ofQofen9I96pvju7HdHPrrqjL03gtgpFarpGgWr+hI+9P6R70X0KH3p/SPep6mO/JR8fkNVRm8bTmo9R0u5LV/Qofen9I96B2K/NP6R70LJjT8hLj55LwZcuDRlqoq2J2J/NP6R70X0LH3p/SPepWWC+SsuJml8GQlEtkNih96f0j3oHYpv3x/SPep68PZX6HN6Me1KtdOetxGXbxWt+hY++P6R71Dvq4OhpYseITByg5rDz3HJj7eUdj8HhkwZvu8MyLKYGvxv9ih26qTHj2aKXWdBj45KttRzHguPBdz1M32JNmvB7cMHQ+uAfUum7M3oKrGk5ETlyge2FyYCPWFaXZerqTg4TG8dogrXinT7mHNC12NlttS/pk/ikdhKwdOnJWntu0TarMLxkRn2/GazpdAjn6t6OQ/lFeMu9Ml06UNJ4euFd7MVRjDTo4YSDwKp6R1HLPugJ6y1Cx/OfYsN97N+q1aHLZSwPc3gYTK1dquMWiKofhxtBIj62hPemBsp+Z+1enx8iDgnZ4TPwMqySSXyZpBaU7K/mftRfRU/eft/lX60PYn6HN6M2gtKNlfzP2ofRT8z9qOtD2H0Ob0ZpHK0f0UP3g/SfejGyh+8/ajrw9h9Dm9GcQWlGy35nkidstwqftR14ew+gz+jNygtGNlT97+1LGyv5n7UPPD2R9Dn9GYRrTHZT8z9qCnrw9h9Dn9G2hGAnEcrm2ejoQEAnEYKiwoQhBTgKOUWFDRBRJ+URKmwoZITRUkpBCNiNRmUlxTxak4VFhQ1JVVtJ/27+cDxO5XGFUW11XDSgalLzTrGx2CF5Ec0tjSD2ZKttDDJ4K2tbOqeOL+VS13GSNwXOx9zrZJULplG4a81HbUzT7jkU+qEN2APmQksqEu7EVPLNO026lRLwEF3J9mEzwyHirA0S52XM+5U9Oph38PX/KtqFqjx17Mx6lnaNOxttl62KmWcCSOI094V2aKz2yTAajy30YDuwkAELWYF0MEqgjl8hXkdEToUfQqVgQ6NO3EaETokOhUvokOjUbE6EPoUBRUs00OiU7hqROhQ6FSuiQ6NG4aEboUfRKR0aAYjcNCOKSNSejQRuRoSMKPCloEpHUH9IQGoYUsFAo6gdIINQAQlGCp6iI6YIQhGilG4dMGFJwpUopRuiemJLUWBLlJxI3DpicCzO2DT1d4jLt35rTl6pdqaeKkCPqunxy9yple0WhmKOs0zml5iJ7M+/wCPNZyq/f8AaBWhvSTI4z/CZujZStamgsgN0k6JWCKofnk0zLGrBCmvery3/J7amDGA10DEQ05gAT3nXwUVty2guDegq4tILHDXQzpuKe434EKXsrWjIpzpABqtdYtgK7o6QtYMshmdYPlmrNvyYU8prv3TAbmRwS3FDIzo54asz8cPcp9Gplz19audpNkfmjmuDi6m7IExIdrB81SPokHu8kudXQ+FtWdL+TqzEU31D9aAO6c/jgthgVfs1RFOy0m/gHnn7VZEpydIyyjbsIMQISsSLEjYjQLCjwIYkReo2J1CLEDTQxIEo2DQR0aLAlZII2DQLCjDChiSw5V3J6YA0oJeJBRuw0GS9JxoIKBgYejxIIKACa9KxIkFKAMOQxIIKQBiRFyCCACxIEoIIAS5ygXrnRqT9k+pBBQBy+1CQZ4FdJ2cphlmohojqN888/FBBGPwycnlFnKAQQUsqCUCUSCgsjPba0g6i2dzx5hyxNps7Q4D8J9f8oIJOTyh2LwdH2cefm1L+2PDIKyDkEFoXgzvyAPRlyCCCAi8o8SCCgAEoOcgggsJJRgoIKCwWMoNcgggqKFQokEFA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8" descr="data:image/jpeg;base64,/9j/4AAQSkZJRgABAQAAAQABAAD/2wCEAAkGBxQSEhUUExQUFBQXFxcVFxcVFRcUFBcUFRQWFxYVFBQYHCggGBwlHBUUITEhJSkrLi4uFx8zODMsNygtLisBCgoKDg0OGxAQGywkICUsNCwsLSwsLCwsLCwsLCwsLCwsLCwsLCwsLCwsLCwsLCwsLCwsLCwsLCwsLCwsLCwsLP/AABEIALQBGAMBIgACEQEDEQH/xAAcAAAABwEBAAAAAAAAAAAAAAAAAQIDBAUGBwj/xABFEAABAwEFBAYFCwIFBAMAAAABAAIRAwQFEiExBkFRYRMicYGRoTKxwdHwBxQWQlJTYmOSouEjcjNDgrLxFTRUlIOEk//EABsBAAIDAQEBAAAAAAAAAAAAAAADAQIEBQYH/8QALBEAAgICAQQBAgYCAwAAAAAAAAECEQMSBBMhMVFBFCIFMmFxkaGxwQZCgf/aAAwDAQACEQMRAD8A58gggumcANSLDYnVXYWxOpJMNa0auc7c0fGajhWDa2GmGDLFDn8/sA8gM+1x5K0IOTpFoq2WVO77E3KpXr1HbzRaxlMf2moC5w5wE4647PUB6Cu9pG6u0YD/APJT9HvbHNUeJO0LQ5hDmkgjgtH00a7NjH2+Arfd9Si7DUaWkiRoQ5v2mOGThzCjQtjd1qbam9E5kkySwQMTo9Oh9ir+H0Xd8LNW2y9G8tkOGocMg5p0MbuxZnFxdMVOKXdeCK1qVCUEoNQKb9CAEqEoMSg1SVoQAjCUWoBBRugApUIoRqaKttgQQRoICQRoQgAkoIjkiBQQGggggAIIkaADSgOYHEnQdqRKhWiviy3fGZ5qyNGDA8j/AELVt7UqXoUm1HfbrCR/ppThH+qe5P09sawyw0HN+yaFIjsjCs4UUIaXo6kccYqkbGmaFsYTTayz2gGMDSRSeTpDXehOkgwCcxmCqOqwtJBBBBIIOoIyIKhWOvhe0nMTmNJG/NaPaJuIUax9J7XMfzq0SGlx5lpYfFVrUx8nCvKKaUgoOckShmVIJxQSXIKC5HRgIQlBVLgATwKbATgT8HljcPeyRZLI+qYY3Ed+gAG6Schv8E7arsq0xL2HD9oQ5o7SNO9aTZ6iG0mjeZc7jJOU8IAAVs0+ruPbxTtpGPJztcjil2Rz2jVLSCCQQZBGRBGhVzedsFobjLQHjMxlLvrGOevb2pW0VymjFRrT0b+RAa4agct471V0gWyRmPZxVqjkVmra1+4xCUAre4rrpVsZq2htENIywFznB0+jJA8SrOvVu+gYZRqWkj61V5a3/wDNpaPGVzsmWMJOPlhHiTktuyX6kbZbZapbelLHsY2mBJfJ6zpgQOw5rZ3fsJZA1we59Z8QZd0eEwZLA3XlM6Kr2Y2gq1qrqNNlGjTwPcaTGAdIGj0Q4AQ4AzJJ0KatVrt/+Uw9I2oIc4dU0A2c/wAX1deBWPLmyX6OnxeLhcL8v+itt2xz6OIvr0GMbJBJeXuaND0bWHONypD81H+bXqf2WcM86tRp8lIvikQ4l4PSOe9xxZkNJ6o5b/BMWSwVav8Ahsc7sGXinReRx2cqMWZYIZHCMW2GyvZvurW7+6pRZ/ta5ELwpTlYSRxda3z+2kFYUtm659JuHvk+Ck0rnptHXcJ3cZ4Ebu9JnnhHzO/2H4eNkn4xJL9SrbbaX/hsH/2a59QS/ndH/wAWn/7FpHsK3ey9psTiKVajSBIAD9zjuxA6HPVS7VtHYhULWWam4B2TiBBj6wEaaqn1MKvZj/op3Wsf4OcNtNEnOyADiLXVHhioH1pYNmJzp2ho/DXov/3U2ldMtNuu+0DDVpszyBbkQO0ZjRZnabYtjKRrWUue2ZIOsbsLdT60zHmjJ0pic3GlBW8aa/gtNjalCmymaIhrnVekqVWtLiabcWFxExlBAHarq32ay2xtMVGUj0s9G9oDakYZDmkZ+zMLmdz2lzaFoYCQcoHDECxzo3HMBbXZik6qWPcJIptojdDN8RpJBJKpNSjPyaMEsc8S+3/wx1fY61CcDGVhMTSqMfMfhkHyVRarrr0v8ShWZzfTe0eJEJy8Wus9epTa5zcD3NGFxGhyU6x7Z2ukABWcQNzod5rWpZUvCZynj4zbWzRQYpRytQdsBU/7izWetzcwB36gJ80depdVUZU7RZ3H7D+kaD/a+clPXa/NFoj6NP8AJNP+jH2qpuRWCxGq7CMt7jwHHt4BX1p2ZY8k2e10anBtSaL/AGgnwUindtSx2fG6k97iZd0Q6TPOAS30WgDU5SeabHPja8mjJjy4MNQjbDs93U2CGsB5uAc49pPsyVVf12ta3pGCIPWAyEHLEBu3eK0V2tFegysyRikFrgQ4OaS1zecEa8wot5s/pVQQPQfkeTSRI8E6M4ZItw+DixlyePyI9W+/+DJ2qwVKWA1WOYKjcbMWWJvEcNRrxC0FrrF9jYTqKjT408B/2Aqu2lv51se15pimGggNDi/NxBccRA1gQIyACW+2YrO1vDCO5s+9Kjs4/cu53uUlq6IJKQUZKSpOWEUEIQUFrGgEsBEClBVL+RQCkWNuZ5KfY9nbS8A9E5jSJBeC3LjhOcZamBzSmUrPRMVa3SPy/pWcdI6RudVHVb3SQphnhB9x0MORqkhdkrOa5sYi1xLZZLnB3KPMLW2S8bJ0LQRUFQTjAzIIyObjnpoI1WeG0FWmwUqVGlZaTjuP9YmDBL9Z7hvCqPnQbW6ztQXEk6nfJ46qyydWLk+1eiMmCMHqlba+Te3lbX2izGhilhHVyzJGbSTv3LnDKxAIzjh61o9mbxx0nZ+i9zR/bMtPgfJUV7sw16g/ET45+1aMNJdjLglJzljm7aIrKkOHPLx+ApCgWp0CeGfgpeNKy1ux3Ig6TLG5rUaVek9pLSHtzEaEgOGfEEjvXZr4u/A1xp+iRp8dq4XSqwQeY9a9C29uKiIylrSOWQ/4WDkpNo2fhsmlJHIr1sgqOa4zlia7u6zRn2u/SqilaHhzT0wYB9UN38MUgR3LTX5ZjieIIJM5bnZwQe8jvWKtNixukPe1waJDSAJ4kHLl4LFyW9F37eDpcWEerLt3fey+rXi8mWukA8Z7o3KOcT2kmZGXMgxv45lVd0OIdhImTmSIPDq7p5LTMs+AEETwzy+rB81yJLRnairRUiqZ45jLjnKcq69okee/sUi4iG22g1wBY57RB4GB7VP20uoWa1YGDqlgc3LKS4yO5M0uGwvfWepSWG1ClDz1iCQRumP+fBSq+3Bp8zoBjiTx5DuUW1Xa8sJgx4dvmFm7PdDqlUhxMGYOsHn5eKtixRk7ZTNka7Gg+mTajw0UILwGvcSAR1gdWjr6DMgHVdS2Lrjoxxj+B6yuVUdnqQ9N1QOEFuEtGW4uJBzPDct1sfVIdHH1LqQbrucqaSfYqvlUsHR2vpAOrVaHZCBiAg9p396xJK6p8rlCbPRq72uLSeThIE9y5O566OKVxOJycdZGLxJt7skguSXnJMKQXdIFBpxAAkSQOIzPAq9va2V7KW/N+lLHS0hj3yHbsOHMZHdGmqo6L4c08CD4EFaW8AaoLWmAN6jLghOL7dzTyOVPBlg/+vyWVlvWrADnDGSHEZHDoXT9ozAJ9yi3/X/ovJgEgM7ST7gVCumydG3Ulx1JzKr9orZieGAyGa8MR9wy8VXi4OhjafluzNnzPncuLj+WP+isIUyzUHvYSxj3BsFxa0uDZmMRAy0OvAqvqPyV3s9a6tJpdQtjrLUdqMM03Bvo4jodXa8VfJk1XY6OSKapsr0IWsqXzXdnbLDZba3fVof0q0ccbN/cqu9n2F7Js3zmlVkYqFduIYYzLKkbjGqTDOpOqMk+M4q07KYoI0E8zDWArVfJvXay2jGG4nUqjKTntxBtY4Swwd+RHfG9U2BEAlyhsqLQ5Gsk6LW+KlaucV42x9T8mkSKY5YG+sgdqrxeDaeVCi1g4kdY+HvKZhHCzw4aXebv/Bqn+JyfaKpf3/JT1XuNqa8kuGKRizy+zHlAT201qbUrFzWhg+wNGk5loyEfypFqpR1hodeR4hZ20MLSU+SUIVH5NWOXVqdmo2KtUPdT45j1e5C31w+q9w0LjHYMh5BZy7q7g8QY1BjgRmrmmck/jTtCHxlHLLJ7GrYeqnacwMtw9SYtUmGjU5d5Vu2mdI3epUm7mynJdRSIOa9D7M1/nFhs79SaTQ7ccTRhcM+YK4MaZ4LpnySXzk+yumZ6RkndADmgHhE5c0jPG42RwstT1a8lhft2ASRI7c1x68nzXfBnrQe/wXoDaizzSdEzH1RmuACzYazwdcR3z6tVy+S/sO/xV95eXPZC/wBsjPhrvVlYbzo1aj6IEuZAcdxJjMDvTNyVQZEwSIE8VVbOWa0MqmnWENDnPHVEy4ah/pEGBkSQudGMZRk5eTfklKMoxRYXdSAtlEvmG1WmRkRDhBWz+VCwOe2lVbmGYw7sIaQfIjvCy1rsxBBAzJJB4ZT7fWuoCn84son6zAe+J9YCdx/ug4CuR9k1I5DfF9vpUG4Q0kObJIJGHIPkSCdOO8p6GNeIOJhnC5u9pyynXgpt/XLTc2pQf1S3KQeEFp0O8eZUWrQaWU2MECm2BBHGddNSU2DioKK8piZJ7t/A/etMNYHAzAGhk6cNy0OxNIVGh4WUtBmkRv7cty0nyW2oQ5h1Byy9q2RlZknHsXHypMb8wzEkPbE7jBz9a4kaZ4Fdq+Vcj5q0fmD/AGlcmC6GCP2nE5uSslUV3RO4FEaTo0VklNTtTJHO07KJ9TcFdXdfDWsDHg5aOAnLmFTOo9G9zT3dm4ouchSm/J1smHHnglLwXVsvv6tIEfiOR/0gaHn5KlcUlzoITbnZxr7TwVZSothwQxKoocZTL3Boz9g3lWQoOG5SbtsfRtk+k7XlwClSpjFvuzl8rlbSqPhECiKjTLS5p4gkHyT1prVagAeS6NJAnvO9SgltKnpxuzM+TKqKr5u7gUFbEo1bUp136ICPCVMtEMAACabXyIISVK+6NDxpOmwUrNKebY27ylWU9Qo2DEzPVUcmPjCNLsLbZqcQTKzV/wBzFvWpy9mpH1m928c1f2o4IATIrmM1GrY2OdY3VGUsFIDrKcauU6BWpsQfJjv0Pkk2a626gSRxJPkmxeipDlyoy+GHcFjBf0tTQeiOJ4wtKH0uSz7GEmN6dFmPHRKljt22IfJlJ/lLz+meCttlqjKdqpObHpYe52SxgpO4o6dRzHNIdmCD4EZqrxfqTHk07cT0HeFLG0jl2+S4ntbc5o2jGdHkz75XabJX6Skx/wBpoPiJykLK7Y3e2qwyJIBI4TzXPyw2jR3MM9ZbHMbK2CtBdlZzspHlwWVeXUzhcCCOKvdnaoc7fv0/lcfLjcWdmE1JFnbGScI35DX1D4yW72RrzZ2zq0lvgVgqNQmuwZTiHIFbu46RpUiDqXk8MjHu8lo4MZOV/Bl5ko1XyUG3tkw1ekEnGBPAECPNYFtUsfyGXf7V1+3NbaGPYc5ENGhJ90rnd63QbM8sgSACHOEkk64cjA1zjdqtssFT2RkjmuNEW0tymN3GB2ScvNaT5OrG4S7FGeYAxD+PMLM2W7nWmo0klwmM8ROW7MfELq9yXS2jT7p7OzkmRlcuwvIqRjflTt4PR0tYlxg7/Bc8PZCutrLe2taHuBcWgwOGWW8qkMbpXWxLWKR5nlT2yNghBAIJhmGrVZhUHAjQ+/kqqpYnt+rPMZhXSUEONmjDy541XwULbDUd9U9pyHmrW77vbTzObuO4f2+9Sk7ZmYnAc0vRLuy2TmZMv2+A20ydAlCkZg5J22uh2EZAZZJNTFDZ7ldNtWZ3BXRIbZANSfBOUqVHeSUqs4428IzRVIDHPbvMJWzY7SK8IkMZQH1SUaq6DnnTNBDj+oLJGvy/0N25mIAhHZx1DIUwXbGhSX3c45SlbrwaulK7ruRbIeo5RW1zI4SrAXc8CAU2bqdxVlKPexbhkpUhFubighHZm9QyE4y73jeg6xP4qNlVWW0d7UNUMuUoUhhcUs3e6dUTrI77QU2vYJSXwKa0B08UTDm5N9BH10zUfGhRVlXLXyh5jiDMZJu2NAgjemBXKS98pii7FSyJqjs3ycXj0tja060zg7okZcM/JWl62aRpPcuffJlfeCoaDjAd6PDEutCmCFgzRqR3OLPfGmcu2jupj2kFoBGYJJ15ws7dbTTqYXDCcxkMIjjBk+YXTdoLvgGMuY18dy59b6Id1XaDQiZnlv7/APhZcmJTRux5HFkl9htLZq0WB+Hcd43xGpEq0/6pa302F1PAS0ujOcp5b0V2Xu9jWscW5GC5xAy3RG/29iK9bzLXNEzqBnuPBN4+JY40imXI5ytljsu+pOOqesRu0AG7zRbQWhjqu5zSN2vYOKr/APrLKdOASXkeCrbLNUxv+Mxz9abNiY+TY7OsptEwAB5Ql7Y7R06NJ9Nrv6rm5RmBI1dwWdva8RQoPafSw5ce6dcgfBYylaHVuke44urE9mnf2rMsms0l7HyxbYpS9IrXDiZ+OaTKBKKV3DyD8ighKKUaCooK6u27Wloc7Odyo1Ms14PZkNFTIpNfaNwyhGVyRLtl1ukloyUMUHsIMHIqxpX1xCfbe1M6hK2yJU0aOnhl3i6K+0Q8g5g70LVWBDQNysxbqR4IfOKJ4KFN+izxp3Ul3Kq31Q4iJyEIWe0jCWO0Kty+jExl2JoVaG4AqyydqopLDUr2RAs1VrJMzIgI1Nq16LdWeSCH93emRTj22SKgXm5OC9HKsCUFfpx9C+vNfJcULa52ZyCFqtbmiRmFWtqmIUyoJpBLeNJj45pSi+45StLiJJgJm02h435FFahDAE41ktao1S7ltm/tsDcRGbsyor2uxQSU5aycQUvB1geSm67la2deiIbIOOahuCnUv8QqPamdYq8fNCsla2iOQgl4EAxMED9hrGm9r2zjBkRuPP3Lu2zF4GrZ6bnGXYYceY1XCrCzrt7V0LY++w1/Qk7zG4QATkO0LncyaUkju/hcHLHJo3d59dsLGXpdgzIGmffu+OS14rhzZGhzVXbaQIKSjeczvKm5ogyFGo2wvZB1b4rT31Yuc9ypbHYZJA4K5UjWSkSeMexaqzhtGni+MUTkmrDYxTa524R4GFn9ob7aWFjNzjz7CPjil5J6ovjhsyPtHehtDgfRIyjUHiQfZ/MxrqZ/Tqkahum4+9QrPaMQE5nzVxQs2GjVIylp5b1gxybyq/Z0ORFR48kvRRFEjKLCvUHgmBKCIBHCCA0aIBBBAqUYKSEAghiyjYc0lGEEJ0WdltGJ2H6sQm7OwAvPBJu9sOngE7S9B5Smqbo1RbaTf6hNPSUzOoKCFgHVcgi6dINd0mypASgEAnAE0ztiA1Ta7oaGpuhTzlFVMlUatjIy1h+49bBk1PWYdQJFqHVanKRhoVH+UfF1kf7Ea1jrqUXQWpm1DrBC2nRFXSK76uTFUaMPklRbWOsU9ZXEnMpquZcVMU9ik5p4+3sZhHCNBNMtj9hHXaeaFstTqdXEwwQZ14Aj2pNA9Ydqavgdbnl7T71xvxRfdFnqv+PyThOJrdktrYp9HUObTlO8OBMdxW2c4OEzAInsXDh1Tkc9ecrQ2DaOoyMTurGEAnl8eSz4sy8M6mbju7R0C0Wfcczr6lEoWEMcT2oWO+GPOKRpkJznePUprs8xoYI7CR7FrsxtFFelrw03xlw7ROXgua1zm6e1bTax2EEDeT5SsNWdJ8llz+TTx+ysdsbiHBamlUJs7xwAnvgeHvWWoMzC091iaVYfh9RCRiaWWP7jeVbwTr0U+BFgT0IQvUHz9yYzgSgxOFBFBsN4EMCdhFCKI2G8CVhSkcKaDYRgQDU6g05qGgse9FscU5ZvRcE4bU3e1MU68OJjI7kru14NDlFSTTHLLkxxQTdSsIhuiNTrfdh1tVSK9oTgC2I2IaP8136Qj+hQ+9d+ke9V60PYx8LN6M3ZnNjNFXwRlqtONiR96f0j3ofQofen9I96pvju7HdHPrrqjL03gtgpFarpGgWr+hI+9P6R70X0KH3p/SPep6mO/JR8fkNVRm8bTmo9R0u5LV/Qofen9I96B2K/NP6R70LJjT8hLj55LwZcuDRlqoq2J2J/NP6R70X0LH3p/SPepWWC+SsuJml8GQlEtkNih96f0j3oHYpv3x/SPep68PZX6HN6Me1KtdOetxGXbxWt+hY++P6R71Dvq4OhpYseITByg5rDz3HJj7eUdj8HhkwZvu8MyLKYGvxv9ih26qTHj2aKXWdBj45KttRzHguPBdz1M32JNmvB7cMHQ+uAfUum7M3oKrGk5ETlyge2FyYCPWFaXZerqTg4TG8dogrXinT7mHNC12NlttS/pk/ikdhKwdOnJWntu0TarMLxkRn2/GazpdAjn6t6OQ/lFeMu9Ml06UNJ4euFd7MVRjDTo4YSDwKp6R1HLPugJ6y1Cx/OfYsN97N+q1aHLZSwPc3gYTK1dquMWiKofhxtBIj62hPemBsp+Z+1enx8iDgnZ4TPwMqySSXyZpBaU7K/mftRfRU/eft/lX60PYn6HN6M2gtKNlfzP2ofRT8z9qOtD2H0Ob0ZpHK0f0UP3g/SfejGyh+8/ajrw9h9Dm9GcQWlGy35nkidstwqftR14ew+gz+jNygtGNlT97+1LGyv5n7UPPD2R9Dn9GYRrTHZT8z9qCnrw9h9Dn9G2hGAnEcrm2ejoQEAnEYKiwoQhBTgKOUWFDRBRJ+URKmwoZITRUkpBCNiNRmUlxTxak4VFhQ1JVVtJ/27+cDxO5XGFUW11XDSgalLzTrGx2CF5Ec0tjSD2ZKttDDJ4K2tbOqeOL+VS13GSNwXOx9zrZJULplG4a81HbUzT7jkU+qEN2APmQksqEu7EVPLNO026lRLwEF3J9mEzwyHirA0S52XM+5U9Oph38PX/KtqFqjx17Mx6lnaNOxttl62KmWcCSOI094V2aKz2yTAajy30YDuwkAELWYF0MEqgjl8hXkdEToUfQqVgQ6NO3EaETokOhUvokOjUbE6EPoUBRUs00OiU7hqROhQ6FSuiQ6NG4aEboUfRKR0aAYjcNCOKSNSejQRuRoSMKPCloEpHUH9IQGoYUsFAo6gdIINQAQlGCp6iI6YIQhGilG4dMGFJwpUopRuiemJLUWBLlJxI3DpicCzO2DT1d4jLt35rTl6pdqaeKkCPqunxy9yple0WhmKOs0zml5iJ7M+/wCPNZyq/f8AaBWhvSTI4z/CZujZStamgsgN0k6JWCKofnk0zLGrBCmvery3/J7amDGA10DEQ05gAT3nXwUVty2guDegq4tILHDXQzpuKe434EKXsrWjIpzpABqtdYtgK7o6QtYMshmdYPlmrNvyYU8prv3TAbmRwS3FDIzo54asz8cPcp9Gplz19audpNkfmjmuDi6m7IExIdrB81SPokHu8kudXQ+FtWdL+TqzEU31D9aAO6c/jgthgVfs1RFOy0m/gHnn7VZEpydIyyjbsIMQISsSLEjYjQLCjwIYkReo2J1CLEDTQxIEo2DQR0aLAlZII2DQLCjDChiSw5V3J6YA0oJeJBRuw0GS9JxoIKBgYejxIIKACa9KxIkFKAMOQxIIKQBiRFyCCACxIEoIIAS5ygXrnRqT9k+pBBQBy+1CQZ4FdJ2cphlmohojqN888/FBBGPwycnlFnKAQQUsqCUCUSCgsjPba0g6i2dzx5hyxNps7Q4D8J9f8oIJOTyh2LwdH2cefm1L+2PDIKyDkEFoXgzvyAPRlyCCCAi8o8SCCgAEoOcgggsJJRgoIKCwWMoNcgggqKFQokEFA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0" descr="data:image/jpeg;base64,/9j/4AAQSkZJRgABAQAAAQABAAD/2wCEAAkGBxQSEhUUExQUFBQXFxcVFxcVFRcUFBcUFRQWFxYVFBQYHCggGBwlHBUUITEhJSkrLi4uFx8zODMsNygtLisBCgoKDg0OGxAQGywkICUsNCwsLSwsLCwsLCwsLCwsLCwsLCwsLCwsLCwsLCwsLCwsLCwsLCwsLCwsLCwsLCwsLP/AABEIALQBGAMBIgACEQEDEQH/xAAcAAAABwEBAAAAAAAAAAAAAAAAAQIDBAUGBwj/xABFEAABAwEFBAYFCwIFBAMAAAABAAIRAwQFEiExBkFRYRMicYGRoTKxwdHwBxQWQlJTYmOSouEjcjNDgrLxFTRUlIOEk//EABsBAAIDAQEBAAAAAAAAAAAAAAADAQIEBQYH/8QALBEAAgICAQQBAgYCAwAAAAAAAAECEQMSBBMhMVFBFCIFMmFxkaGxwQZCgf/aAAwDAQACEQMRAD8A58gggumcANSLDYnVXYWxOpJMNa0auc7c0fGajhWDa2GmGDLFDn8/sA8gM+1x5K0IOTpFoq2WVO77E3KpXr1HbzRaxlMf2moC5w5wE4647PUB6Cu9pG6u0YD/APJT9HvbHNUeJO0LQ5hDmkgjgtH00a7NjH2+Arfd9Si7DUaWkiRoQ5v2mOGThzCjQtjd1qbam9E5kkySwQMTo9Oh9ir+H0Xd8LNW2y9G8tkOGocMg5p0MbuxZnFxdMVOKXdeCK1qVCUEoNQKb9CAEqEoMSg1SVoQAjCUWoBBRugApUIoRqaKttgQQRoICQRoQgAkoIjkiBQQGggggAIIkaADSgOYHEnQdqRKhWiviy3fGZ5qyNGDA8j/AELVt7UqXoUm1HfbrCR/ppThH+qe5P09sawyw0HN+yaFIjsjCs4UUIaXo6kccYqkbGmaFsYTTayz2gGMDSRSeTpDXehOkgwCcxmCqOqwtJBBBBIIOoIyIKhWOvhe0nMTmNJG/NaPaJuIUax9J7XMfzq0SGlx5lpYfFVrUx8nCvKKaUgoOckShmVIJxQSXIKC5HRgIQlBVLgATwKbATgT8HljcPeyRZLI+qYY3Ed+gAG6Schv8E7arsq0xL2HD9oQ5o7SNO9aTZ6iG0mjeZc7jJOU8IAAVs0+ruPbxTtpGPJztcjil2Rz2jVLSCCQQZBGRBGhVzedsFobjLQHjMxlLvrGOevb2pW0VymjFRrT0b+RAa4agct471V0gWyRmPZxVqjkVmra1+4xCUAre4rrpVsZq2htENIywFznB0+jJA8SrOvVu+gYZRqWkj61V5a3/wDNpaPGVzsmWMJOPlhHiTktuyX6kbZbZapbelLHsY2mBJfJ6zpgQOw5rZ3fsJZA1we59Z8QZd0eEwZLA3XlM6Kr2Y2gq1qrqNNlGjTwPcaTGAdIGj0Q4AQ4AzJJ0KatVrt/+Uw9I2oIc4dU0A2c/wAX1deBWPLmyX6OnxeLhcL8v+itt2xz6OIvr0GMbJBJeXuaND0bWHONypD81H+bXqf2WcM86tRp8lIvikQ4l4PSOe9xxZkNJ6o5b/BMWSwVav8Ahsc7sGXinReRx2cqMWZYIZHCMW2GyvZvurW7+6pRZ/ta5ELwpTlYSRxda3z+2kFYUtm659JuHvk+Ck0rnptHXcJ3cZ4Ebu9JnnhHzO/2H4eNkn4xJL9SrbbaX/hsH/2a59QS/ndH/wAWn/7FpHsK3ey9psTiKVajSBIAD9zjuxA6HPVS7VtHYhULWWam4B2TiBBj6wEaaqn1MKvZj/op3Wsf4OcNtNEnOyADiLXVHhioH1pYNmJzp2ho/DXov/3U2ldMtNuu+0DDVpszyBbkQO0ZjRZnabYtjKRrWUue2ZIOsbsLdT60zHmjJ0pic3GlBW8aa/gtNjalCmymaIhrnVekqVWtLiabcWFxExlBAHarq32ay2xtMVGUj0s9G9oDakYZDmkZ+zMLmdz2lzaFoYCQcoHDECxzo3HMBbXZik6qWPcJIptojdDN8RpJBJKpNSjPyaMEsc8S+3/wx1fY61CcDGVhMTSqMfMfhkHyVRarrr0v8ShWZzfTe0eJEJy8Wus9epTa5zcD3NGFxGhyU6x7Z2ukABWcQNzod5rWpZUvCZynj4zbWzRQYpRytQdsBU/7izWetzcwB36gJ80depdVUZU7RZ3H7D+kaD/a+clPXa/NFoj6NP8AJNP+jH2qpuRWCxGq7CMt7jwHHt4BX1p2ZY8k2e10anBtSaL/AGgnwUindtSx2fG6k97iZd0Q6TPOAS30WgDU5SeabHPja8mjJjy4MNQjbDs93U2CGsB5uAc49pPsyVVf12ta3pGCIPWAyEHLEBu3eK0V2tFegysyRikFrgQ4OaS1zecEa8wot5s/pVQQPQfkeTSRI8E6M4ZItw+DixlyePyI9W+/+DJ2qwVKWA1WOYKjcbMWWJvEcNRrxC0FrrF9jYTqKjT408B/2Aqu2lv51se15pimGggNDi/NxBccRA1gQIyACW+2YrO1vDCO5s+9Kjs4/cu53uUlq6IJKQUZKSpOWEUEIQUFrGgEsBEClBVL+RQCkWNuZ5KfY9nbS8A9E5jSJBeC3LjhOcZamBzSmUrPRMVa3SPy/pWcdI6RudVHVb3SQphnhB9x0MORqkhdkrOa5sYi1xLZZLnB3KPMLW2S8bJ0LQRUFQTjAzIIyObjnpoI1WeG0FWmwUqVGlZaTjuP9YmDBL9Z7hvCqPnQbW6ztQXEk6nfJ46qyydWLk+1eiMmCMHqlba+Te3lbX2izGhilhHVyzJGbSTv3LnDKxAIzjh61o9mbxx0nZ+i9zR/bMtPgfJUV7sw16g/ET45+1aMNJdjLglJzljm7aIrKkOHPLx+ApCgWp0CeGfgpeNKy1ux3Ig6TLG5rUaVek9pLSHtzEaEgOGfEEjvXZr4u/A1xp+iRp8dq4XSqwQeY9a9C29uKiIylrSOWQ/4WDkpNo2fhsmlJHIr1sgqOa4zlia7u6zRn2u/SqilaHhzT0wYB9UN38MUgR3LTX5ZjieIIJM5bnZwQe8jvWKtNixukPe1waJDSAJ4kHLl4LFyW9F37eDpcWEerLt3fey+rXi8mWukA8Z7o3KOcT2kmZGXMgxv45lVd0OIdhImTmSIPDq7p5LTMs+AEETwzy+rB81yJLRnairRUiqZ45jLjnKcq69okee/sUi4iG22g1wBY57RB4GB7VP20uoWa1YGDqlgc3LKS4yO5M0uGwvfWepSWG1ClDz1iCQRumP+fBSq+3Bp8zoBjiTx5DuUW1Xa8sJgx4dvmFm7PdDqlUhxMGYOsHn5eKtixRk7ZTNka7Gg+mTajw0UILwGvcSAR1gdWjr6DMgHVdS2Lrjoxxj+B6yuVUdnqQ9N1QOEFuEtGW4uJBzPDct1sfVIdHH1LqQbrucqaSfYqvlUsHR2vpAOrVaHZCBiAg9p396xJK6p8rlCbPRq72uLSeThIE9y5O566OKVxOJycdZGLxJt7skguSXnJMKQXdIFBpxAAkSQOIzPAq9va2V7KW/N+lLHS0hj3yHbsOHMZHdGmqo6L4c08CD4EFaW8AaoLWmAN6jLghOL7dzTyOVPBlg/+vyWVlvWrADnDGSHEZHDoXT9ozAJ9yi3/X/ovJgEgM7ST7gVCumydG3Ulx1JzKr9orZieGAyGa8MR9wy8VXi4OhjafluzNnzPncuLj+WP+isIUyzUHvYSxj3BsFxa0uDZmMRAy0OvAqvqPyV3s9a6tJpdQtjrLUdqMM03Bvo4jodXa8VfJk1XY6OSKapsr0IWsqXzXdnbLDZba3fVof0q0ccbN/cqu9n2F7Js3zmlVkYqFduIYYzLKkbjGqTDOpOqMk+M4q07KYoI0E8zDWArVfJvXay2jGG4nUqjKTntxBtY4Swwd+RHfG9U2BEAlyhsqLQ5Gsk6LW+KlaucV42x9T8mkSKY5YG+sgdqrxeDaeVCi1g4kdY+HvKZhHCzw4aXebv/Bqn+JyfaKpf3/JT1XuNqa8kuGKRizy+zHlAT201qbUrFzWhg+wNGk5loyEfypFqpR1hodeR4hZ20MLSU+SUIVH5NWOXVqdmo2KtUPdT45j1e5C31w+q9w0LjHYMh5BZy7q7g8QY1BjgRmrmmck/jTtCHxlHLLJ7GrYeqnacwMtw9SYtUmGjU5d5Vu2mdI3epUm7mynJdRSIOa9D7M1/nFhs79SaTQ7ccTRhcM+YK4MaZ4LpnySXzk+yumZ6RkndADmgHhE5c0jPG42RwstT1a8lhft2ASRI7c1x68nzXfBnrQe/wXoDaizzSdEzH1RmuACzYazwdcR3z6tVy+S/sO/xV95eXPZC/wBsjPhrvVlYbzo1aj6IEuZAcdxJjMDvTNyVQZEwSIE8VVbOWa0MqmnWENDnPHVEy4ah/pEGBkSQudGMZRk5eTfklKMoxRYXdSAtlEvmG1WmRkRDhBWz+VCwOe2lVbmGYw7sIaQfIjvCy1rsxBBAzJJB4ZT7fWuoCn84son6zAe+J9YCdx/ug4CuR9k1I5DfF9vpUG4Q0kObJIJGHIPkSCdOO8p6GNeIOJhnC5u9pyynXgpt/XLTc2pQf1S3KQeEFp0O8eZUWrQaWU2MECm2BBHGddNSU2DioKK8piZJ7t/A/etMNYHAzAGhk6cNy0OxNIVGh4WUtBmkRv7cty0nyW2oQ5h1Byy9q2RlZknHsXHypMb8wzEkPbE7jBz9a4kaZ4Fdq+Vcj5q0fmD/AGlcmC6GCP2nE5uSslUV3RO4FEaTo0VklNTtTJHO07KJ9TcFdXdfDWsDHg5aOAnLmFTOo9G9zT3dm4ouchSm/J1smHHnglLwXVsvv6tIEfiOR/0gaHn5KlcUlzoITbnZxr7TwVZSothwQxKoocZTL3Boz9g3lWQoOG5SbtsfRtk+k7XlwClSpjFvuzl8rlbSqPhECiKjTLS5p4gkHyT1prVagAeS6NJAnvO9SgltKnpxuzM+TKqKr5u7gUFbEo1bUp136ICPCVMtEMAACabXyIISVK+6NDxpOmwUrNKebY27ylWU9Qo2DEzPVUcmPjCNLsLbZqcQTKzV/wBzFvWpy9mpH1m928c1f2o4IATIrmM1GrY2OdY3VGUsFIDrKcauU6BWpsQfJjv0Pkk2a626gSRxJPkmxeipDlyoy+GHcFjBf0tTQeiOJ4wtKH0uSz7GEmN6dFmPHRKljt22IfJlJ/lLz+meCttlqjKdqpObHpYe52SxgpO4o6dRzHNIdmCD4EZqrxfqTHk07cT0HeFLG0jl2+S4ntbc5o2jGdHkz75XabJX6Skx/wBpoPiJykLK7Y3e2qwyJIBI4TzXPyw2jR3MM9ZbHMbK2CtBdlZzspHlwWVeXUzhcCCOKvdnaoc7fv0/lcfLjcWdmE1JFnbGScI35DX1D4yW72RrzZ2zq0lvgVgqNQmuwZTiHIFbu46RpUiDqXk8MjHu8lo4MZOV/Bl5ko1XyUG3tkw1ekEnGBPAECPNYFtUsfyGXf7V1+3NbaGPYc5ENGhJ90rnd63QbM8sgSACHOEkk64cjA1zjdqtssFT2RkjmuNEW0tymN3GB2ScvNaT5OrG4S7FGeYAxD+PMLM2W7nWmo0klwmM8ROW7MfELq9yXS2jT7p7OzkmRlcuwvIqRjflTt4PR0tYlxg7/Bc8PZCutrLe2taHuBcWgwOGWW8qkMbpXWxLWKR5nlT2yNghBAIJhmGrVZhUHAjQ+/kqqpYnt+rPMZhXSUEONmjDy541XwULbDUd9U9pyHmrW77vbTzObuO4f2+9Sk7ZmYnAc0vRLuy2TmZMv2+A20ydAlCkZg5J22uh2EZAZZJNTFDZ7ldNtWZ3BXRIbZANSfBOUqVHeSUqs4428IzRVIDHPbvMJWzY7SK8IkMZQH1SUaq6DnnTNBDj+oLJGvy/0N25mIAhHZx1DIUwXbGhSX3c45SlbrwaulK7ruRbIeo5RW1zI4SrAXc8CAU2bqdxVlKPexbhkpUhFubighHZm9QyE4y73jeg6xP4qNlVWW0d7UNUMuUoUhhcUs3e6dUTrI77QU2vYJSXwKa0B08UTDm5N9BH10zUfGhRVlXLXyh5jiDMZJu2NAgjemBXKS98pii7FSyJqjs3ycXj0tja060zg7okZcM/JWl62aRpPcuffJlfeCoaDjAd6PDEutCmCFgzRqR3OLPfGmcu2jupj2kFoBGYJJ15ws7dbTTqYXDCcxkMIjjBk+YXTdoLvgGMuY18dy59b6Id1XaDQiZnlv7/APhZcmJTRux5HFkl9htLZq0WB+Hcd43xGpEq0/6pa302F1PAS0ujOcp5b0V2Xu9jWscW5GC5xAy3RG/29iK9bzLXNEzqBnuPBN4+JY40imXI5ytljsu+pOOqesRu0AG7zRbQWhjqu5zSN2vYOKr/APrLKdOASXkeCrbLNUxv+Mxz9abNiY+TY7OsptEwAB5Ql7Y7R06NJ9Nrv6rm5RmBI1dwWdva8RQoPafSw5ce6dcgfBYylaHVuke44urE9mnf2rMsms0l7HyxbYpS9IrXDiZ+OaTKBKKV3DyD8ighKKUaCooK6u27Wloc7Odyo1Ms14PZkNFTIpNfaNwyhGVyRLtl1ukloyUMUHsIMHIqxpX1xCfbe1M6hK2yJU0aOnhl3i6K+0Q8g5g70LVWBDQNysxbqR4IfOKJ4KFN+izxp3Ul3Kq31Q4iJyEIWe0jCWO0Kty+jExl2JoVaG4AqyydqopLDUr2RAs1VrJMzIgI1Nq16LdWeSCH93emRTj22SKgXm5OC9HKsCUFfpx9C+vNfJcULa52ZyCFqtbmiRmFWtqmIUyoJpBLeNJj45pSi+45StLiJJgJm02h435FFahDAE41ktao1S7ltm/tsDcRGbsyor2uxQSU5aycQUvB1geSm67la2deiIbIOOahuCnUv8QqPamdYq8fNCsla2iOQgl4EAxMED9hrGm9r2zjBkRuPP3Lu2zF4GrZ6bnGXYYceY1XCrCzrt7V0LY++w1/Qk7zG4QATkO0LncyaUkju/hcHLHJo3d59dsLGXpdgzIGmffu+OS14rhzZGhzVXbaQIKSjeczvKm5ogyFGo2wvZB1b4rT31Yuc9ypbHYZJA4K5UjWSkSeMexaqzhtGni+MUTkmrDYxTa524R4GFn9ob7aWFjNzjz7CPjil5J6ovjhsyPtHehtDgfRIyjUHiQfZ/MxrqZ/Tqkahum4+9QrPaMQE5nzVxQs2GjVIylp5b1gxybyq/Z0ORFR48kvRRFEjKLCvUHgmBKCIBHCCA0aIBBBAqUYKSEAghiyjYc0lGEEJ0WdltGJ2H6sQm7OwAvPBJu9sOngE7S9B5Smqbo1RbaTf6hNPSUzOoKCFgHVcgi6dINd0mypASgEAnAE0ztiA1Ta7oaGpuhTzlFVMlUatjIy1h+49bBk1PWYdQJFqHVanKRhoVH+UfF1kf7Ea1jrqUXQWpm1DrBC2nRFXSK76uTFUaMPklRbWOsU9ZXEnMpquZcVMU9ik5p4+3sZhHCNBNMtj9hHXaeaFstTqdXEwwQZ14Aj2pNA9Ydqavgdbnl7T71xvxRfdFnqv+PyThOJrdktrYp9HUObTlO8OBMdxW2c4OEzAInsXDh1Tkc9ecrQ2DaOoyMTurGEAnl8eSz4sy8M6mbju7R0C0Wfcczr6lEoWEMcT2oWO+GPOKRpkJznePUprs8xoYI7CR7FrsxtFFelrw03xlw7ROXgua1zm6e1bTax2EEDeT5SsNWdJ8llz+TTx+ysdsbiHBamlUJs7xwAnvgeHvWWoMzC091iaVYfh9RCRiaWWP7jeVbwTr0U+BFgT0IQvUHz9yYzgSgxOFBFBsN4EMCdhFCKI2G8CVhSkcKaDYRgQDU6g05qGgse9FscU5ZvRcE4bU3e1MU68OJjI7kru14NDlFSTTHLLkxxQTdSsIhuiNTrfdh1tVSK9oTgC2I2IaP8136Qj+hQ+9d+ke9V60PYx8LN6M3ZnNjNFXwRlqtONiR96f0j3ofQofen9I96pvju7HdHPrrqjL03gtgpFarpGgWr+hI+9P6R70X0KH3p/SPep6mO/JR8fkNVRm8bTmo9R0u5LV/Qofen9I96B2K/NP6R70LJjT8hLj55LwZcuDRlqoq2J2J/NP6R70X0LH3p/SPepWWC+SsuJml8GQlEtkNih96f0j3oHYpv3x/SPep68PZX6HN6Me1KtdOetxGXbxWt+hY++P6R71Dvq4OhpYseITByg5rDz3HJj7eUdj8HhkwZvu8MyLKYGvxv9ih26qTHj2aKXWdBj45KttRzHguPBdz1M32JNmvB7cMHQ+uAfUum7M3oKrGk5ETlyge2FyYCPWFaXZerqTg4TG8dogrXinT7mHNC12NlttS/pk/ikdhKwdOnJWntu0TarMLxkRn2/GazpdAjn6t6OQ/lFeMu9Ml06UNJ4euFd7MVRjDTo4YSDwKp6R1HLPugJ6y1Cx/OfYsN97N+q1aHLZSwPc3gYTK1dquMWiKofhxtBIj62hPemBsp+Z+1enx8iDgnZ4TPwMqySSXyZpBaU7K/mftRfRU/eft/lX60PYn6HN6M2gtKNlfzP2ofRT8z9qOtD2H0Ob0ZpHK0f0UP3g/SfejGyh+8/ajrw9h9Dm9GcQWlGy35nkidstwqftR14ew+gz+jNygtGNlT97+1LGyv5n7UPPD2R9Dn9GYRrTHZT8z9qCnrw9h9Dn9G2hGAnEcrm2ejoQEAnEYKiwoQhBTgKOUWFDRBRJ+URKmwoZITRUkpBCNiNRmUlxTxak4VFhQ1JVVtJ/27+cDxO5XGFUW11XDSgalLzTrGx2CF5Ec0tjSD2ZKttDDJ4K2tbOqeOL+VS13GSNwXOx9zrZJULplG4a81HbUzT7jkU+qEN2APmQksqEu7EVPLNO026lRLwEF3J9mEzwyHirA0S52XM+5U9Oph38PX/KtqFqjx17Mx6lnaNOxttl62KmWcCSOI094V2aKz2yTAajy30YDuwkAELWYF0MEqgjl8hXkdEToUfQqVgQ6NO3EaETokOhUvokOjUbE6EPoUBRUs00OiU7hqROhQ6FSuiQ6NG4aEboUfRKR0aAYjcNCOKSNSejQRuRoSMKPCloEpHUH9IQGoYUsFAo6gdIINQAQlGCp6iI6YIQhGilG4dMGFJwpUopRuiemJLUWBLlJxI3DpicCzO2DT1d4jLt35rTl6pdqaeKkCPqunxy9yple0WhmKOs0zml5iJ7M+/wCPNZyq/f8AaBWhvSTI4z/CZujZStamgsgN0k6JWCKofnk0zLGrBCmvery3/J7amDGA10DEQ05gAT3nXwUVty2guDegq4tILHDXQzpuKe434EKXsrWjIpzpABqtdYtgK7o6QtYMshmdYPlmrNvyYU8prv3TAbmRwS3FDIzo54asz8cPcp9Gplz19audpNkfmjmuDi6m7IExIdrB81SPokHu8kudXQ+FtWdL+TqzEU31D9aAO6c/jgthgVfs1RFOy0m/gHnn7VZEpydIyyjbsIMQISsSLEjYjQLCjwIYkReo2J1CLEDTQxIEo2DQR0aLAlZII2DQLCjDChiSw5V3J6YA0oJeJBRuw0GS9JxoIKBgYejxIIKACa9KxIkFKAMOQxIIKQBiRFyCCACxIEoIIAS5ygXrnRqT9k+pBBQBy+1CQZ4FdJ2cphlmohojqN888/FBBGPwycnlFnKAQQUsqCUCUSCgsjPba0g6i2dzx5hyxNps7Q4D8J9f8oIJOTyh2LwdH2cefm1L+2PDIKyDkEFoXgzvyAPRlyCCCAi8o8SCCgAEoOcgggsJJRgoIKCwWMoNcgggqKFQokEFAH/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2" descr="data:image/jpeg;base64,/9j/4AAQSkZJRgABAQAAAQABAAD/2wCEAAkGBxQSEhUUExQUFBQXFxcVFxcVFRcUFBcUFRQWFxYVFBQYHCggGBwlHBUUITEhJSkrLi4uFx8zODMsNygtLisBCgoKDg0OGxAQGywkICUsNCwsLSwsLCwsLCwsLCwsLCwsLCwsLCwsLCwsLCwsLCwsLCwsLCwsLCwsLCwsLCwsLP/AABEIALQBGAMBIgACEQEDEQH/xAAcAAAABwEBAAAAAAAAAAAAAAAAAQIDBAUGBwj/xABFEAABAwEFBAYFCwIFBAMAAAABAAIRAwQFEiExBkFRYRMicYGRoTKxwdHwBxQWQlJTYmOSouEjcjNDgrLxFTRUlIOEk//EABsBAAIDAQEBAAAAAAAAAAAAAAADAQIEBQYH/8QALBEAAgICAQQBAgYCAwAAAAAAAAECEQMSBBMhMVFBFCIFMmFxkaGxwQZCgf/aAAwDAQACEQMRAD8A58gggumcANSLDYnVXYWxOpJMNa0auc7c0fGajhWDa2GmGDLFDn8/sA8gM+1x5K0IOTpFoq2WVO77E3KpXr1HbzRaxlMf2moC5w5wE4647PUB6Cu9pG6u0YD/APJT9HvbHNUeJO0LQ5hDmkgjgtH00a7NjH2+Arfd9Si7DUaWkiRoQ5v2mOGThzCjQtjd1qbam9E5kkySwQMTo9Oh9ir+H0Xd8LNW2y9G8tkOGocMg5p0MbuxZnFxdMVOKXdeCK1qVCUEoNQKb9CAEqEoMSg1SVoQAjCUWoBBRugApUIoRqaKttgQQRoICQRoQgAkoIjkiBQQGggggAIIkaADSgOYHEnQdqRKhWiviy3fGZ5qyNGDA8j/AELVt7UqXoUm1HfbrCR/ppThH+qe5P09sawyw0HN+yaFIjsjCs4UUIaXo6kccYqkbGmaFsYTTayz2gGMDSRSeTpDXehOkgwCcxmCqOqwtJBBBBIIOoIyIKhWOvhe0nMTmNJG/NaPaJuIUax9J7XMfzq0SGlx5lpYfFVrUx8nCvKKaUgoOckShmVIJxQSXIKC5HRgIQlBVLgATwKbATgT8HljcPeyRZLI+qYY3Ed+gAG6Schv8E7arsq0xL2HD9oQ5o7SNO9aTZ6iG0mjeZc7jJOU8IAAVs0+ruPbxTtpGPJztcjil2Rz2jVLSCCQQZBGRBGhVzedsFobjLQHjMxlLvrGOevb2pW0VymjFRrT0b+RAa4agct471V0gWyRmPZxVqjkVmra1+4xCUAre4rrpVsZq2htENIywFznB0+jJA8SrOvVu+gYZRqWkj61V5a3/wDNpaPGVzsmWMJOPlhHiTktuyX6kbZbZapbelLHsY2mBJfJ6zpgQOw5rZ3fsJZA1we59Z8QZd0eEwZLA3XlM6Kr2Y2gq1qrqNNlGjTwPcaTGAdIGj0Q4AQ4AzJJ0KatVrt/+Uw9I2oIc4dU0A2c/wAX1deBWPLmyX6OnxeLhcL8v+itt2xz6OIvr0GMbJBJeXuaND0bWHONypD81H+bXqf2WcM86tRp8lIvikQ4l4PSOe9xxZkNJ6o5b/BMWSwVav8Ahsc7sGXinReRx2cqMWZYIZHCMW2GyvZvurW7+6pRZ/ta5ELwpTlYSRxda3z+2kFYUtm659JuHvk+Ck0rnptHXcJ3cZ4Ebu9JnnhHzO/2H4eNkn4xJL9SrbbaX/hsH/2a59QS/ndH/wAWn/7FpHsK3ey9psTiKVajSBIAD9zjuxA6HPVS7VtHYhULWWam4B2TiBBj6wEaaqn1MKvZj/op3Wsf4OcNtNEnOyADiLXVHhioH1pYNmJzp2ho/DXov/3U2ldMtNuu+0DDVpszyBbkQO0ZjRZnabYtjKRrWUue2ZIOsbsLdT60zHmjJ0pic3GlBW8aa/gtNjalCmymaIhrnVekqVWtLiabcWFxExlBAHarq32ay2xtMVGUj0s9G9oDakYZDmkZ+zMLmdz2lzaFoYCQcoHDECxzo3HMBbXZik6qWPcJIptojdDN8RpJBJKpNSjPyaMEsc8S+3/wx1fY61CcDGVhMTSqMfMfhkHyVRarrr0v8ShWZzfTe0eJEJy8Wus9epTa5zcD3NGFxGhyU6x7Z2ukABWcQNzod5rWpZUvCZynj4zbWzRQYpRytQdsBU/7izWetzcwB36gJ80depdVUZU7RZ3H7D+kaD/a+clPXa/NFoj6NP8AJNP+jH2qpuRWCxGq7CMt7jwHHt4BX1p2ZY8k2e10anBtSaL/AGgnwUindtSx2fG6k97iZd0Q6TPOAS30WgDU5SeabHPja8mjJjy4MNQjbDs93U2CGsB5uAc49pPsyVVf12ta3pGCIPWAyEHLEBu3eK0V2tFegysyRikFrgQ4OaS1zecEa8wot5s/pVQQPQfkeTSRI8E6M4ZItw+DixlyePyI9W+/+DJ2qwVKWA1WOYKjcbMWWJvEcNRrxC0FrrF9jYTqKjT408B/2Aqu2lv51se15pimGggNDi/NxBccRA1gQIyACW+2YrO1vDCO5s+9Kjs4/cu53uUlq6IJKQUZKSpOWEUEIQUFrGgEsBEClBVL+RQCkWNuZ5KfY9nbS8A9E5jSJBeC3LjhOcZamBzSmUrPRMVa3SPy/pWcdI6RudVHVb3SQphnhB9x0MORqkhdkrOa5sYi1xLZZLnB3KPMLW2S8bJ0LQRUFQTjAzIIyObjnpoI1WeG0FWmwUqVGlZaTjuP9YmDBL9Z7hvCqPnQbW6ztQXEk6nfJ46qyydWLk+1eiMmCMHqlba+Te3lbX2izGhilhHVyzJGbSTv3LnDKxAIzjh61o9mbxx0nZ+i9zR/bMtPgfJUV7sw16g/ET45+1aMNJdjLglJzljm7aIrKkOHPLx+ApCgWp0CeGfgpeNKy1ux3Ig6TLG5rUaVek9pLSHtzEaEgOGfEEjvXZr4u/A1xp+iRp8dq4XSqwQeY9a9C29uKiIylrSOWQ/4WDkpNo2fhsmlJHIr1sgqOa4zlia7u6zRn2u/SqilaHhzT0wYB9UN38MUgR3LTX5ZjieIIJM5bnZwQe8jvWKtNixukPe1waJDSAJ4kHLl4LFyW9F37eDpcWEerLt3fey+rXi8mWukA8Z7o3KOcT2kmZGXMgxv45lVd0OIdhImTmSIPDq7p5LTMs+AEETwzy+rB81yJLRnairRUiqZ45jLjnKcq69okee/sUi4iG22g1wBY57RB4GB7VP20uoWa1YGDqlgc3LKS4yO5M0uGwvfWepSWG1ClDz1iCQRumP+fBSq+3Bp8zoBjiTx5DuUW1Xa8sJgx4dvmFm7PdDqlUhxMGYOsHn5eKtixRk7ZTNka7Gg+mTajw0UILwGvcSAR1gdWjr6DMgHVdS2Lrjoxxj+B6yuVUdnqQ9N1QOEFuEtGW4uJBzPDct1sfVIdHH1LqQbrucqaSfYqvlUsHR2vpAOrVaHZCBiAg9p396xJK6p8rlCbPRq72uLSeThIE9y5O566OKVxOJycdZGLxJt7skguSXnJMKQXdIFBpxAAkSQOIzPAq9va2V7KW/N+lLHS0hj3yHbsOHMZHdGmqo6L4c08CD4EFaW8AaoLWmAN6jLghOL7dzTyOVPBlg/+vyWVlvWrADnDGSHEZHDoXT9ozAJ9yi3/X/ovJgEgM7ST7gVCumydG3Ulx1JzKr9orZieGAyGa8MR9wy8VXi4OhjafluzNnzPncuLj+WP+isIUyzUHvYSxj3BsFxa0uDZmMRAy0OvAqvqPyV3s9a6tJpdQtjrLUdqMM03Bvo4jodXa8VfJk1XY6OSKapsr0IWsqXzXdnbLDZba3fVof0q0ccbN/cqu9n2F7Js3zmlVkYqFduIYYzLKkbjGqTDOpOqMk+M4q07KYoI0E8zDWArVfJvXay2jGG4nUqjKTntxBtY4Swwd+RHfG9U2BEAlyhsqLQ5Gsk6LW+KlaucV42x9T8mkSKY5YG+sgdqrxeDaeVCi1g4kdY+HvKZhHCzw4aXebv/Bqn+JyfaKpf3/JT1XuNqa8kuGKRizy+zHlAT201qbUrFzWhg+wNGk5loyEfypFqpR1hodeR4hZ20MLSU+SUIVH5NWOXVqdmo2KtUPdT45j1e5C31w+q9w0LjHYMh5BZy7q7g8QY1BjgRmrmmck/jTtCHxlHLLJ7GrYeqnacwMtw9SYtUmGjU5d5Vu2mdI3epUm7mynJdRSIOa9D7M1/nFhs79SaTQ7ccTRhcM+YK4MaZ4LpnySXzk+yumZ6RkndADmgHhE5c0jPG42RwstT1a8lhft2ASRI7c1x68nzXfBnrQe/wXoDaizzSdEzH1RmuACzYazwdcR3z6tVy+S/sO/xV95eXPZC/wBsjPhrvVlYbzo1aj6IEuZAcdxJjMDvTNyVQZEwSIE8VVbOWa0MqmnWENDnPHVEy4ah/pEGBkSQudGMZRk5eTfklKMoxRYXdSAtlEvmG1WmRkRDhBWz+VCwOe2lVbmGYw7sIaQfIjvCy1rsxBBAzJJB4ZT7fWuoCn84son6zAe+J9YCdx/ug4CuR9k1I5DfF9vpUG4Q0kObJIJGHIPkSCdOO8p6GNeIOJhnC5u9pyynXgpt/XLTc2pQf1S3KQeEFp0O8eZUWrQaWU2MECm2BBHGddNSU2DioKK8piZJ7t/A/etMNYHAzAGhk6cNy0OxNIVGh4WUtBmkRv7cty0nyW2oQ5h1Byy9q2RlZknHsXHypMb8wzEkPbE7jBz9a4kaZ4Fdq+Vcj5q0fmD/AGlcmC6GCP2nE5uSslUV3RO4FEaTo0VklNTtTJHO07KJ9TcFdXdfDWsDHg5aOAnLmFTOo9G9zT3dm4ouchSm/J1smHHnglLwXVsvv6tIEfiOR/0gaHn5KlcUlzoITbnZxr7TwVZSothwQxKoocZTL3Boz9g3lWQoOG5SbtsfRtk+k7XlwClSpjFvuzl8rlbSqPhECiKjTLS5p4gkHyT1prVagAeS6NJAnvO9SgltKnpxuzM+TKqKr5u7gUFbEo1bUp136ICPCVMtEMAACabXyIISVK+6NDxpOmwUrNKebY27ylWU9Qo2DEzPVUcmPjCNLsLbZqcQTKzV/wBzFvWpy9mpH1m928c1f2o4IATIrmM1GrY2OdY3VGUsFIDrKcauU6BWpsQfJjv0Pkk2a626gSRxJPkmxeipDlyoy+GHcFjBf0tTQeiOJ4wtKH0uSz7GEmN6dFmPHRKljt22IfJlJ/lLz+meCttlqjKdqpObHpYe52SxgpO4o6dRzHNIdmCD4EZqrxfqTHk07cT0HeFLG0jl2+S4ntbc5o2jGdHkz75XabJX6Skx/wBpoPiJykLK7Y3e2qwyJIBI4TzXPyw2jR3MM9ZbHMbK2CtBdlZzspHlwWVeXUzhcCCOKvdnaoc7fv0/lcfLjcWdmE1JFnbGScI35DX1D4yW72RrzZ2zq0lvgVgqNQmuwZTiHIFbu46RpUiDqXk8MjHu8lo4MZOV/Bl5ko1XyUG3tkw1ekEnGBPAECPNYFtUsfyGXf7V1+3NbaGPYc5ENGhJ90rnd63QbM8sgSACHOEkk64cjA1zjdqtssFT2RkjmuNEW0tymN3GB2ScvNaT5OrG4S7FGeYAxD+PMLM2W7nWmo0klwmM8ROW7MfELq9yXS2jT7p7OzkmRlcuwvIqRjflTt4PR0tYlxg7/Bc8PZCutrLe2taHuBcWgwOGWW8qkMbpXWxLWKR5nlT2yNghBAIJhmGrVZhUHAjQ+/kqqpYnt+rPMZhXSUEONmjDy541XwULbDUd9U9pyHmrW77vbTzObuO4f2+9Sk7ZmYnAc0vRLuy2TmZMv2+A20ydAlCkZg5J22uh2EZAZZJNTFDZ7ldNtWZ3BXRIbZANSfBOUqVHeSUqs4428IzRVIDHPbvMJWzY7SK8IkMZQH1SUaq6DnnTNBDj+oLJGvy/0N25mIAhHZx1DIUwXbGhSX3c45SlbrwaulK7ruRbIeo5RW1zI4SrAXc8CAU2bqdxVlKPexbhkpUhFubighHZm9QyE4y73jeg6xP4qNlVWW0d7UNUMuUoUhhcUs3e6dUTrI77QU2vYJSXwKa0B08UTDm5N9BH10zUfGhRVlXLXyh5jiDMZJu2NAgjemBXKS98pii7FSyJqjs3ycXj0tja060zg7okZcM/JWl62aRpPcuffJlfeCoaDjAd6PDEutCmCFgzRqR3OLPfGmcu2jupj2kFoBGYJJ15ws7dbTTqYXDCcxkMIjjBk+YXTdoLvgGMuY18dy59b6Id1XaDQiZnlv7/APhZcmJTRux5HFkl9htLZq0WB+Hcd43xGpEq0/6pa302F1PAS0ujOcp5b0V2Xu9jWscW5GC5xAy3RG/29iK9bzLXNEzqBnuPBN4+JY40imXI5ytljsu+pOOqesRu0AG7zRbQWhjqu5zSN2vYOKr/APrLKdOASXkeCrbLNUxv+Mxz9abNiY+TY7OsptEwAB5Ql7Y7R06NJ9Nrv6rm5RmBI1dwWdva8RQoPafSw5ce6dcgfBYylaHVuke44urE9mnf2rMsms0l7HyxbYpS9IrXDiZ+OaTKBKKV3DyD8ighKKUaCooK6u27Wloc7Odyo1Ms14PZkNFTIpNfaNwyhGVyRLtl1ukloyUMUHsIMHIqxpX1xCfbe1M6hK2yJU0aOnhl3i6K+0Q8g5g70LVWBDQNysxbqR4IfOKJ4KFN+izxp3Ul3Kq31Q4iJyEIWe0jCWO0Kty+jExl2JoVaG4AqyydqopLDUr2RAs1VrJMzIgI1Nq16LdWeSCH93emRTj22SKgXm5OC9HKsCUFfpx9C+vNfJcULa52ZyCFqtbmiRmFWtqmIUyoJpBLeNJj45pSi+45StLiJJgJm02h435FFahDAE41ktao1S7ltm/tsDcRGbsyor2uxQSU5aycQUvB1geSm67la2deiIbIOOahuCnUv8QqPamdYq8fNCsla2iOQgl4EAxMED9hrGm9r2zjBkRuPP3Lu2zF4GrZ6bnGXYYceY1XCrCzrt7V0LY++w1/Qk7zG4QATkO0LncyaUkju/hcHLHJo3d59dsLGXpdgzIGmffu+OS14rhzZGhzVXbaQIKSjeczvKm5ogyFGo2wvZB1b4rT31Yuc9ypbHYZJA4K5UjWSkSeMexaqzhtGni+MUTkmrDYxTa524R4GFn9ob7aWFjNzjz7CPjil5J6ovjhsyPtHehtDgfRIyjUHiQfZ/MxrqZ/Tqkahum4+9QrPaMQE5nzVxQs2GjVIylp5b1gxybyq/Z0ORFR48kvRRFEjKLCvUHgmBKCIBHCCA0aIBBBAqUYKSEAghiyjYc0lGEEJ0WdltGJ2H6sQm7OwAvPBJu9sOngE7S9B5Smqbo1RbaTf6hNPSUzOoKCFgHVcgi6dINd0mypASgEAnAE0ztiA1Ta7oaGpuhTzlFVMlUatjIy1h+49bBk1PWYdQJFqHVanKRhoVH+UfF1kf7Ea1jrqUXQWpm1DrBC2nRFXSK76uTFUaMPklRbWOsU9ZXEnMpquZcVMU9ik5p4+3sZhHCNBNMtj9hHXaeaFstTqdXEwwQZ14Aj2pNA9Ydqavgdbnl7T71xvxRfdFnqv+PyThOJrdktrYp9HUObTlO8OBMdxW2c4OEzAInsXDh1Tkc9ecrQ2DaOoyMTurGEAnl8eSz4sy8M6mbju7R0C0Wfcczr6lEoWEMcT2oWO+GPOKRpkJznePUprs8xoYI7CR7FrsxtFFelrw03xlw7ROXgua1zm6e1bTax2EEDeT5SsNWdJ8llz+TTx+ysdsbiHBamlUJs7xwAnvgeHvWWoMzC091iaVYfh9RCRiaWWP7jeVbwTr0U+BFgT0IQvUHz9yYzgSgxOFBFBsN4EMCdhFCKI2G8CVhSkcKaDYRgQDU6g05qGgse9FscU5ZvRcE4bU3e1MU68OJjI7kru14NDlFSTTHLLkxxQTdSsIhuiNTrfdh1tVSK9oTgC2I2IaP8136Qj+hQ+9d+ke9V60PYx8LN6M3ZnNjNFXwRlqtONiR96f0j3ofQofen9I96pvju7HdHPrrqjL03gtgpFarpGgWr+hI+9P6R70X0KH3p/SPep6mO/JR8fkNVRm8bTmo9R0u5LV/Qofen9I96B2K/NP6R70LJjT8hLj55LwZcuDRlqoq2J2J/NP6R70X0LH3p/SPepWWC+SsuJml8GQlEtkNih96f0j3oHYpv3x/SPep68PZX6HN6Me1KtdOetxGXbxWt+hY++P6R71Dvq4OhpYseITByg5rDz3HJj7eUdj8HhkwZvu8MyLKYGvxv9ih26qTHj2aKXWdBj45KttRzHguPBdz1M32JNmvB7cMHQ+uAfUum7M3oKrGk5ETlyge2FyYCPWFaXZerqTg4TG8dogrXinT7mHNC12NlttS/pk/ikdhKwdOnJWntu0TarMLxkRn2/GazpdAjn6t6OQ/lFeMu9Ml06UNJ4euFd7MVRjDTo4YSDwKp6R1HLPugJ6y1Cx/OfYsN97N+q1aHLZSwPc3gYTK1dquMWiKofhxtBIj62hPemBsp+Z+1enx8iDgnZ4TPwMqySSXyZpBaU7K/mftRfRU/eft/lX60PYn6HN6M2gtKNlfzP2ofRT8z9qOtD2H0Ob0ZpHK0f0UP3g/SfejGyh+8/ajrw9h9Dm9GcQWlGy35nkidstwqftR14ew+gz+jNygtGNlT97+1LGyv5n7UPPD2R9Dn9GYRrTHZT8z9qCnrw9h9Dn9G2hGAnEcrm2ejoQEAnEYKiwoQhBTgKOUWFDRBRJ+URKmwoZITRUkpBCNiNRmUlxTxak4VFhQ1JVVtJ/27+cDxO5XGFUW11XDSgalLzTrGx2CF5Ec0tjSD2ZKttDDJ4K2tbOqeOL+VS13GSNwXOx9zrZJULplG4a81HbUzT7jkU+qEN2APmQksqEu7EVPLNO026lRLwEF3J9mEzwyHirA0S52XM+5U9Oph38PX/KtqFqjx17Mx6lnaNOxttl62KmWcCSOI094V2aKz2yTAajy30YDuwkAELWYF0MEqgjl8hXkdEToUfQqVgQ6NO3EaETokOhUvokOjUbE6EPoUBRUs00OiU7hqROhQ6FSuiQ6NG4aEboUfRKR0aAYjcNCOKSNSejQRuRoSMKPCloEpHUH9IQGoYUsFAo6gdIINQAQlGCp6iI6YIQhGilG4dMGFJwpUopRuiemJLUWBLlJxI3DpicCzO2DT1d4jLt35rTl6pdqaeKkCPqunxy9yple0WhmKOs0zml5iJ7M+/wCPNZyq/f8AaBWhvSTI4z/CZujZStamgsgN0k6JWCKofnk0zLGrBCmvery3/J7amDGA10DEQ05gAT3nXwUVty2guDegq4tILHDXQzpuKe434EKXsrWjIpzpABqtdYtgK7o6QtYMshmdYPlmrNvyYU8prv3TAbmRwS3FDIzo54asz8cPcp9Gplz19audpNkfmjmuDi6m7IExIdrB81SPokHu8kudXQ+FtWdL+TqzEU31D9aAO6c/jgthgVfs1RFOy0m/gHnn7VZEpydIyyjbsIMQISsSLEjYjQLCjwIYkReo2J1CLEDTQxIEo2DQR0aLAlZII2DQLCjDChiSw5V3J6YA0oJeJBRuw0GS9JxoIKBgYejxIIKACa9KxIkFKAMOQxIIKQBiRFyCCACxIEoIIAS5ygXrnRqT9k+pBBQBy+1CQZ4FdJ2cphlmohojqN888/FBBGPwycnlFnKAQQUsqCUCUSCgsjPba0g6i2dzx5hyxNps7Q4D8J9f8oIJOTyh2LwdH2cefm1L+2PDIKyDkEFoXgzvyAPRlyCCCAi8o8SCCgAEoOcgggsJJRgoIKCwWMoNcgggqKFQokEFAH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2" descr="https://s-media-cache-ak0.pinimg.com/564x/af/82/a3/af82a3ddcb106ff8085853c314192c27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0"/>
          <a:stretch/>
        </p:blipFill>
        <p:spPr bwMode="auto">
          <a:xfrm>
            <a:off x="2154746" y="2309810"/>
            <a:ext cx="47625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2176</TotalTime>
  <Words>636</Words>
  <Application>Microsoft Office PowerPoint</Application>
  <PresentationFormat>On-screen Show (4:3)</PresentationFormat>
  <Paragraphs>119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SimSun</vt:lpstr>
      <vt:lpstr>Arial</vt:lpstr>
      <vt:lpstr>Calibri</vt:lpstr>
      <vt:lpstr>Century Gothic</vt:lpstr>
      <vt:lpstr>Comic Sans MS</vt:lpstr>
      <vt:lpstr>Wingdings 2</vt:lpstr>
      <vt:lpstr>Austin</vt:lpstr>
      <vt:lpstr>PowerPoint Presentation</vt:lpstr>
      <vt:lpstr>Like a car, our bodies need the right fuel?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 a game!</vt:lpstr>
      <vt:lpstr>HOW MANY TEASPOONS OF SUGAR ARE IN THIS LUNCHBOX?</vt:lpstr>
      <vt:lpstr>HOW MANY TEASPOONS OF SUGAR ARE IN THIS LUNCHBOX?</vt:lpstr>
      <vt:lpstr>PowerPoint Presentation</vt:lpstr>
      <vt:lpstr>PowerPoint Presentation</vt:lpstr>
      <vt:lpstr>PowerPoint Presentation</vt:lpstr>
      <vt:lpstr>New Packed Lunch rules Monday to Thursday Friday is treat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</vt:lpstr>
    </vt:vector>
  </TitlesOfParts>
  <Company>LBE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Packed Lunchboxes</dc:title>
  <dc:creator>London Borough of Ealing</dc:creator>
  <cp:lastModifiedBy>Nicole McGregor</cp:lastModifiedBy>
  <cp:revision>158</cp:revision>
  <cp:lastPrinted>2017-10-31T17:47:14Z</cp:lastPrinted>
  <dcterms:created xsi:type="dcterms:W3CDTF">2014-05-08T12:29:38Z</dcterms:created>
  <dcterms:modified xsi:type="dcterms:W3CDTF">2019-11-05T13:43:34Z</dcterms:modified>
</cp:coreProperties>
</file>