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61" r:id="rId3"/>
    <p:sldId id="263" r:id="rId4"/>
    <p:sldId id="260" r:id="rId5"/>
    <p:sldId id="259" r:id="rId6"/>
    <p:sldId id="257" r:id="rId7"/>
    <p:sldId id="258"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55743-DBB4-DF42-8940-D574DDA1130B}" type="datetimeFigureOut">
              <a:rPr lang="en-US" smtClean="0"/>
              <a:t>7/15/2019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6E38C-3CC3-604B-A1FA-3A7AFE7013E8}" type="slidenum">
              <a:rPr lang="en-US" smtClean="0"/>
              <a:t>‹#›</a:t>
            </a:fld>
            <a:endParaRPr lang="en-US"/>
          </a:p>
        </p:txBody>
      </p:sp>
    </p:spTree>
    <p:extLst>
      <p:ext uri="{BB962C8B-B14F-4D97-AF65-F5344CB8AC3E}">
        <p14:creationId xmlns:p14="http://schemas.microsoft.com/office/powerpoint/2010/main" val="412578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6E38C-3CC3-604B-A1FA-3A7AFE7013E8}" type="slidenum">
              <a:rPr lang="en-US" smtClean="0"/>
              <a:t>3</a:t>
            </a:fld>
            <a:endParaRPr lang="en-US"/>
          </a:p>
        </p:txBody>
      </p:sp>
    </p:spTree>
    <p:extLst>
      <p:ext uri="{BB962C8B-B14F-4D97-AF65-F5344CB8AC3E}">
        <p14:creationId xmlns:p14="http://schemas.microsoft.com/office/powerpoint/2010/main" val="1257362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98804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92609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33815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64089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37914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219495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CA858-0068-3F44-9922-290FBE3951E3}"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4E571-4281-AD48-BAA5-0F40472760F7}" type="slidenum">
              <a:rPr lang="en-US" smtClean="0"/>
              <a:t>‹#›</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34260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CA858-0068-3F44-9922-290FBE3951E3}"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4E571-4281-AD48-BAA5-0F40472760F7}"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46694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A858-0068-3F44-9922-290FBE3951E3}"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4E571-4281-AD48-BAA5-0F40472760F7}"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46765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250958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92636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A858-0068-3F44-9922-290FBE3951E3}" type="datetimeFigureOut">
              <a:rPr lang="en-US" smtClean="0"/>
              <a:t>7/15/2019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4E571-4281-AD48-BAA5-0F40472760F7}" type="slidenum">
              <a:rPr lang="en-US" smtClean="0"/>
              <a:t>‹#›</a:t>
            </a:fld>
            <a:endParaRPr lang="en-US"/>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24000" y="6468274"/>
            <a:ext cx="1512000" cy="381927"/>
          </a:xfrm>
          <a:prstGeom prst="rect">
            <a:avLst/>
          </a:prstGeom>
        </p:spPr>
      </p:pic>
    </p:spTree>
    <p:extLst>
      <p:ext uri="{BB962C8B-B14F-4D97-AF65-F5344CB8AC3E}">
        <p14:creationId xmlns:p14="http://schemas.microsoft.com/office/powerpoint/2010/main" val="141039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uY33NDKTLT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108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smtClean="0">
                <a:latin typeface="Kelson" panose="02000506000000020004" pitchFamily="50" charset="0"/>
              </a:rPr>
              <a:t>BOUNCEBACKABILITY</a:t>
            </a:r>
            <a:endParaRPr lang="en-GB" b="1" dirty="0">
              <a:latin typeface="Kelson" panose="02000506000000020004" pitchFamily="50" charset="0"/>
            </a:endParaRPr>
          </a:p>
        </p:txBody>
      </p:sp>
      <p:sp>
        <p:nvSpPr>
          <p:cNvPr id="9" name="Content Placeholder 2"/>
          <p:cNvSpPr txBox="1">
            <a:spLocks/>
          </p:cNvSpPr>
          <p:nvPr/>
        </p:nvSpPr>
        <p:spPr>
          <a:xfrm>
            <a:off x="554182" y="4760769"/>
            <a:ext cx="8229600" cy="103990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dirty="0" smtClean="0">
                <a:latin typeface="Kelson" panose="02000506000000020004" pitchFamily="50" charset="0"/>
              </a:rPr>
              <a:t>2. Being Brave and Becoming Resilient</a:t>
            </a:r>
            <a:endParaRPr lang="en-GB" dirty="0">
              <a:latin typeface="Kelson" panose="02000506000000020004" pitchFamily="50" charset="0"/>
            </a:endParaRPr>
          </a:p>
        </p:txBody>
      </p:sp>
      <p:pic>
        <p:nvPicPr>
          <p:cNvPr id="2" name="uY33NDKTLTk"/>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586433" y="1543397"/>
            <a:ext cx="5597061" cy="3436793"/>
          </a:xfrm>
          <a:prstGeom prst="rect">
            <a:avLst/>
          </a:prstGeom>
        </p:spPr>
      </p:pic>
    </p:spTree>
    <p:extLst>
      <p:ext uri="{BB962C8B-B14F-4D97-AF65-F5344CB8AC3E}">
        <p14:creationId xmlns:p14="http://schemas.microsoft.com/office/powerpoint/2010/main" val="1960487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38923" y="1282804"/>
            <a:ext cx="8759468" cy="1580844"/>
            <a:chOff x="137519" y="1715626"/>
            <a:chExt cx="8759468" cy="1580844"/>
          </a:xfrm>
        </p:grpSpPr>
        <p:sp>
          <p:nvSpPr>
            <p:cNvPr id="10" name="Oval Callout 9"/>
            <p:cNvSpPr/>
            <p:nvPr/>
          </p:nvSpPr>
          <p:spPr>
            <a:xfrm>
              <a:off x="137519" y="1949606"/>
              <a:ext cx="1326653" cy="1088193"/>
            </a:xfrm>
            <a:prstGeom prst="wedgeEllipseCallout">
              <a:avLst>
                <a:gd name="adj1" fmla="val -12935"/>
                <a:gd name="adj2" fmla="val 9464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Kelson" panose="02000506000000020004" pitchFamily="50" charset="0"/>
                  <a:cs typeface="Noteworthy Light"/>
                </a:rPr>
                <a:t>Yes</a:t>
              </a:r>
              <a:endParaRPr lang="en-US" dirty="0">
                <a:latin typeface="Kelson" panose="02000506000000020004" pitchFamily="50" charset="0"/>
                <a:cs typeface="Noteworthy Light"/>
              </a:endParaRPr>
            </a:p>
          </p:txBody>
        </p:sp>
        <p:sp>
          <p:nvSpPr>
            <p:cNvPr id="11" name="Oval Callout 10"/>
            <p:cNvSpPr/>
            <p:nvPr/>
          </p:nvSpPr>
          <p:spPr>
            <a:xfrm>
              <a:off x="1616572" y="1729883"/>
              <a:ext cx="1326653" cy="1088193"/>
            </a:xfrm>
            <a:prstGeom prst="wedgeEllipseCallout">
              <a:avLst>
                <a:gd name="adj1" fmla="val 9227"/>
                <a:gd name="adj2" fmla="val 10420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Kelson" panose="02000506000000020004" pitchFamily="50" charset="0"/>
                  <a:cs typeface="Noteworthy Light"/>
                </a:rPr>
                <a:t>Yes</a:t>
              </a:r>
            </a:p>
          </p:txBody>
        </p:sp>
        <p:sp>
          <p:nvSpPr>
            <p:cNvPr id="12" name="Oval Callout 11"/>
            <p:cNvSpPr/>
            <p:nvPr/>
          </p:nvSpPr>
          <p:spPr>
            <a:xfrm>
              <a:off x="4593453" y="1794600"/>
              <a:ext cx="1326653" cy="1088193"/>
            </a:xfrm>
            <a:prstGeom prst="wedgeEllipseCallout">
              <a:avLst>
                <a:gd name="adj1" fmla="val 8252"/>
                <a:gd name="adj2" fmla="val 10591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Kelson" panose="02000506000000020004" pitchFamily="50" charset="0"/>
                  <a:cs typeface="Noteworthy Light"/>
                </a:rPr>
                <a:t>Yes</a:t>
              </a:r>
              <a:endParaRPr lang="en-US" dirty="0">
                <a:latin typeface="Kelson" panose="02000506000000020004" pitchFamily="50" charset="0"/>
                <a:cs typeface="Noteworthy Light"/>
              </a:endParaRPr>
            </a:p>
          </p:txBody>
        </p:sp>
        <p:sp>
          <p:nvSpPr>
            <p:cNvPr id="13" name="Oval Callout 12"/>
            <p:cNvSpPr/>
            <p:nvPr/>
          </p:nvSpPr>
          <p:spPr>
            <a:xfrm>
              <a:off x="6118502" y="1715626"/>
              <a:ext cx="1326653" cy="1088193"/>
            </a:xfrm>
            <a:prstGeom prst="wedgeEllipseCallout">
              <a:avLst>
                <a:gd name="adj1" fmla="val -23359"/>
                <a:gd name="adj2" fmla="val 8476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Kelson" panose="02000506000000020004" pitchFamily="50" charset="0"/>
                  <a:cs typeface="Noteworthy Light"/>
                </a:rPr>
                <a:t>Yes</a:t>
              </a:r>
            </a:p>
          </p:txBody>
        </p:sp>
        <p:sp>
          <p:nvSpPr>
            <p:cNvPr id="14" name="Oval Callout 13"/>
            <p:cNvSpPr/>
            <p:nvPr/>
          </p:nvSpPr>
          <p:spPr>
            <a:xfrm>
              <a:off x="7570334" y="1949606"/>
              <a:ext cx="1326653" cy="1088193"/>
            </a:xfrm>
            <a:prstGeom prst="wedgeEllipseCallout">
              <a:avLst>
                <a:gd name="adj1" fmla="val 14103"/>
                <a:gd name="adj2" fmla="val 77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Kelson" panose="02000506000000020004" pitchFamily="50" charset="0"/>
                  <a:cs typeface="Noteworthy Light"/>
                </a:rPr>
                <a:t>Yes</a:t>
              </a:r>
            </a:p>
          </p:txBody>
        </p:sp>
        <p:sp>
          <p:nvSpPr>
            <p:cNvPr id="15" name="Oval Callout 14"/>
            <p:cNvSpPr/>
            <p:nvPr/>
          </p:nvSpPr>
          <p:spPr>
            <a:xfrm>
              <a:off x="2937150" y="2208277"/>
              <a:ext cx="1326653" cy="1088193"/>
            </a:xfrm>
            <a:prstGeom prst="wedgeEllipseCallout">
              <a:avLst>
                <a:gd name="adj1" fmla="val -3087"/>
                <a:gd name="adj2" fmla="val 10241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Kelson" panose="02000506000000020004" pitchFamily="50" charset="0"/>
                  <a:cs typeface="Noteworthy Light"/>
                </a:rPr>
                <a:t>NO!</a:t>
              </a:r>
              <a:endParaRPr lang="en-US" dirty="0">
                <a:latin typeface="Kelson" panose="02000506000000020004" pitchFamily="50" charset="0"/>
                <a:cs typeface="Noteworthy Light"/>
              </a:endParaRPr>
            </a:p>
          </p:txBody>
        </p:sp>
      </p:gr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336" y="3101125"/>
            <a:ext cx="1631172" cy="2046775"/>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1523329" y="2988443"/>
            <a:ext cx="1583996" cy="1987579"/>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55145" y="3463397"/>
            <a:ext cx="1766708" cy="2216844"/>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4383317" y="3069369"/>
            <a:ext cx="1656480" cy="2078531"/>
          </a:xfrm>
          <a:prstGeom prst="rect">
            <a:avLst/>
          </a:prstGeom>
        </p:spPr>
      </p:pic>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45051" y="2736207"/>
            <a:ext cx="1518896" cy="1905893"/>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7431838" y="2885608"/>
            <a:ext cx="1690885" cy="2121702"/>
          </a:xfrm>
          <a:prstGeom prst="rect">
            <a:avLst/>
          </a:prstGeom>
        </p:spPr>
      </p:pic>
    </p:spTree>
    <p:extLst>
      <p:ext uri="{BB962C8B-B14F-4D97-AF65-F5344CB8AC3E}">
        <p14:creationId xmlns:p14="http://schemas.microsoft.com/office/powerpoint/2010/main" val="96481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4315F542-9804-0A44-94BD-9CCFB9E9E2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45884" y="681615"/>
            <a:ext cx="2088000" cy="1392145"/>
          </a:xfrm>
          <a:prstGeom prst="rect">
            <a:avLst/>
          </a:prstGeom>
        </p:spPr>
      </p:pic>
      <p:pic>
        <p:nvPicPr>
          <p:cNvPr id="30" name="Picture 29">
            <a:extLst>
              <a:ext uri="{FF2B5EF4-FFF2-40B4-BE49-F238E27FC236}">
                <a16:creationId xmlns:a16="http://schemas.microsoft.com/office/drawing/2014/main" xmlns="" id="{19D71254-A191-C64E-AEFE-91E6EFB9FA9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6081"/>
          <a:stretch/>
        </p:blipFill>
        <p:spPr>
          <a:xfrm>
            <a:off x="461761" y="497123"/>
            <a:ext cx="2300516" cy="1287182"/>
          </a:xfrm>
          <a:prstGeom prst="rect">
            <a:avLst/>
          </a:prstGeom>
        </p:spPr>
      </p:pic>
      <p:pic>
        <p:nvPicPr>
          <p:cNvPr id="31" name="Picture 30">
            <a:extLst>
              <a:ext uri="{FF2B5EF4-FFF2-40B4-BE49-F238E27FC236}">
                <a16:creationId xmlns:a16="http://schemas.microsoft.com/office/drawing/2014/main" xmlns="" id="{D478355C-A1BC-3842-93FC-3860B1C2626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8013" y="2681132"/>
            <a:ext cx="1512000" cy="2268142"/>
          </a:xfrm>
          <a:prstGeom prst="rect">
            <a:avLst/>
          </a:prstGeom>
        </p:spPr>
      </p:pic>
      <p:pic>
        <p:nvPicPr>
          <p:cNvPr id="32" name="Picture 31">
            <a:extLst>
              <a:ext uri="{FF2B5EF4-FFF2-40B4-BE49-F238E27FC236}">
                <a16:creationId xmlns:a16="http://schemas.microsoft.com/office/drawing/2014/main" xmlns="" id="{C689CF9A-B7A5-994C-AF10-79F7C303CBA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79746" y="4649745"/>
            <a:ext cx="1728000" cy="972000"/>
          </a:xfrm>
          <a:prstGeom prst="rect">
            <a:avLst/>
          </a:prstGeom>
        </p:spPr>
      </p:pic>
      <p:pic>
        <p:nvPicPr>
          <p:cNvPr id="33" name="Picture 32">
            <a:extLst>
              <a:ext uri="{FF2B5EF4-FFF2-40B4-BE49-F238E27FC236}">
                <a16:creationId xmlns:a16="http://schemas.microsoft.com/office/drawing/2014/main" xmlns="" id="{598B82A3-3A71-4941-9033-AA35ED4D2C7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89884" y="5041735"/>
            <a:ext cx="1962356" cy="1304758"/>
          </a:xfrm>
          <a:prstGeom prst="rect">
            <a:avLst/>
          </a:prstGeom>
        </p:spPr>
      </p:pic>
      <p:pic>
        <p:nvPicPr>
          <p:cNvPr id="34" name="Picture 33">
            <a:extLst>
              <a:ext uri="{FF2B5EF4-FFF2-40B4-BE49-F238E27FC236}">
                <a16:creationId xmlns:a16="http://schemas.microsoft.com/office/drawing/2014/main" xmlns="" id="{9FC67C05-F0C2-7646-81C8-1CF0FBC7373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485291" y="3246192"/>
            <a:ext cx="1260000" cy="1890000"/>
          </a:xfrm>
          <a:prstGeom prst="rect">
            <a:avLst/>
          </a:prstGeom>
        </p:spPr>
      </p:pic>
      <p:pic>
        <p:nvPicPr>
          <p:cNvPr id="35" name="Picture 34">
            <a:extLst>
              <a:ext uri="{FF2B5EF4-FFF2-40B4-BE49-F238E27FC236}">
                <a16:creationId xmlns:a16="http://schemas.microsoft.com/office/drawing/2014/main" xmlns="" id="{F36C3205-83B3-CE4C-B1C3-A4039518118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918509" y="1294213"/>
            <a:ext cx="1800000" cy="1200000"/>
          </a:xfrm>
          <a:prstGeom prst="rect">
            <a:avLst/>
          </a:prstGeom>
        </p:spPr>
      </p:pic>
      <p:sp>
        <p:nvSpPr>
          <p:cNvPr id="2" name="Title 1"/>
          <p:cNvSpPr>
            <a:spLocks noGrp="1"/>
          </p:cNvSpPr>
          <p:nvPr>
            <p:ph type="ctrTitle"/>
          </p:nvPr>
        </p:nvSpPr>
        <p:spPr>
          <a:xfrm>
            <a:off x="2347053" y="2641161"/>
            <a:ext cx="4478255" cy="1415126"/>
          </a:xfrm>
        </p:spPr>
        <p:txBody>
          <a:bodyPr>
            <a:noAutofit/>
          </a:bodyPr>
          <a:lstStyle/>
          <a:p>
            <a:r>
              <a:rPr lang="en-US" sz="2400" b="1" dirty="0">
                <a:latin typeface="Kelson" panose="02000506000000020004" pitchFamily="50" charset="0"/>
              </a:rPr>
              <a:t>Which of these people do you think is brave? </a:t>
            </a:r>
            <a:br>
              <a:rPr lang="en-US" sz="2400" b="1" dirty="0">
                <a:latin typeface="Kelson" panose="02000506000000020004" pitchFamily="50" charset="0"/>
              </a:rPr>
            </a:br>
            <a:r>
              <a:rPr lang="en-US" sz="2400" b="1" dirty="0">
                <a:latin typeface="Kelson" panose="02000506000000020004" pitchFamily="50" charset="0"/>
              </a:rPr>
              <a:t>What makes them brave</a:t>
            </a:r>
            <a:r>
              <a:rPr lang="en-US" sz="2400" b="1" dirty="0" smtClean="0">
                <a:latin typeface="Kelson" panose="02000506000000020004" pitchFamily="50" charset="0"/>
              </a:rPr>
              <a:t>?</a:t>
            </a:r>
            <a:endParaRPr lang="en-US" sz="2400" b="1" dirty="0">
              <a:latin typeface="Kelson" panose="02000506000000020004" pitchFamily="50" charset="0"/>
            </a:endParaRPr>
          </a:p>
        </p:txBody>
      </p:sp>
      <p:pic>
        <p:nvPicPr>
          <p:cNvPr id="22" name="Picture 21">
            <a:extLst>
              <a:ext uri="{FF2B5EF4-FFF2-40B4-BE49-F238E27FC236}">
                <a16:creationId xmlns:a16="http://schemas.microsoft.com/office/drawing/2014/main" xmlns="" id="{266680DE-5447-D04E-8F05-526DA572FCC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25571" y="2494213"/>
            <a:ext cx="2052000" cy="2641979"/>
          </a:xfrm>
          <a:prstGeom prst="rect">
            <a:avLst/>
          </a:prstGeom>
        </p:spPr>
      </p:pic>
      <p:pic>
        <p:nvPicPr>
          <p:cNvPr id="23" name="Picture 22">
            <a:extLst>
              <a:ext uri="{FF2B5EF4-FFF2-40B4-BE49-F238E27FC236}">
                <a16:creationId xmlns:a16="http://schemas.microsoft.com/office/drawing/2014/main" xmlns="" id="{89BAF3BB-F149-8448-8AC1-CC6D3DB2026F}"/>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90019" y="258615"/>
            <a:ext cx="2844000" cy="1780809"/>
          </a:xfrm>
          <a:prstGeom prst="rect">
            <a:avLst/>
          </a:prstGeom>
        </p:spPr>
      </p:pic>
      <p:pic>
        <p:nvPicPr>
          <p:cNvPr id="24" name="Picture 23">
            <a:extLst>
              <a:ext uri="{FF2B5EF4-FFF2-40B4-BE49-F238E27FC236}">
                <a16:creationId xmlns:a16="http://schemas.microsoft.com/office/drawing/2014/main" xmlns="" id="{1C1AFA6C-87B1-0C47-A723-77BD79EEFD2A}"/>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5235136">
            <a:off x="4018039" y="165161"/>
            <a:ext cx="1800000" cy="2444988"/>
          </a:xfrm>
          <a:prstGeom prst="rect">
            <a:avLst/>
          </a:prstGeom>
        </p:spPr>
      </p:pic>
      <p:pic>
        <p:nvPicPr>
          <p:cNvPr id="25" name="Picture 24">
            <a:extLst>
              <a:ext uri="{FF2B5EF4-FFF2-40B4-BE49-F238E27FC236}">
                <a16:creationId xmlns:a16="http://schemas.microsoft.com/office/drawing/2014/main" xmlns="" id="{09AD726E-1F21-AA4F-A9A9-E24D6E16281F}"/>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478867" y="4456144"/>
            <a:ext cx="2088000" cy="1360096"/>
          </a:xfrm>
          <a:prstGeom prst="rect">
            <a:avLst/>
          </a:prstGeom>
        </p:spPr>
      </p:pic>
      <p:pic>
        <p:nvPicPr>
          <p:cNvPr id="26" name="Picture 25">
            <a:extLst>
              <a:ext uri="{FF2B5EF4-FFF2-40B4-BE49-F238E27FC236}">
                <a16:creationId xmlns:a16="http://schemas.microsoft.com/office/drawing/2014/main" xmlns="" id="{8BF0364A-B935-0245-A808-4B3FF7473F65}"/>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rot="5400000">
            <a:off x="5018702" y="4568214"/>
            <a:ext cx="1764000" cy="2251800"/>
          </a:xfrm>
          <a:prstGeom prst="rect">
            <a:avLst/>
          </a:prstGeom>
        </p:spPr>
      </p:pic>
      <p:pic>
        <p:nvPicPr>
          <p:cNvPr id="27" name="Picture 26">
            <a:extLst>
              <a:ext uri="{FF2B5EF4-FFF2-40B4-BE49-F238E27FC236}">
                <a16:creationId xmlns:a16="http://schemas.microsoft.com/office/drawing/2014/main" xmlns="" id="{D468455F-3BA5-7746-90C0-EFB0C1AFF7C4}"/>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283997" y="3148734"/>
            <a:ext cx="1728000" cy="2224824"/>
          </a:xfrm>
          <a:prstGeom prst="rect">
            <a:avLst/>
          </a:prstGeom>
        </p:spPr>
      </p:pic>
      <p:pic>
        <p:nvPicPr>
          <p:cNvPr id="28" name="Picture 27">
            <a:extLst>
              <a:ext uri="{FF2B5EF4-FFF2-40B4-BE49-F238E27FC236}">
                <a16:creationId xmlns:a16="http://schemas.microsoft.com/office/drawing/2014/main" xmlns="" id="{FA3DE5C0-8A96-BC4D-973A-68C5953620E8}"/>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6630509" y="1124723"/>
            <a:ext cx="2376000" cy="1547696"/>
          </a:xfrm>
          <a:prstGeom prst="rect">
            <a:avLst/>
          </a:prstGeom>
        </p:spPr>
      </p:pic>
    </p:spTree>
    <p:extLst>
      <p:ext uri="{BB962C8B-B14F-4D97-AF65-F5344CB8AC3E}">
        <p14:creationId xmlns:p14="http://schemas.microsoft.com/office/powerpoint/2010/main" val="2036715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rot="21223481">
            <a:off x="2923294" y="4734362"/>
            <a:ext cx="2987837" cy="1924633"/>
          </a:xfrm>
          <a:prstGeom prst="rect">
            <a:avLst/>
          </a:prstGeom>
        </p:spPr>
      </p:pic>
      <p:pic>
        <p:nvPicPr>
          <p:cNvPr id="31" name="Picture 30"/>
          <p:cNvPicPr>
            <a:picLocks noChangeAspect="1"/>
          </p:cNvPicPr>
          <p:nvPr/>
        </p:nvPicPr>
        <p:blipFill>
          <a:blip r:embed="rId2"/>
          <a:stretch>
            <a:fillRect/>
          </a:stretch>
        </p:blipFill>
        <p:spPr>
          <a:xfrm rot="587544">
            <a:off x="2916628" y="2475910"/>
            <a:ext cx="2648916" cy="2251730"/>
          </a:xfrm>
          <a:prstGeom prst="rect">
            <a:avLst/>
          </a:prstGeom>
        </p:spPr>
      </p:pic>
      <p:pic>
        <p:nvPicPr>
          <p:cNvPr id="30" name="Picture 2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17122">
            <a:off x="354199" y="3614330"/>
            <a:ext cx="2206398" cy="1694203"/>
          </a:xfrm>
          <a:prstGeom prst="rect">
            <a:avLst/>
          </a:prstGeom>
        </p:spPr>
      </p:pic>
      <p:pic>
        <p:nvPicPr>
          <p:cNvPr id="3" name="Picture 2"/>
          <p:cNvPicPr>
            <a:picLocks noChangeAspect="1"/>
          </p:cNvPicPr>
          <p:nvPr/>
        </p:nvPicPr>
        <p:blipFill>
          <a:blip r:embed="rId2"/>
          <a:stretch>
            <a:fillRect/>
          </a:stretch>
        </p:blipFill>
        <p:spPr>
          <a:xfrm rot="684627">
            <a:off x="201670" y="1466949"/>
            <a:ext cx="2347163" cy="1511939"/>
          </a:xfrm>
          <a:prstGeom prst="rect">
            <a:avLst/>
          </a:prstGeom>
        </p:spPr>
      </p:pic>
      <p:pic>
        <p:nvPicPr>
          <p:cNvPr id="29" name="Picture 2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178705">
            <a:off x="2686310" y="859125"/>
            <a:ext cx="2462996" cy="1436663"/>
          </a:xfrm>
          <a:prstGeom prst="rect">
            <a:avLst/>
          </a:prstGeom>
        </p:spPr>
      </p:pic>
      <p:pic>
        <p:nvPicPr>
          <p:cNvPr id="28" name="Picture 2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1178705">
            <a:off x="5314569" y="532448"/>
            <a:ext cx="2653922" cy="1247482"/>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1178705">
            <a:off x="6506443" y="1911527"/>
            <a:ext cx="2206398" cy="1482956"/>
          </a:xfrm>
          <a:prstGeom prst="rect">
            <a:avLst/>
          </a:prstGeom>
        </p:spPr>
      </p:pic>
      <p:sp>
        <p:nvSpPr>
          <p:cNvPr id="11" name="TextBox 10"/>
          <p:cNvSpPr txBox="1"/>
          <p:nvPr/>
        </p:nvSpPr>
        <p:spPr>
          <a:xfrm rot="241449">
            <a:off x="618473" y="1771802"/>
            <a:ext cx="1731896" cy="1200329"/>
          </a:xfrm>
          <a:prstGeom prst="rect">
            <a:avLst/>
          </a:prstGeom>
          <a:noFill/>
        </p:spPr>
        <p:txBody>
          <a:bodyPr wrap="square" rtlCol="0">
            <a:spAutoFit/>
          </a:bodyPr>
          <a:lstStyle/>
          <a:p>
            <a:pPr algn="ctr"/>
            <a:r>
              <a:rPr lang="en-US" dirty="0" smtClean="0">
                <a:latin typeface="Kelson" panose="02000506000000020004" pitchFamily="50" charset="0"/>
                <a:cs typeface="Noteworthy Light"/>
              </a:rPr>
              <a:t>Being willing to try new things and aim high.</a:t>
            </a:r>
            <a:endParaRPr lang="en-US" dirty="0">
              <a:latin typeface="Kelson" panose="02000506000000020004" pitchFamily="50" charset="0"/>
              <a:cs typeface="Noteworthy Light"/>
            </a:endParaRPr>
          </a:p>
        </p:txBody>
      </p:sp>
      <p:sp>
        <p:nvSpPr>
          <p:cNvPr id="12" name="TextBox 11"/>
          <p:cNvSpPr txBox="1"/>
          <p:nvPr/>
        </p:nvSpPr>
        <p:spPr>
          <a:xfrm rot="21177036">
            <a:off x="2950168" y="1046860"/>
            <a:ext cx="2207136" cy="923330"/>
          </a:xfrm>
          <a:prstGeom prst="rect">
            <a:avLst/>
          </a:prstGeom>
          <a:noFill/>
        </p:spPr>
        <p:txBody>
          <a:bodyPr wrap="square" rtlCol="0">
            <a:spAutoFit/>
          </a:bodyPr>
          <a:lstStyle/>
          <a:p>
            <a:pPr algn="ctr"/>
            <a:r>
              <a:rPr lang="en-US" dirty="0" smtClean="0">
                <a:latin typeface="Kelson" panose="02000506000000020004" pitchFamily="50" charset="0"/>
                <a:cs typeface="Noteworthy Light"/>
              </a:rPr>
              <a:t>Being strong on the inside. </a:t>
            </a:r>
            <a:r>
              <a:rPr lang="en-US" dirty="0">
                <a:latin typeface="Kelson" panose="02000506000000020004" pitchFamily="50" charset="0"/>
                <a:cs typeface="Noteworthy Light"/>
              </a:rPr>
              <a:t>H</a:t>
            </a:r>
            <a:r>
              <a:rPr lang="en-US" dirty="0" smtClean="0">
                <a:latin typeface="Kelson" panose="02000506000000020004" pitchFamily="50" charset="0"/>
                <a:cs typeface="Noteworthy Light"/>
              </a:rPr>
              <a:t>aving self-belief.</a:t>
            </a:r>
            <a:endParaRPr lang="en-US" dirty="0">
              <a:latin typeface="Kelson" panose="02000506000000020004" pitchFamily="50" charset="0"/>
              <a:cs typeface="Noteworthy Light"/>
            </a:endParaRPr>
          </a:p>
        </p:txBody>
      </p:sp>
      <p:sp>
        <p:nvSpPr>
          <p:cNvPr id="13" name="TextBox 12"/>
          <p:cNvSpPr txBox="1"/>
          <p:nvPr/>
        </p:nvSpPr>
        <p:spPr>
          <a:xfrm rot="1723443">
            <a:off x="675345" y="3738210"/>
            <a:ext cx="1731896" cy="1477328"/>
          </a:xfrm>
          <a:prstGeom prst="rect">
            <a:avLst/>
          </a:prstGeom>
          <a:noFill/>
        </p:spPr>
        <p:txBody>
          <a:bodyPr wrap="square" rtlCol="0">
            <a:spAutoFit/>
          </a:bodyPr>
          <a:lstStyle/>
          <a:p>
            <a:pPr algn="ctr"/>
            <a:r>
              <a:rPr lang="en-US" dirty="0" smtClean="0">
                <a:latin typeface="Kelson" panose="02000506000000020004" pitchFamily="50" charset="0"/>
                <a:cs typeface="Noteworthy Light"/>
              </a:rPr>
              <a:t>Knowing what they’re good at and using it to their advantage.</a:t>
            </a:r>
            <a:endParaRPr lang="en-US" dirty="0">
              <a:latin typeface="Kelson" panose="02000506000000020004" pitchFamily="50" charset="0"/>
              <a:cs typeface="Noteworthy Light"/>
            </a:endParaRPr>
          </a:p>
        </p:txBody>
      </p:sp>
      <p:sp>
        <p:nvSpPr>
          <p:cNvPr id="14" name="TextBox 13"/>
          <p:cNvSpPr txBox="1"/>
          <p:nvPr/>
        </p:nvSpPr>
        <p:spPr>
          <a:xfrm rot="20784370">
            <a:off x="3429431" y="4958013"/>
            <a:ext cx="2253845" cy="1477328"/>
          </a:xfrm>
          <a:prstGeom prst="rect">
            <a:avLst/>
          </a:prstGeom>
          <a:noFill/>
        </p:spPr>
        <p:txBody>
          <a:bodyPr wrap="square" rtlCol="0">
            <a:spAutoFit/>
          </a:bodyPr>
          <a:lstStyle/>
          <a:p>
            <a:pPr algn="ctr"/>
            <a:r>
              <a:rPr lang="en-US" dirty="0" smtClean="0">
                <a:latin typeface="Kelson" panose="02000506000000020004" pitchFamily="50" charset="0"/>
                <a:cs typeface="Noteworthy Light"/>
              </a:rPr>
              <a:t>Understanding the things they’re not so good at but not letting this hold them back.</a:t>
            </a:r>
            <a:endParaRPr lang="en-US" dirty="0">
              <a:latin typeface="Kelson" panose="02000506000000020004" pitchFamily="50" charset="0"/>
              <a:cs typeface="Noteworthy Light"/>
            </a:endParaRPr>
          </a:p>
        </p:txBody>
      </p:sp>
      <p:sp>
        <p:nvSpPr>
          <p:cNvPr id="15" name="TextBox 14"/>
          <p:cNvSpPr txBox="1"/>
          <p:nvPr/>
        </p:nvSpPr>
        <p:spPr>
          <a:xfrm rot="150879">
            <a:off x="3373399" y="2879991"/>
            <a:ext cx="2137506" cy="1477328"/>
          </a:xfrm>
          <a:prstGeom prst="rect">
            <a:avLst/>
          </a:prstGeom>
          <a:noFill/>
        </p:spPr>
        <p:txBody>
          <a:bodyPr wrap="square" rtlCol="0">
            <a:spAutoFit/>
          </a:bodyPr>
          <a:lstStyle/>
          <a:p>
            <a:r>
              <a:rPr lang="en-US" dirty="0" smtClean="0">
                <a:latin typeface="Kelson" panose="02000506000000020004" pitchFamily="50" charset="0"/>
                <a:cs typeface="Noteworthy Light"/>
              </a:rPr>
              <a:t>Having the capacity to ask for help from those around them – knowing they’re not alone.</a:t>
            </a:r>
            <a:endParaRPr lang="en-US" dirty="0">
              <a:latin typeface="Kelson" panose="02000506000000020004" pitchFamily="50" charset="0"/>
              <a:cs typeface="Noteworthy Light"/>
            </a:endParaRPr>
          </a:p>
        </p:txBody>
      </p:sp>
      <p:sp>
        <p:nvSpPr>
          <p:cNvPr id="16" name="TextBox 15"/>
          <p:cNvSpPr txBox="1"/>
          <p:nvPr/>
        </p:nvSpPr>
        <p:spPr>
          <a:xfrm rot="21269703">
            <a:off x="5781406" y="563989"/>
            <a:ext cx="2033553" cy="1200329"/>
          </a:xfrm>
          <a:prstGeom prst="rect">
            <a:avLst/>
          </a:prstGeom>
          <a:noFill/>
        </p:spPr>
        <p:txBody>
          <a:bodyPr wrap="square" rtlCol="0">
            <a:spAutoFit/>
          </a:bodyPr>
          <a:lstStyle/>
          <a:p>
            <a:pPr algn="ctr"/>
            <a:r>
              <a:rPr lang="en-US" dirty="0" smtClean="0">
                <a:latin typeface="Kelson" panose="02000506000000020004" pitchFamily="50" charset="0"/>
                <a:cs typeface="Noteworthy Light"/>
              </a:rPr>
              <a:t>Knowing others care about them and are rooting for them.</a:t>
            </a:r>
            <a:endParaRPr lang="en-US" dirty="0">
              <a:latin typeface="Kelson" panose="02000506000000020004" pitchFamily="50" charset="0"/>
              <a:cs typeface="Noteworthy Light"/>
            </a:endParaRPr>
          </a:p>
        </p:txBody>
      </p:sp>
      <p:sp>
        <p:nvSpPr>
          <p:cNvPr id="17" name="TextBox 16"/>
          <p:cNvSpPr txBox="1"/>
          <p:nvPr/>
        </p:nvSpPr>
        <p:spPr>
          <a:xfrm>
            <a:off x="189215" y="306451"/>
            <a:ext cx="4213735" cy="461665"/>
          </a:xfrm>
          <a:prstGeom prst="rect">
            <a:avLst/>
          </a:prstGeom>
          <a:noFill/>
        </p:spPr>
        <p:txBody>
          <a:bodyPr wrap="square" rtlCol="0">
            <a:spAutoFit/>
          </a:bodyPr>
          <a:lstStyle/>
          <a:p>
            <a:r>
              <a:rPr lang="en-US" sz="2400" b="1" dirty="0" smtClean="0">
                <a:latin typeface="Kelson" panose="02000506000000020004" pitchFamily="50" charset="0"/>
              </a:rPr>
              <a:t>What makes people brave?</a:t>
            </a:r>
            <a:endParaRPr lang="en-US" sz="2400" b="1" dirty="0">
              <a:latin typeface="Kelson" panose="02000506000000020004" pitchFamily="50" charset="0"/>
            </a:endParaRPr>
          </a:p>
        </p:txBody>
      </p:sp>
      <p:sp>
        <p:nvSpPr>
          <p:cNvPr id="26" name="TextBox 25"/>
          <p:cNvSpPr txBox="1"/>
          <p:nvPr/>
        </p:nvSpPr>
        <p:spPr>
          <a:xfrm rot="21215012">
            <a:off x="6910469" y="2031256"/>
            <a:ext cx="1731896" cy="1477328"/>
          </a:xfrm>
          <a:prstGeom prst="rect">
            <a:avLst/>
          </a:prstGeom>
          <a:noFill/>
        </p:spPr>
        <p:txBody>
          <a:bodyPr wrap="square" rtlCol="0">
            <a:spAutoFit/>
          </a:bodyPr>
          <a:lstStyle/>
          <a:p>
            <a:pPr algn="ctr"/>
            <a:r>
              <a:rPr lang="en-US" dirty="0" smtClean="0">
                <a:latin typeface="Kelson" panose="02000506000000020004" pitchFamily="50" charset="0"/>
                <a:cs typeface="Noteworthy Light"/>
              </a:rPr>
              <a:t>They might still be afraid, but they won’t let fear stop them.</a:t>
            </a:r>
            <a:endParaRPr lang="en-US" dirty="0">
              <a:latin typeface="Kelson" panose="02000506000000020004" pitchFamily="50" charset="0"/>
              <a:cs typeface="Noteworthy Light"/>
            </a:endParaRPr>
          </a:p>
        </p:txBody>
      </p:sp>
      <p:pic>
        <p:nvPicPr>
          <p:cNvPr id="2" name="Picture 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71716" y="3604415"/>
            <a:ext cx="3297326" cy="3078572"/>
          </a:xfrm>
          <a:prstGeom prst="rect">
            <a:avLst/>
          </a:prstGeom>
        </p:spPr>
      </p:pic>
      <p:pic>
        <p:nvPicPr>
          <p:cNvPr id="33" name="Picture 3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94254" y="4233551"/>
            <a:ext cx="1840666" cy="2306801"/>
          </a:xfrm>
          <a:prstGeom prst="rect">
            <a:avLst/>
          </a:prstGeom>
        </p:spPr>
      </p:pic>
      <p:pic>
        <p:nvPicPr>
          <p:cNvPr id="34" name="Picture 3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25897" y="637332"/>
            <a:ext cx="739871" cy="600239"/>
          </a:xfrm>
          <a:prstGeom prst="rect">
            <a:avLst/>
          </a:prstGeom>
        </p:spPr>
      </p:pic>
      <p:pic>
        <p:nvPicPr>
          <p:cNvPr id="35" name="Picture 34"/>
          <p:cNvPicPr>
            <a:picLocks noChangeAspect="1"/>
          </p:cNvPicPr>
          <p:nvPr/>
        </p:nvPicPr>
        <p:blipFill>
          <a:blip r:embed="rId10"/>
          <a:stretch>
            <a:fillRect/>
          </a:stretch>
        </p:blipFill>
        <p:spPr>
          <a:xfrm rot="21084150">
            <a:off x="3248868" y="6154506"/>
            <a:ext cx="481460" cy="351836"/>
          </a:xfrm>
          <a:prstGeom prst="rect">
            <a:avLst/>
          </a:prstGeom>
        </p:spPr>
      </p:pic>
    </p:spTree>
    <p:extLst>
      <p:ext uri="{BB962C8B-B14F-4D97-AF65-F5344CB8AC3E}">
        <p14:creationId xmlns:p14="http://schemas.microsoft.com/office/powerpoint/2010/main" val="2526390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014" y="1028557"/>
            <a:ext cx="7647023" cy="3950697"/>
          </a:xfrm>
        </p:spPr>
        <p:txBody>
          <a:bodyPr>
            <a:noAutofit/>
          </a:bodyPr>
          <a:lstStyle/>
          <a:p>
            <a:r>
              <a:rPr lang="en-US" sz="2200" dirty="0" smtClean="0">
                <a:latin typeface="Kelson" panose="02000506000000020004" pitchFamily="50" charset="0"/>
              </a:rPr>
              <a:t>We all find some things difficult and will all feel sad, scared or worried at times. </a:t>
            </a:r>
            <a:br>
              <a:rPr lang="en-US" sz="2200" dirty="0" smtClean="0">
                <a:latin typeface="Kelson" panose="02000506000000020004" pitchFamily="50" charset="0"/>
              </a:rPr>
            </a:br>
            <a:r>
              <a:rPr lang="en-US" sz="2200" dirty="0">
                <a:latin typeface="Kelson" panose="02000506000000020004" pitchFamily="50" charset="0"/>
              </a:rPr>
              <a:t/>
            </a:r>
            <a:br>
              <a:rPr lang="en-US" sz="2200" dirty="0">
                <a:latin typeface="Kelson" panose="02000506000000020004" pitchFamily="50" charset="0"/>
              </a:rPr>
            </a:br>
            <a:r>
              <a:rPr lang="en-US" sz="2200" dirty="0" smtClean="0">
                <a:latin typeface="Kelson" panose="02000506000000020004" pitchFamily="50" charset="0"/>
              </a:rPr>
              <a:t>Being brave and picking ourselves up again is an important skill that will help us hugely when times are tough. </a:t>
            </a:r>
            <a:br>
              <a:rPr lang="en-US" sz="2200" dirty="0" smtClean="0">
                <a:latin typeface="Kelson" panose="02000506000000020004" pitchFamily="50" charset="0"/>
              </a:rPr>
            </a:br>
            <a:r>
              <a:rPr lang="en-US" sz="2200" dirty="0">
                <a:latin typeface="Kelson" panose="02000506000000020004" pitchFamily="50" charset="0"/>
              </a:rPr>
              <a:t/>
            </a:r>
            <a:br>
              <a:rPr lang="en-US" sz="2200" dirty="0">
                <a:latin typeface="Kelson" panose="02000506000000020004" pitchFamily="50" charset="0"/>
              </a:rPr>
            </a:br>
            <a:r>
              <a:rPr lang="en-US" sz="2200" dirty="0" smtClean="0">
                <a:latin typeface="Kelson" panose="02000506000000020004" pitchFamily="50" charset="0"/>
              </a:rPr>
              <a:t>There is a word to describe this idea of ‘bouncing back’ and not letting things overcome us….does anybody know it?</a:t>
            </a:r>
            <a:r>
              <a:rPr lang="en-US" sz="2200" dirty="0" smtClean="0"/>
              <a:t/>
            </a:r>
            <a:br>
              <a:rPr lang="en-US" sz="2200" dirty="0" smtClean="0"/>
            </a:br>
            <a:r>
              <a:rPr lang="en-US" sz="2200" dirty="0" smtClean="0"/>
              <a:t/>
            </a:r>
            <a:br>
              <a:rPr lang="en-US" sz="2200" dirty="0" smtClean="0"/>
            </a:br>
            <a:r>
              <a:rPr lang="en-US" sz="2200" dirty="0"/>
              <a:t/>
            </a:r>
            <a:br>
              <a:rPr lang="en-US" sz="2200" dirty="0"/>
            </a:br>
            <a:endParaRPr lang="en-US" sz="2200" dirty="0"/>
          </a:p>
        </p:txBody>
      </p:sp>
      <p:sp>
        <p:nvSpPr>
          <p:cNvPr id="4" name="TextBox 3"/>
          <p:cNvSpPr txBox="1"/>
          <p:nvPr/>
        </p:nvSpPr>
        <p:spPr>
          <a:xfrm>
            <a:off x="2548144" y="4280871"/>
            <a:ext cx="4052765"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solidFill>
                  <a:srgbClr val="FF0000"/>
                </a:solidFill>
                <a:latin typeface="Kelson" panose="02000506000000020004" pitchFamily="50" charset="0"/>
              </a:rPr>
              <a:t>Let’s guess the word!</a:t>
            </a:r>
          </a:p>
          <a:p>
            <a:pPr algn="ctr"/>
            <a:endParaRPr lang="en-US" dirty="0">
              <a:solidFill>
                <a:srgbClr val="FF0000"/>
              </a:solidFill>
            </a:endParaRPr>
          </a:p>
          <a:p>
            <a:pPr algn="ctr"/>
            <a:endParaRPr lang="en-US" dirty="0" smtClean="0">
              <a:solidFill>
                <a:srgbClr val="FF0000"/>
              </a:solidFill>
            </a:endParaRPr>
          </a:p>
          <a:p>
            <a:pPr algn="ctr"/>
            <a:r>
              <a:rPr lang="en-US" sz="3600" dirty="0"/>
              <a:t>_ _ _ _ _ _ _ _ _ </a:t>
            </a:r>
            <a:r>
              <a:rPr lang="en-US" sz="3600" dirty="0" smtClean="0"/>
              <a:t>_</a:t>
            </a:r>
          </a:p>
          <a:p>
            <a:pPr algn="ctr"/>
            <a:endParaRPr lang="en-US" sz="2000"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521882">
            <a:off x="6340530" y="5823047"/>
            <a:ext cx="946268" cy="82416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7783970">
            <a:off x="6210434" y="6359429"/>
            <a:ext cx="322475" cy="280865"/>
          </a:xfrm>
          <a:prstGeom prst="rect">
            <a:avLst/>
          </a:prstGeom>
        </p:spPr>
      </p:pic>
    </p:spTree>
    <p:extLst>
      <p:ext uri="{BB962C8B-B14F-4D97-AF65-F5344CB8AC3E}">
        <p14:creationId xmlns:p14="http://schemas.microsoft.com/office/powerpoint/2010/main" val="13836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613" y="721316"/>
            <a:ext cx="3437974" cy="523220"/>
          </a:xfrm>
          <a:prstGeom prst="rect">
            <a:avLst/>
          </a:prstGeom>
          <a:noFill/>
        </p:spPr>
        <p:txBody>
          <a:bodyPr wrap="square" rtlCol="0">
            <a:spAutoFit/>
          </a:bodyPr>
          <a:lstStyle/>
          <a:p>
            <a:pPr algn="ctr"/>
            <a:r>
              <a:rPr lang="en-US" sz="2800" b="1" dirty="0" smtClean="0">
                <a:latin typeface="Kelson" panose="02000506000000020004" pitchFamily="50" charset="0"/>
              </a:rPr>
              <a:t>Success</a:t>
            </a:r>
            <a:endParaRPr lang="en-US" sz="2800" b="1" dirty="0">
              <a:latin typeface="Kelson" panose="02000506000000020004" pitchFamily="50" charset="0"/>
            </a:endParaRPr>
          </a:p>
        </p:txBody>
      </p:sp>
      <p:sp>
        <p:nvSpPr>
          <p:cNvPr id="3" name="TextBox 2"/>
          <p:cNvSpPr txBox="1"/>
          <p:nvPr/>
        </p:nvSpPr>
        <p:spPr>
          <a:xfrm>
            <a:off x="1812014" y="4999403"/>
            <a:ext cx="2281197" cy="646331"/>
          </a:xfrm>
          <a:prstGeom prst="rect">
            <a:avLst/>
          </a:prstGeom>
          <a:noFill/>
        </p:spPr>
        <p:txBody>
          <a:bodyPr wrap="square" rtlCol="0">
            <a:spAutoFit/>
          </a:bodyPr>
          <a:lstStyle/>
          <a:p>
            <a:pPr algn="ctr"/>
            <a:r>
              <a:rPr lang="en-US" dirty="0" smtClean="0">
                <a:latin typeface="Kelson" panose="02000506000000020004" pitchFamily="50" charset="0"/>
                <a:cs typeface="Noteworthy Light"/>
              </a:rPr>
              <a:t>What people think it looks like</a:t>
            </a:r>
            <a:endParaRPr lang="en-US" dirty="0">
              <a:latin typeface="Kelson" panose="02000506000000020004" pitchFamily="50" charset="0"/>
              <a:cs typeface="Noteworthy Light"/>
            </a:endParaRPr>
          </a:p>
        </p:txBody>
      </p:sp>
      <p:sp>
        <p:nvSpPr>
          <p:cNvPr id="4" name="TextBox 3"/>
          <p:cNvSpPr txBox="1"/>
          <p:nvPr/>
        </p:nvSpPr>
        <p:spPr>
          <a:xfrm>
            <a:off x="5704303" y="5024371"/>
            <a:ext cx="2281197" cy="646331"/>
          </a:xfrm>
          <a:prstGeom prst="rect">
            <a:avLst/>
          </a:prstGeom>
          <a:noFill/>
        </p:spPr>
        <p:txBody>
          <a:bodyPr wrap="square" rtlCol="0">
            <a:spAutoFit/>
          </a:bodyPr>
          <a:lstStyle/>
          <a:p>
            <a:pPr algn="ctr"/>
            <a:r>
              <a:rPr lang="en-US" dirty="0" smtClean="0">
                <a:latin typeface="Kelson" panose="02000506000000020004" pitchFamily="50" charset="0"/>
                <a:cs typeface="Noteworthy Light"/>
              </a:rPr>
              <a:t>What it looks really like</a:t>
            </a:r>
            <a:endParaRPr lang="en-US" dirty="0">
              <a:latin typeface="Kelson" panose="02000506000000020004" pitchFamily="50" charset="0"/>
              <a:cs typeface="Noteworthy Light"/>
            </a:endParaRPr>
          </a:p>
        </p:txBody>
      </p:sp>
      <p:cxnSp>
        <p:nvCxnSpPr>
          <p:cNvPr id="6" name="Straight Arrow Connector 5"/>
          <p:cNvCxnSpPr/>
          <p:nvPr/>
        </p:nvCxnSpPr>
        <p:spPr>
          <a:xfrm flipV="1">
            <a:off x="1407547" y="1820171"/>
            <a:ext cx="2402537" cy="28880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5167796" y="1731185"/>
            <a:ext cx="2742290" cy="3268218"/>
          </a:xfrm>
          <a:custGeom>
            <a:avLst/>
            <a:gdLst>
              <a:gd name="connsiteX0" fmla="*/ 0 w 2742290"/>
              <a:gd name="connsiteY0" fmla="*/ 3268218 h 3268218"/>
              <a:gd name="connsiteX1" fmla="*/ 0 w 2742290"/>
              <a:gd name="connsiteY1" fmla="*/ 3268218 h 3268218"/>
              <a:gd name="connsiteX2" fmla="*/ 161787 w 2742290"/>
              <a:gd name="connsiteY2" fmla="*/ 3122604 h 3268218"/>
              <a:gd name="connsiteX3" fmla="*/ 307395 w 2742290"/>
              <a:gd name="connsiteY3" fmla="*/ 3017439 h 3268218"/>
              <a:gd name="connsiteX4" fmla="*/ 493450 w 2742290"/>
              <a:gd name="connsiteY4" fmla="*/ 2855646 h 3268218"/>
              <a:gd name="connsiteX5" fmla="*/ 606701 w 2742290"/>
              <a:gd name="connsiteY5" fmla="*/ 2726211 h 3268218"/>
              <a:gd name="connsiteX6" fmla="*/ 663327 w 2742290"/>
              <a:gd name="connsiteY6" fmla="*/ 2645315 h 3268218"/>
              <a:gd name="connsiteX7" fmla="*/ 719952 w 2742290"/>
              <a:gd name="connsiteY7" fmla="*/ 2588687 h 3268218"/>
              <a:gd name="connsiteX8" fmla="*/ 800846 w 2742290"/>
              <a:gd name="connsiteY8" fmla="*/ 2491611 h 3268218"/>
              <a:gd name="connsiteX9" fmla="*/ 865560 w 2742290"/>
              <a:gd name="connsiteY9" fmla="*/ 2434984 h 3268218"/>
              <a:gd name="connsiteX10" fmla="*/ 889828 w 2742290"/>
              <a:gd name="connsiteY10" fmla="*/ 2402625 h 3268218"/>
              <a:gd name="connsiteX11" fmla="*/ 906007 w 2742290"/>
              <a:gd name="connsiteY11" fmla="*/ 2378356 h 3268218"/>
              <a:gd name="connsiteX12" fmla="*/ 873650 w 2742290"/>
              <a:gd name="connsiteY12" fmla="*/ 2386446 h 3268218"/>
              <a:gd name="connsiteX13" fmla="*/ 663327 w 2742290"/>
              <a:gd name="connsiteY13" fmla="*/ 2386446 h 3268218"/>
              <a:gd name="connsiteX14" fmla="*/ 622880 w 2742290"/>
              <a:gd name="connsiteY14" fmla="*/ 2402625 h 3268218"/>
              <a:gd name="connsiteX15" fmla="*/ 606701 w 2742290"/>
              <a:gd name="connsiteY15" fmla="*/ 2426894 h 3268218"/>
              <a:gd name="connsiteX16" fmla="*/ 590522 w 2742290"/>
              <a:gd name="connsiteY16" fmla="*/ 2443074 h 3268218"/>
              <a:gd name="connsiteX17" fmla="*/ 606701 w 2742290"/>
              <a:gd name="connsiteY17" fmla="*/ 2564418 h 3268218"/>
              <a:gd name="connsiteX18" fmla="*/ 639059 w 2742290"/>
              <a:gd name="connsiteY18" fmla="*/ 2580598 h 3268218"/>
              <a:gd name="connsiteX19" fmla="*/ 711863 w 2742290"/>
              <a:gd name="connsiteY19" fmla="*/ 2612956 h 3268218"/>
              <a:gd name="connsiteX20" fmla="*/ 784667 w 2742290"/>
              <a:gd name="connsiteY20" fmla="*/ 2621046 h 3268218"/>
              <a:gd name="connsiteX21" fmla="*/ 897918 w 2742290"/>
              <a:gd name="connsiteY21" fmla="*/ 2645315 h 3268218"/>
              <a:gd name="connsiteX22" fmla="*/ 1011169 w 2742290"/>
              <a:gd name="connsiteY22" fmla="*/ 2661494 h 3268218"/>
              <a:gd name="connsiteX23" fmla="*/ 1083973 w 2742290"/>
              <a:gd name="connsiteY23" fmla="*/ 2693853 h 3268218"/>
              <a:gd name="connsiteX24" fmla="*/ 1100152 w 2742290"/>
              <a:gd name="connsiteY24" fmla="*/ 2734301 h 3268218"/>
              <a:gd name="connsiteX25" fmla="*/ 1059705 w 2742290"/>
              <a:gd name="connsiteY25" fmla="*/ 2879915 h 3268218"/>
              <a:gd name="connsiteX26" fmla="*/ 1035437 w 2742290"/>
              <a:gd name="connsiteY26" fmla="*/ 2888004 h 3268218"/>
              <a:gd name="connsiteX27" fmla="*/ 914096 w 2742290"/>
              <a:gd name="connsiteY27" fmla="*/ 2888004 h 3268218"/>
              <a:gd name="connsiteX28" fmla="*/ 889828 w 2742290"/>
              <a:gd name="connsiteY28" fmla="*/ 2823287 h 3268218"/>
              <a:gd name="connsiteX29" fmla="*/ 897918 w 2742290"/>
              <a:gd name="connsiteY29" fmla="*/ 2710032 h 3268218"/>
              <a:gd name="connsiteX30" fmla="*/ 922186 w 2742290"/>
              <a:gd name="connsiteY30" fmla="*/ 2701942 h 3268218"/>
              <a:gd name="connsiteX31" fmla="*/ 946454 w 2742290"/>
              <a:gd name="connsiteY31" fmla="*/ 2677673 h 3268218"/>
              <a:gd name="connsiteX32" fmla="*/ 986901 w 2742290"/>
              <a:gd name="connsiteY32" fmla="*/ 2653404 h 3268218"/>
              <a:gd name="connsiteX33" fmla="*/ 1051615 w 2742290"/>
              <a:gd name="connsiteY33" fmla="*/ 2596777 h 3268218"/>
              <a:gd name="connsiteX34" fmla="*/ 1075883 w 2742290"/>
              <a:gd name="connsiteY34" fmla="*/ 2556329 h 3268218"/>
              <a:gd name="connsiteX35" fmla="*/ 1092062 w 2742290"/>
              <a:gd name="connsiteY35" fmla="*/ 2523970 h 3268218"/>
              <a:gd name="connsiteX36" fmla="*/ 1124420 w 2742290"/>
              <a:gd name="connsiteY36" fmla="*/ 2410715 h 3268218"/>
              <a:gd name="connsiteX37" fmla="*/ 1100152 w 2742290"/>
              <a:gd name="connsiteY37" fmla="*/ 2297460 h 3268218"/>
              <a:gd name="connsiteX38" fmla="*/ 1075883 w 2742290"/>
              <a:gd name="connsiteY38" fmla="*/ 2257012 h 3268218"/>
              <a:gd name="connsiteX39" fmla="*/ 1003079 w 2742290"/>
              <a:gd name="connsiteY39" fmla="*/ 2192294 h 3268218"/>
              <a:gd name="connsiteX40" fmla="*/ 970722 w 2742290"/>
              <a:gd name="connsiteY40" fmla="*/ 2176115 h 3268218"/>
              <a:gd name="connsiteX41" fmla="*/ 922186 w 2742290"/>
              <a:gd name="connsiteY41" fmla="*/ 2168026 h 3268218"/>
              <a:gd name="connsiteX42" fmla="*/ 800846 w 2742290"/>
              <a:gd name="connsiteY42" fmla="*/ 2176115 h 3268218"/>
              <a:gd name="connsiteX43" fmla="*/ 784667 w 2742290"/>
              <a:gd name="connsiteY43" fmla="*/ 2208474 h 3268218"/>
              <a:gd name="connsiteX44" fmla="*/ 825114 w 2742290"/>
              <a:gd name="connsiteY44" fmla="*/ 2370267 h 3268218"/>
              <a:gd name="connsiteX45" fmla="*/ 865560 w 2742290"/>
              <a:gd name="connsiteY45" fmla="*/ 2386446 h 3268218"/>
              <a:gd name="connsiteX46" fmla="*/ 889828 w 2742290"/>
              <a:gd name="connsiteY46" fmla="*/ 2402625 h 3268218"/>
              <a:gd name="connsiteX47" fmla="*/ 1035437 w 2742290"/>
              <a:gd name="connsiteY47" fmla="*/ 2386446 h 3268218"/>
              <a:gd name="connsiteX48" fmla="*/ 1172956 w 2742290"/>
              <a:gd name="connsiteY48" fmla="*/ 2297460 h 3268218"/>
              <a:gd name="connsiteX49" fmla="*/ 1197224 w 2742290"/>
              <a:gd name="connsiteY49" fmla="*/ 2257012 h 3268218"/>
              <a:gd name="connsiteX50" fmla="*/ 1221492 w 2742290"/>
              <a:gd name="connsiteY50" fmla="*/ 2224653 h 3268218"/>
              <a:gd name="connsiteX51" fmla="*/ 1197224 w 2742290"/>
              <a:gd name="connsiteY51" fmla="*/ 2127577 h 3268218"/>
              <a:gd name="connsiteX52" fmla="*/ 1172956 w 2742290"/>
              <a:gd name="connsiteY52" fmla="*/ 2111398 h 3268218"/>
              <a:gd name="connsiteX53" fmla="*/ 1132509 w 2742290"/>
              <a:gd name="connsiteY53" fmla="*/ 2103308 h 3268218"/>
              <a:gd name="connsiteX54" fmla="*/ 1100152 w 2742290"/>
              <a:gd name="connsiteY54" fmla="*/ 2095219 h 3268218"/>
              <a:gd name="connsiteX55" fmla="*/ 1035437 w 2742290"/>
              <a:gd name="connsiteY55" fmla="*/ 2103308 h 3268218"/>
              <a:gd name="connsiteX56" fmla="*/ 986901 w 2742290"/>
              <a:gd name="connsiteY56" fmla="*/ 2151846 h 3268218"/>
              <a:gd name="connsiteX57" fmla="*/ 962633 w 2742290"/>
              <a:gd name="connsiteY57" fmla="*/ 2168026 h 3268218"/>
              <a:gd name="connsiteX58" fmla="*/ 946454 w 2742290"/>
              <a:gd name="connsiteY58" fmla="*/ 2224653 h 3268218"/>
              <a:gd name="connsiteX59" fmla="*/ 962633 w 2742290"/>
              <a:gd name="connsiteY59" fmla="*/ 2297460 h 3268218"/>
              <a:gd name="connsiteX60" fmla="*/ 1003079 w 2742290"/>
              <a:gd name="connsiteY60" fmla="*/ 2321729 h 3268218"/>
              <a:gd name="connsiteX61" fmla="*/ 1083973 w 2742290"/>
              <a:gd name="connsiteY61" fmla="*/ 2354087 h 3268218"/>
              <a:gd name="connsiteX62" fmla="*/ 1221492 w 2742290"/>
              <a:gd name="connsiteY62" fmla="*/ 2337908 h 3268218"/>
              <a:gd name="connsiteX63" fmla="*/ 1334743 w 2742290"/>
              <a:gd name="connsiteY63" fmla="*/ 2240832 h 3268218"/>
              <a:gd name="connsiteX64" fmla="*/ 1383279 w 2742290"/>
              <a:gd name="connsiteY64" fmla="*/ 2168026 h 3268218"/>
              <a:gd name="connsiteX65" fmla="*/ 1456083 w 2742290"/>
              <a:gd name="connsiteY65" fmla="*/ 1901067 h 3268218"/>
              <a:gd name="connsiteX66" fmla="*/ 1447994 w 2742290"/>
              <a:gd name="connsiteY66" fmla="*/ 1755453 h 3268218"/>
              <a:gd name="connsiteX67" fmla="*/ 1399458 w 2742290"/>
              <a:gd name="connsiteY67" fmla="*/ 1666467 h 3268218"/>
              <a:gd name="connsiteX68" fmla="*/ 1294296 w 2742290"/>
              <a:gd name="connsiteY68" fmla="*/ 1609840 h 3268218"/>
              <a:gd name="connsiteX69" fmla="*/ 1213402 w 2742290"/>
              <a:gd name="connsiteY69" fmla="*/ 1593660 h 3268218"/>
              <a:gd name="connsiteX70" fmla="*/ 1043526 w 2742290"/>
              <a:gd name="connsiteY70" fmla="*/ 1650288 h 3268218"/>
              <a:gd name="connsiteX71" fmla="*/ 986901 w 2742290"/>
              <a:gd name="connsiteY71" fmla="*/ 1731184 h 3268218"/>
              <a:gd name="connsiteX72" fmla="*/ 1035437 w 2742290"/>
              <a:gd name="connsiteY72" fmla="*/ 1990053 h 3268218"/>
              <a:gd name="connsiteX73" fmla="*/ 1132509 w 2742290"/>
              <a:gd name="connsiteY73" fmla="*/ 2103308 h 3268218"/>
              <a:gd name="connsiteX74" fmla="*/ 1156777 w 2742290"/>
              <a:gd name="connsiteY74" fmla="*/ 2111398 h 3268218"/>
              <a:gd name="connsiteX75" fmla="*/ 1181045 w 2742290"/>
              <a:gd name="connsiteY75" fmla="*/ 2127577 h 3268218"/>
              <a:gd name="connsiteX76" fmla="*/ 1181045 w 2742290"/>
              <a:gd name="connsiteY76" fmla="*/ 2030501 h 3268218"/>
              <a:gd name="connsiteX77" fmla="*/ 1043526 w 2742290"/>
              <a:gd name="connsiteY77" fmla="*/ 1957695 h 3268218"/>
              <a:gd name="connsiteX78" fmla="*/ 946454 w 2742290"/>
              <a:gd name="connsiteY78" fmla="*/ 1933426 h 3268218"/>
              <a:gd name="connsiteX79" fmla="*/ 889828 w 2742290"/>
              <a:gd name="connsiteY79" fmla="*/ 1917246 h 3268218"/>
              <a:gd name="connsiteX80" fmla="*/ 752309 w 2742290"/>
              <a:gd name="connsiteY80" fmla="*/ 1933426 h 3268218"/>
              <a:gd name="connsiteX81" fmla="*/ 744220 w 2742290"/>
              <a:gd name="connsiteY81" fmla="*/ 1965784 h 3268218"/>
              <a:gd name="connsiteX82" fmla="*/ 800846 w 2742290"/>
              <a:gd name="connsiteY82" fmla="*/ 2176115 h 3268218"/>
              <a:gd name="connsiteX83" fmla="*/ 881739 w 2742290"/>
              <a:gd name="connsiteY83" fmla="*/ 2224653 h 3268218"/>
              <a:gd name="connsiteX84" fmla="*/ 1027347 w 2742290"/>
              <a:gd name="connsiteY84" fmla="*/ 2273191 h 3268218"/>
              <a:gd name="connsiteX85" fmla="*/ 1092062 w 2742290"/>
              <a:gd name="connsiteY85" fmla="*/ 2297460 h 3268218"/>
              <a:gd name="connsiteX86" fmla="*/ 1189134 w 2742290"/>
              <a:gd name="connsiteY86" fmla="*/ 2281281 h 3268218"/>
              <a:gd name="connsiteX87" fmla="*/ 1197224 w 2742290"/>
              <a:gd name="connsiteY87" fmla="*/ 2257012 h 3268218"/>
              <a:gd name="connsiteX88" fmla="*/ 1181045 w 2742290"/>
              <a:gd name="connsiteY88" fmla="*/ 2192294 h 3268218"/>
              <a:gd name="connsiteX89" fmla="*/ 1148688 w 2742290"/>
              <a:gd name="connsiteY89" fmla="*/ 2176115 h 3268218"/>
              <a:gd name="connsiteX90" fmla="*/ 994990 w 2742290"/>
              <a:gd name="connsiteY90" fmla="*/ 2143757 h 3268218"/>
              <a:gd name="connsiteX91" fmla="*/ 849382 w 2742290"/>
              <a:gd name="connsiteY91" fmla="*/ 2176115 h 3268218"/>
              <a:gd name="connsiteX92" fmla="*/ 873650 w 2742290"/>
              <a:gd name="connsiteY92" fmla="*/ 2273191 h 3268218"/>
              <a:gd name="connsiteX93" fmla="*/ 954543 w 2742290"/>
              <a:gd name="connsiteY93" fmla="*/ 2313639 h 3268218"/>
              <a:gd name="connsiteX94" fmla="*/ 1197224 w 2742290"/>
              <a:gd name="connsiteY94" fmla="*/ 2370267 h 3268218"/>
              <a:gd name="connsiteX95" fmla="*/ 1512708 w 2742290"/>
              <a:gd name="connsiteY95" fmla="*/ 2337908 h 3268218"/>
              <a:gd name="connsiteX96" fmla="*/ 1569334 w 2742290"/>
              <a:gd name="connsiteY96" fmla="*/ 2289370 h 3268218"/>
              <a:gd name="connsiteX97" fmla="*/ 1601691 w 2742290"/>
              <a:gd name="connsiteY97" fmla="*/ 2224653 h 3268218"/>
              <a:gd name="connsiteX98" fmla="*/ 1634049 w 2742290"/>
              <a:gd name="connsiteY98" fmla="*/ 2095219 h 3268218"/>
              <a:gd name="connsiteX99" fmla="*/ 1609781 w 2742290"/>
              <a:gd name="connsiteY99" fmla="*/ 1941515 h 3268218"/>
              <a:gd name="connsiteX100" fmla="*/ 1553155 w 2742290"/>
              <a:gd name="connsiteY100" fmla="*/ 1901067 h 3268218"/>
              <a:gd name="connsiteX101" fmla="*/ 1334743 w 2742290"/>
              <a:gd name="connsiteY101" fmla="*/ 1836350 h 3268218"/>
              <a:gd name="connsiteX102" fmla="*/ 1253849 w 2742290"/>
              <a:gd name="connsiteY102" fmla="*/ 1844440 h 3268218"/>
              <a:gd name="connsiteX103" fmla="*/ 1245760 w 2742290"/>
              <a:gd name="connsiteY103" fmla="*/ 1868709 h 3268218"/>
              <a:gd name="connsiteX104" fmla="*/ 1237671 w 2742290"/>
              <a:gd name="connsiteY104" fmla="*/ 1901067 h 3268218"/>
              <a:gd name="connsiteX105" fmla="*/ 1245760 w 2742290"/>
              <a:gd name="connsiteY105" fmla="*/ 1981964 h 3268218"/>
              <a:gd name="connsiteX106" fmla="*/ 1294296 w 2742290"/>
              <a:gd name="connsiteY106" fmla="*/ 2014322 h 3268218"/>
              <a:gd name="connsiteX107" fmla="*/ 1399458 w 2742290"/>
              <a:gd name="connsiteY107" fmla="*/ 2046681 h 3268218"/>
              <a:gd name="connsiteX108" fmla="*/ 1512708 w 2742290"/>
              <a:gd name="connsiteY108" fmla="*/ 2006233 h 3268218"/>
              <a:gd name="connsiteX109" fmla="*/ 1528887 w 2742290"/>
              <a:gd name="connsiteY109" fmla="*/ 1965784 h 3268218"/>
              <a:gd name="connsiteX110" fmla="*/ 1536976 w 2742290"/>
              <a:gd name="connsiteY110" fmla="*/ 1731184 h 3268218"/>
              <a:gd name="connsiteX111" fmla="*/ 1609781 w 2742290"/>
              <a:gd name="connsiteY111" fmla="*/ 1715005 h 3268218"/>
              <a:gd name="connsiteX112" fmla="*/ 1787746 w 2742290"/>
              <a:gd name="connsiteY112" fmla="*/ 1755453 h 3268218"/>
              <a:gd name="connsiteX113" fmla="*/ 1933355 w 2742290"/>
              <a:gd name="connsiteY113" fmla="*/ 1860619 h 3268218"/>
              <a:gd name="connsiteX114" fmla="*/ 1981891 w 2742290"/>
              <a:gd name="connsiteY114" fmla="*/ 1957695 h 3268218"/>
              <a:gd name="connsiteX115" fmla="*/ 1989980 w 2742290"/>
              <a:gd name="connsiteY115" fmla="*/ 2022412 h 3268218"/>
              <a:gd name="connsiteX116" fmla="*/ 1949533 w 2742290"/>
              <a:gd name="connsiteY116" fmla="*/ 2087129 h 3268218"/>
              <a:gd name="connsiteX117" fmla="*/ 1868640 w 2742290"/>
              <a:gd name="connsiteY117" fmla="*/ 2168026 h 3268218"/>
              <a:gd name="connsiteX118" fmla="*/ 1698764 w 2742290"/>
              <a:gd name="connsiteY118" fmla="*/ 2216563 h 3268218"/>
              <a:gd name="connsiteX119" fmla="*/ 1609781 w 2742290"/>
              <a:gd name="connsiteY119" fmla="*/ 2224653 h 3268218"/>
              <a:gd name="connsiteX120" fmla="*/ 1512708 w 2742290"/>
              <a:gd name="connsiteY120" fmla="*/ 2200384 h 3268218"/>
              <a:gd name="connsiteX121" fmla="*/ 1431815 w 2742290"/>
              <a:gd name="connsiteY121" fmla="*/ 2127577 h 3268218"/>
              <a:gd name="connsiteX122" fmla="*/ 1423726 w 2742290"/>
              <a:gd name="connsiteY122" fmla="*/ 2062860 h 3268218"/>
              <a:gd name="connsiteX123" fmla="*/ 1415636 w 2742290"/>
              <a:gd name="connsiteY123" fmla="*/ 2014322 h 3268218"/>
              <a:gd name="connsiteX124" fmla="*/ 1423726 w 2742290"/>
              <a:gd name="connsiteY124" fmla="*/ 1852529 h 3268218"/>
              <a:gd name="connsiteX125" fmla="*/ 1447994 w 2742290"/>
              <a:gd name="connsiteY125" fmla="*/ 1803991 h 3268218"/>
              <a:gd name="connsiteX126" fmla="*/ 1488440 w 2742290"/>
              <a:gd name="connsiteY126" fmla="*/ 1755453 h 3268218"/>
              <a:gd name="connsiteX127" fmla="*/ 1504619 w 2742290"/>
              <a:gd name="connsiteY127" fmla="*/ 1731184 h 3268218"/>
              <a:gd name="connsiteX128" fmla="*/ 1520798 w 2742290"/>
              <a:gd name="connsiteY128" fmla="*/ 1682647 h 3268218"/>
              <a:gd name="connsiteX129" fmla="*/ 1536976 w 2742290"/>
              <a:gd name="connsiteY129" fmla="*/ 1593660 h 3268218"/>
              <a:gd name="connsiteX130" fmla="*/ 1504619 w 2742290"/>
              <a:gd name="connsiteY130" fmla="*/ 1512764 h 3268218"/>
              <a:gd name="connsiteX131" fmla="*/ 1383279 w 2742290"/>
              <a:gd name="connsiteY131" fmla="*/ 1488495 h 3268218"/>
              <a:gd name="connsiteX132" fmla="*/ 1286207 w 2742290"/>
              <a:gd name="connsiteY132" fmla="*/ 1431867 h 3268218"/>
              <a:gd name="connsiteX133" fmla="*/ 1221492 w 2742290"/>
              <a:gd name="connsiteY133" fmla="*/ 1415688 h 3268218"/>
              <a:gd name="connsiteX134" fmla="*/ 1197224 w 2742290"/>
              <a:gd name="connsiteY134" fmla="*/ 1407599 h 3268218"/>
              <a:gd name="connsiteX135" fmla="*/ 1172956 w 2742290"/>
              <a:gd name="connsiteY135" fmla="*/ 1431867 h 3268218"/>
              <a:gd name="connsiteX136" fmla="*/ 1172956 w 2742290"/>
              <a:gd name="connsiteY136" fmla="*/ 1496585 h 3268218"/>
              <a:gd name="connsiteX137" fmla="*/ 1205313 w 2742290"/>
              <a:gd name="connsiteY137" fmla="*/ 1504674 h 3268218"/>
              <a:gd name="connsiteX138" fmla="*/ 1221492 w 2742290"/>
              <a:gd name="connsiteY138" fmla="*/ 1520854 h 3268218"/>
              <a:gd name="connsiteX139" fmla="*/ 1286207 w 2742290"/>
              <a:gd name="connsiteY139" fmla="*/ 1545123 h 3268218"/>
              <a:gd name="connsiteX140" fmla="*/ 1310475 w 2742290"/>
              <a:gd name="connsiteY140" fmla="*/ 1569391 h 3268218"/>
              <a:gd name="connsiteX141" fmla="*/ 1342832 w 2742290"/>
              <a:gd name="connsiteY141" fmla="*/ 1593660 h 3268218"/>
              <a:gd name="connsiteX142" fmla="*/ 1407547 w 2742290"/>
              <a:gd name="connsiteY142" fmla="*/ 1674557 h 3268218"/>
              <a:gd name="connsiteX143" fmla="*/ 1496530 w 2742290"/>
              <a:gd name="connsiteY143" fmla="*/ 1787812 h 3268218"/>
              <a:gd name="connsiteX144" fmla="*/ 1520798 w 2742290"/>
              <a:gd name="connsiteY144" fmla="*/ 1828260 h 3268218"/>
              <a:gd name="connsiteX145" fmla="*/ 1561245 w 2742290"/>
              <a:gd name="connsiteY145" fmla="*/ 1876798 h 3268218"/>
              <a:gd name="connsiteX146" fmla="*/ 1617870 w 2742290"/>
              <a:gd name="connsiteY146" fmla="*/ 1965784 h 3268218"/>
              <a:gd name="connsiteX147" fmla="*/ 1642138 w 2742290"/>
              <a:gd name="connsiteY147" fmla="*/ 2014322 h 3268218"/>
              <a:gd name="connsiteX148" fmla="*/ 1666406 w 2742290"/>
              <a:gd name="connsiteY148" fmla="*/ 2046681 h 3268218"/>
              <a:gd name="connsiteX149" fmla="*/ 1674495 w 2742290"/>
              <a:gd name="connsiteY149" fmla="*/ 2103308 h 3268218"/>
              <a:gd name="connsiteX150" fmla="*/ 1642138 w 2742290"/>
              <a:gd name="connsiteY150" fmla="*/ 2232743 h 3268218"/>
              <a:gd name="connsiteX151" fmla="*/ 1569334 w 2742290"/>
              <a:gd name="connsiteY151" fmla="*/ 2281281 h 3268218"/>
              <a:gd name="connsiteX152" fmla="*/ 1512708 w 2742290"/>
              <a:gd name="connsiteY152" fmla="*/ 2297460 h 3268218"/>
              <a:gd name="connsiteX153" fmla="*/ 1334743 w 2742290"/>
              <a:gd name="connsiteY153" fmla="*/ 2321729 h 3268218"/>
              <a:gd name="connsiteX154" fmla="*/ 1108241 w 2742290"/>
              <a:gd name="connsiteY154" fmla="*/ 2313639 h 3268218"/>
              <a:gd name="connsiteX155" fmla="*/ 1043526 w 2742290"/>
              <a:gd name="connsiteY155" fmla="*/ 2297460 h 3268218"/>
              <a:gd name="connsiteX156" fmla="*/ 1003079 w 2742290"/>
              <a:gd name="connsiteY156" fmla="*/ 2257012 h 3268218"/>
              <a:gd name="connsiteX157" fmla="*/ 962633 w 2742290"/>
              <a:gd name="connsiteY157" fmla="*/ 2224653 h 3268218"/>
              <a:gd name="connsiteX158" fmla="*/ 962633 w 2742290"/>
              <a:gd name="connsiteY158" fmla="*/ 1852529 h 3268218"/>
              <a:gd name="connsiteX159" fmla="*/ 994990 w 2742290"/>
              <a:gd name="connsiteY159" fmla="*/ 1795902 h 3268218"/>
              <a:gd name="connsiteX160" fmla="*/ 1019258 w 2742290"/>
              <a:gd name="connsiteY160" fmla="*/ 1779722 h 3268218"/>
              <a:gd name="connsiteX161" fmla="*/ 1253849 w 2742290"/>
              <a:gd name="connsiteY161" fmla="*/ 1787812 h 3268218"/>
              <a:gd name="connsiteX162" fmla="*/ 1310475 w 2742290"/>
              <a:gd name="connsiteY162" fmla="*/ 1795902 h 3268218"/>
              <a:gd name="connsiteX163" fmla="*/ 1456083 w 2742290"/>
              <a:gd name="connsiteY163" fmla="*/ 1779722 h 3268218"/>
              <a:gd name="connsiteX164" fmla="*/ 1488440 w 2742290"/>
              <a:gd name="connsiteY164" fmla="*/ 1771633 h 3268218"/>
              <a:gd name="connsiteX165" fmla="*/ 1585513 w 2742290"/>
              <a:gd name="connsiteY165" fmla="*/ 1706916 h 3268218"/>
              <a:gd name="connsiteX166" fmla="*/ 1617870 w 2742290"/>
              <a:gd name="connsiteY166" fmla="*/ 1682647 h 3268218"/>
              <a:gd name="connsiteX167" fmla="*/ 1642138 w 2742290"/>
              <a:gd name="connsiteY167" fmla="*/ 1642198 h 3268218"/>
              <a:gd name="connsiteX168" fmla="*/ 1650227 w 2742290"/>
              <a:gd name="connsiteY168" fmla="*/ 1415688 h 3268218"/>
              <a:gd name="connsiteX169" fmla="*/ 1642138 w 2742290"/>
              <a:gd name="connsiteY169" fmla="*/ 1391419 h 3268218"/>
              <a:gd name="connsiteX170" fmla="*/ 1593602 w 2742290"/>
              <a:gd name="connsiteY170" fmla="*/ 1359061 h 3268218"/>
              <a:gd name="connsiteX171" fmla="*/ 1553155 w 2742290"/>
              <a:gd name="connsiteY171" fmla="*/ 1399509 h 3268218"/>
              <a:gd name="connsiteX172" fmla="*/ 1569334 w 2742290"/>
              <a:gd name="connsiteY172" fmla="*/ 1545123 h 3268218"/>
              <a:gd name="connsiteX173" fmla="*/ 1609781 w 2742290"/>
              <a:gd name="connsiteY173" fmla="*/ 1561302 h 3268218"/>
              <a:gd name="connsiteX174" fmla="*/ 1852461 w 2742290"/>
              <a:gd name="connsiteY174" fmla="*/ 1496585 h 3268218"/>
              <a:gd name="connsiteX175" fmla="*/ 1884819 w 2742290"/>
              <a:gd name="connsiteY175" fmla="*/ 1480405 h 3268218"/>
              <a:gd name="connsiteX176" fmla="*/ 1989980 w 2742290"/>
              <a:gd name="connsiteY176" fmla="*/ 1399509 h 3268218"/>
              <a:gd name="connsiteX177" fmla="*/ 2054695 w 2742290"/>
              <a:gd name="connsiteY177" fmla="*/ 1245806 h 3268218"/>
              <a:gd name="connsiteX178" fmla="*/ 2062784 w 2742290"/>
              <a:gd name="connsiteY178" fmla="*/ 1172999 h 3268218"/>
              <a:gd name="connsiteX179" fmla="*/ 2070874 w 2742290"/>
              <a:gd name="connsiteY179" fmla="*/ 1132550 h 3268218"/>
              <a:gd name="connsiteX180" fmla="*/ 2087052 w 2742290"/>
              <a:gd name="connsiteY180" fmla="*/ 1011206 h 3268218"/>
              <a:gd name="connsiteX181" fmla="*/ 1844372 w 2742290"/>
              <a:gd name="connsiteY181" fmla="*/ 954578 h 3268218"/>
              <a:gd name="connsiteX182" fmla="*/ 1836282 w 2742290"/>
              <a:gd name="connsiteY182" fmla="*/ 914130 h 3268218"/>
              <a:gd name="connsiteX183" fmla="*/ 1868640 w 2742290"/>
              <a:gd name="connsiteY183" fmla="*/ 752337 h 3268218"/>
              <a:gd name="connsiteX184" fmla="*/ 1876729 w 2742290"/>
              <a:gd name="connsiteY184" fmla="*/ 728068 h 3268218"/>
              <a:gd name="connsiteX185" fmla="*/ 1900997 w 2742290"/>
              <a:gd name="connsiteY185" fmla="*/ 703799 h 3268218"/>
              <a:gd name="connsiteX186" fmla="*/ 1917176 w 2742290"/>
              <a:gd name="connsiteY186" fmla="*/ 679530 h 3268218"/>
              <a:gd name="connsiteX187" fmla="*/ 1925265 w 2742290"/>
              <a:gd name="connsiteY187" fmla="*/ 655261 h 3268218"/>
              <a:gd name="connsiteX188" fmla="*/ 2014248 w 2742290"/>
              <a:gd name="connsiteY188" fmla="*/ 614813 h 3268218"/>
              <a:gd name="connsiteX189" fmla="*/ 2103231 w 2742290"/>
              <a:gd name="connsiteY189" fmla="*/ 622903 h 3268218"/>
              <a:gd name="connsiteX190" fmla="*/ 2159857 w 2742290"/>
              <a:gd name="connsiteY190" fmla="*/ 639082 h 3268218"/>
              <a:gd name="connsiteX191" fmla="*/ 2256929 w 2742290"/>
              <a:gd name="connsiteY191" fmla="*/ 630992 h 3268218"/>
              <a:gd name="connsiteX192" fmla="*/ 2281197 w 2742290"/>
              <a:gd name="connsiteY192" fmla="*/ 622903 h 3268218"/>
              <a:gd name="connsiteX193" fmla="*/ 2305465 w 2742290"/>
              <a:gd name="connsiteY193" fmla="*/ 558185 h 3268218"/>
              <a:gd name="connsiteX194" fmla="*/ 2329733 w 2742290"/>
              <a:gd name="connsiteY194" fmla="*/ 509647 h 3268218"/>
              <a:gd name="connsiteX195" fmla="*/ 2345912 w 2742290"/>
              <a:gd name="connsiteY195" fmla="*/ 461110 h 3268218"/>
              <a:gd name="connsiteX196" fmla="*/ 2370180 w 2742290"/>
              <a:gd name="connsiteY196" fmla="*/ 412572 h 3268218"/>
              <a:gd name="connsiteX197" fmla="*/ 2394448 w 2742290"/>
              <a:gd name="connsiteY197" fmla="*/ 388303 h 3268218"/>
              <a:gd name="connsiteX198" fmla="*/ 2426805 w 2742290"/>
              <a:gd name="connsiteY198" fmla="*/ 364034 h 3268218"/>
              <a:gd name="connsiteX199" fmla="*/ 2467252 w 2742290"/>
              <a:gd name="connsiteY199" fmla="*/ 323586 h 3268218"/>
              <a:gd name="connsiteX200" fmla="*/ 2483431 w 2742290"/>
              <a:gd name="connsiteY200" fmla="*/ 307406 h 3268218"/>
              <a:gd name="connsiteX201" fmla="*/ 2491520 w 2742290"/>
              <a:gd name="connsiteY201" fmla="*/ 283137 h 3268218"/>
              <a:gd name="connsiteX202" fmla="*/ 2515788 w 2742290"/>
              <a:gd name="connsiteY202" fmla="*/ 266958 h 3268218"/>
              <a:gd name="connsiteX203" fmla="*/ 2548145 w 2742290"/>
              <a:gd name="connsiteY203" fmla="*/ 202241 h 3268218"/>
              <a:gd name="connsiteX204" fmla="*/ 2742290 w 2742290"/>
              <a:gd name="connsiteY204" fmla="*/ 0 h 3268218"/>
              <a:gd name="connsiteX205" fmla="*/ 2742290 w 2742290"/>
              <a:gd name="connsiteY205" fmla="*/ 0 h 326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2742290" h="3268218">
                <a:moveTo>
                  <a:pt x="0" y="3268218"/>
                </a:moveTo>
                <a:lnTo>
                  <a:pt x="0" y="3268218"/>
                </a:lnTo>
                <a:cubicBezTo>
                  <a:pt x="53929" y="3219680"/>
                  <a:pt x="102969" y="3165085"/>
                  <a:pt x="161787" y="3122604"/>
                </a:cubicBezTo>
                <a:cubicBezTo>
                  <a:pt x="210323" y="3087549"/>
                  <a:pt x="259697" y="3053625"/>
                  <a:pt x="307395" y="3017439"/>
                </a:cubicBezTo>
                <a:cubicBezTo>
                  <a:pt x="362236" y="2975834"/>
                  <a:pt x="446144" y="2902954"/>
                  <a:pt x="493450" y="2855646"/>
                </a:cubicBezTo>
                <a:cubicBezTo>
                  <a:pt x="518795" y="2830300"/>
                  <a:pt x="578441" y="2768603"/>
                  <a:pt x="606701" y="2726211"/>
                </a:cubicBezTo>
                <a:cubicBezTo>
                  <a:pt x="638423" y="2678627"/>
                  <a:pt x="622717" y="2689619"/>
                  <a:pt x="663327" y="2645315"/>
                </a:cubicBezTo>
                <a:cubicBezTo>
                  <a:pt x="681364" y="2625637"/>
                  <a:pt x="706218" y="2611577"/>
                  <a:pt x="719952" y="2588687"/>
                </a:cubicBezTo>
                <a:cubicBezTo>
                  <a:pt x="757954" y="2525348"/>
                  <a:pt x="733102" y="2559358"/>
                  <a:pt x="800846" y="2491611"/>
                </a:cubicBezTo>
                <a:cubicBezTo>
                  <a:pt x="848168" y="2444287"/>
                  <a:pt x="825427" y="2461740"/>
                  <a:pt x="865560" y="2434984"/>
                </a:cubicBezTo>
                <a:cubicBezTo>
                  <a:pt x="873649" y="2424198"/>
                  <a:pt x="881992" y="2413596"/>
                  <a:pt x="889828" y="2402625"/>
                </a:cubicBezTo>
                <a:cubicBezTo>
                  <a:pt x="895479" y="2394713"/>
                  <a:pt x="912882" y="2385231"/>
                  <a:pt x="906007" y="2378356"/>
                </a:cubicBezTo>
                <a:cubicBezTo>
                  <a:pt x="898146" y="2370494"/>
                  <a:pt x="884436" y="2383749"/>
                  <a:pt x="873650" y="2386446"/>
                </a:cubicBezTo>
                <a:cubicBezTo>
                  <a:pt x="782687" y="2378176"/>
                  <a:pt x="762134" y="2371624"/>
                  <a:pt x="663327" y="2386446"/>
                </a:cubicBezTo>
                <a:cubicBezTo>
                  <a:pt x="648967" y="2388600"/>
                  <a:pt x="636362" y="2397232"/>
                  <a:pt x="622880" y="2402625"/>
                </a:cubicBezTo>
                <a:cubicBezTo>
                  <a:pt x="617487" y="2410715"/>
                  <a:pt x="612774" y="2419302"/>
                  <a:pt x="606701" y="2426894"/>
                </a:cubicBezTo>
                <a:cubicBezTo>
                  <a:pt x="601937" y="2432850"/>
                  <a:pt x="590522" y="2435447"/>
                  <a:pt x="590522" y="2443074"/>
                </a:cubicBezTo>
                <a:cubicBezTo>
                  <a:pt x="590522" y="2483880"/>
                  <a:pt x="593120" y="2525938"/>
                  <a:pt x="606701" y="2564418"/>
                </a:cubicBezTo>
                <a:cubicBezTo>
                  <a:pt x="610715" y="2575790"/>
                  <a:pt x="628589" y="2574615"/>
                  <a:pt x="639059" y="2580598"/>
                </a:cubicBezTo>
                <a:cubicBezTo>
                  <a:pt x="675556" y="2601455"/>
                  <a:pt x="657542" y="2602091"/>
                  <a:pt x="711863" y="2612956"/>
                </a:cubicBezTo>
                <a:cubicBezTo>
                  <a:pt x="735806" y="2617745"/>
                  <a:pt x="760611" y="2616862"/>
                  <a:pt x="784667" y="2621046"/>
                </a:cubicBezTo>
                <a:cubicBezTo>
                  <a:pt x="822703" y="2627661"/>
                  <a:pt x="859699" y="2639855"/>
                  <a:pt x="897918" y="2645315"/>
                </a:cubicBezTo>
                <a:lnTo>
                  <a:pt x="1011169" y="2661494"/>
                </a:lnTo>
                <a:cubicBezTo>
                  <a:pt x="1068928" y="2680748"/>
                  <a:pt x="1045516" y="2668213"/>
                  <a:pt x="1083973" y="2693853"/>
                </a:cubicBezTo>
                <a:cubicBezTo>
                  <a:pt x="1089366" y="2707336"/>
                  <a:pt x="1100152" y="2719780"/>
                  <a:pt x="1100152" y="2734301"/>
                </a:cubicBezTo>
                <a:cubicBezTo>
                  <a:pt x="1100152" y="2792027"/>
                  <a:pt x="1107867" y="2847806"/>
                  <a:pt x="1059705" y="2879915"/>
                </a:cubicBezTo>
                <a:cubicBezTo>
                  <a:pt x="1052610" y="2884645"/>
                  <a:pt x="1043526" y="2885308"/>
                  <a:pt x="1035437" y="2888004"/>
                </a:cubicBezTo>
                <a:cubicBezTo>
                  <a:pt x="992907" y="2916360"/>
                  <a:pt x="990285" y="2926100"/>
                  <a:pt x="914096" y="2888004"/>
                </a:cubicBezTo>
                <a:cubicBezTo>
                  <a:pt x="910229" y="2886071"/>
                  <a:pt x="893421" y="2834065"/>
                  <a:pt x="889828" y="2823287"/>
                </a:cubicBezTo>
                <a:cubicBezTo>
                  <a:pt x="892525" y="2785535"/>
                  <a:pt x="888166" y="2746602"/>
                  <a:pt x="897918" y="2710032"/>
                </a:cubicBezTo>
                <a:cubicBezTo>
                  <a:pt x="900115" y="2701793"/>
                  <a:pt x="915091" y="2706672"/>
                  <a:pt x="922186" y="2701942"/>
                </a:cubicBezTo>
                <a:cubicBezTo>
                  <a:pt x="931705" y="2695596"/>
                  <a:pt x="937302" y="2684537"/>
                  <a:pt x="946454" y="2677673"/>
                </a:cubicBezTo>
                <a:cubicBezTo>
                  <a:pt x="959032" y="2668239"/>
                  <a:pt x="973819" y="2662126"/>
                  <a:pt x="986901" y="2653404"/>
                </a:cubicBezTo>
                <a:cubicBezTo>
                  <a:pt x="1008376" y="2639087"/>
                  <a:pt x="1035843" y="2617056"/>
                  <a:pt x="1051615" y="2596777"/>
                </a:cubicBezTo>
                <a:cubicBezTo>
                  <a:pt x="1061268" y="2584366"/>
                  <a:pt x="1068247" y="2570074"/>
                  <a:pt x="1075883" y="2556329"/>
                </a:cubicBezTo>
                <a:cubicBezTo>
                  <a:pt x="1081739" y="2545787"/>
                  <a:pt x="1087583" y="2535167"/>
                  <a:pt x="1092062" y="2523970"/>
                </a:cubicBezTo>
                <a:cubicBezTo>
                  <a:pt x="1107536" y="2485285"/>
                  <a:pt x="1114192" y="2451626"/>
                  <a:pt x="1124420" y="2410715"/>
                </a:cubicBezTo>
                <a:cubicBezTo>
                  <a:pt x="1116331" y="2372963"/>
                  <a:pt x="1111778" y="2334277"/>
                  <a:pt x="1100152" y="2297460"/>
                </a:cubicBezTo>
                <a:cubicBezTo>
                  <a:pt x="1095417" y="2282466"/>
                  <a:pt x="1085705" y="2269290"/>
                  <a:pt x="1075883" y="2257012"/>
                </a:cubicBezTo>
                <a:cubicBezTo>
                  <a:pt x="1059358" y="2236355"/>
                  <a:pt x="1027035" y="2207267"/>
                  <a:pt x="1003079" y="2192294"/>
                </a:cubicBezTo>
                <a:cubicBezTo>
                  <a:pt x="992853" y="2185903"/>
                  <a:pt x="982272" y="2179580"/>
                  <a:pt x="970722" y="2176115"/>
                </a:cubicBezTo>
                <a:cubicBezTo>
                  <a:pt x="955012" y="2171402"/>
                  <a:pt x="938365" y="2170722"/>
                  <a:pt x="922186" y="2168026"/>
                </a:cubicBezTo>
                <a:cubicBezTo>
                  <a:pt x="881739" y="2170722"/>
                  <a:pt x="839735" y="2164677"/>
                  <a:pt x="800846" y="2176115"/>
                </a:cubicBezTo>
                <a:cubicBezTo>
                  <a:pt x="789277" y="2179518"/>
                  <a:pt x="784667" y="2196415"/>
                  <a:pt x="784667" y="2208474"/>
                </a:cubicBezTo>
                <a:cubicBezTo>
                  <a:pt x="784667" y="2382664"/>
                  <a:pt x="754798" y="2343897"/>
                  <a:pt x="825114" y="2370267"/>
                </a:cubicBezTo>
                <a:cubicBezTo>
                  <a:pt x="838710" y="2375366"/>
                  <a:pt x="852572" y="2379952"/>
                  <a:pt x="865560" y="2386446"/>
                </a:cubicBezTo>
                <a:cubicBezTo>
                  <a:pt x="874256" y="2390794"/>
                  <a:pt x="881739" y="2397232"/>
                  <a:pt x="889828" y="2402625"/>
                </a:cubicBezTo>
                <a:cubicBezTo>
                  <a:pt x="938364" y="2397232"/>
                  <a:pt x="988251" y="2399029"/>
                  <a:pt x="1035437" y="2386446"/>
                </a:cubicBezTo>
                <a:cubicBezTo>
                  <a:pt x="1090631" y="2371727"/>
                  <a:pt x="1137989" y="2341170"/>
                  <a:pt x="1172956" y="2297460"/>
                </a:cubicBezTo>
                <a:cubicBezTo>
                  <a:pt x="1182778" y="2285182"/>
                  <a:pt x="1188503" y="2270095"/>
                  <a:pt x="1197224" y="2257012"/>
                </a:cubicBezTo>
                <a:cubicBezTo>
                  <a:pt x="1204703" y="2245794"/>
                  <a:pt x="1213403" y="2235439"/>
                  <a:pt x="1221492" y="2224653"/>
                </a:cubicBezTo>
                <a:cubicBezTo>
                  <a:pt x="1213403" y="2192294"/>
                  <a:pt x="1210363" y="2158235"/>
                  <a:pt x="1197224" y="2127577"/>
                </a:cubicBezTo>
                <a:cubicBezTo>
                  <a:pt x="1193394" y="2118641"/>
                  <a:pt x="1182059" y="2114812"/>
                  <a:pt x="1172956" y="2111398"/>
                </a:cubicBezTo>
                <a:cubicBezTo>
                  <a:pt x="1160082" y="2106570"/>
                  <a:pt x="1145931" y="2106291"/>
                  <a:pt x="1132509" y="2103308"/>
                </a:cubicBezTo>
                <a:cubicBezTo>
                  <a:pt x="1121656" y="2100896"/>
                  <a:pt x="1110938" y="2097915"/>
                  <a:pt x="1100152" y="2095219"/>
                </a:cubicBezTo>
                <a:cubicBezTo>
                  <a:pt x="1078580" y="2097915"/>
                  <a:pt x="1054881" y="2093586"/>
                  <a:pt x="1035437" y="2103308"/>
                </a:cubicBezTo>
                <a:cubicBezTo>
                  <a:pt x="1014972" y="2113541"/>
                  <a:pt x="1005938" y="2139153"/>
                  <a:pt x="986901" y="2151846"/>
                </a:cubicBezTo>
                <a:lnTo>
                  <a:pt x="962633" y="2168026"/>
                </a:lnTo>
                <a:cubicBezTo>
                  <a:pt x="959304" y="2178013"/>
                  <a:pt x="945819" y="2216395"/>
                  <a:pt x="946454" y="2224653"/>
                </a:cubicBezTo>
                <a:cubicBezTo>
                  <a:pt x="948361" y="2249441"/>
                  <a:pt x="950107" y="2275985"/>
                  <a:pt x="962633" y="2297460"/>
                </a:cubicBezTo>
                <a:cubicBezTo>
                  <a:pt x="970555" y="2311041"/>
                  <a:pt x="989335" y="2314093"/>
                  <a:pt x="1003079" y="2321729"/>
                </a:cubicBezTo>
                <a:cubicBezTo>
                  <a:pt x="1038784" y="2341566"/>
                  <a:pt x="1040834" y="2339707"/>
                  <a:pt x="1083973" y="2354087"/>
                </a:cubicBezTo>
                <a:cubicBezTo>
                  <a:pt x="1129813" y="2348694"/>
                  <a:pt x="1176611" y="2348680"/>
                  <a:pt x="1221492" y="2337908"/>
                </a:cubicBezTo>
                <a:cubicBezTo>
                  <a:pt x="1286707" y="2322256"/>
                  <a:pt x="1298144" y="2292683"/>
                  <a:pt x="1334743" y="2240832"/>
                </a:cubicBezTo>
                <a:cubicBezTo>
                  <a:pt x="1351563" y="2217003"/>
                  <a:pt x="1367100" y="2192295"/>
                  <a:pt x="1383279" y="2168026"/>
                </a:cubicBezTo>
                <a:cubicBezTo>
                  <a:pt x="1449045" y="1961324"/>
                  <a:pt x="1428768" y="2051304"/>
                  <a:pt x="1456083" y="1901067"/>
                </a:cubicBezTo>
                <a:cubicBezTo>
                  <a:pt x="1453387" y="1852529"/>
                  <a:pt x="1459400" y="1802709"/>
                  <a:pt x="1447994" y="1755453"/>
                </a:cubicBezTo>
                <a:cubicBezTo>
                  <a:pt x="1440066" y="1722609"/>
                  <a:pt x="1420564" y="1692851"/>
                  <a:pt x="1399458" y="1666467"/>
                </a:cubicBezTo>
                <a:cubicBezTo>
                  <a:pt x="1383805" y="1646901"/>
                  <a:pt x="1316019" y="1616230"/>
                  <a:pt x="1294296" y="1609840"/>
                </a:cubicBezTo>
                <a:cubicBezTo>
                  <a:pt x="1267915" y="1602080"/>
                  <a:pt x="1240367" y="1599053"/>
                  <a:pt x="1213402" y="1593660"/>
                </a:cubicBezTo>
                <a:cubicBezTo>
                  <a:pt x="1197628" y="1597604"/>
                  <a:pt x="1076529" y="1614533"/>
                  <a:pt x="1043526" y="1650288"/>
                </a:cubicBezTo>
                <a:cubicBezTo>
                  <a:pt x="1021201" y="1674474"/>
                  <a:pt x="1005776" y="1704219"/>
                  <a:pt x="986901" y="1731184"/>
                </a:cubicBezTo>
                <a:cubicBezTo>
                  <a:pt x="1003080" y="1817474"/>
                  <a:pt x="1010211" y="1905962"/>
                  <a:pt x="1035437" y="1990053"/>
                </a:cubicBezTo>
                <a:cubicBezTo>
                  <a:pt x="1042045" y="2012079"/>
                  <a:pt x="1112132" y="2087459"/>
                  <a:pt x="1132509" y="2103308"/>
                </a:cubicBezTo>
                <a:cubicBezTo>
                  <a:pt x="1139240" y="2108543"/>
                  <a:pt x="1149150" y="2107584"/>
                  <a:pt x="1156777" y="2111398"/>
                </a:cubicBezTo>
                <a:cubicBezTo>
                  <a:pt x="1165473" y="2115746"/>
                  <a:pt x="1172956" y="2122184"/>
                  <a:pt x="1181045" y="2127577"/>
                </a:cubicBezTo>
                <a:cubicBezTo>
                  <a:pt x="1235478" y="2113969"/>
                  <a:pt x="1241459" y="2123872"/>
                  <a:pt x="1181045" y="2030501"/>
                </a:cubicBezTo>
                <a:cubicBezTo>
                  <a:pt x="1147211" y="1978210"/>
                  <a:pt x="1098218" y="1972612"/>
                  <a:pt x="1043526" y="1957695"/>
                </a:cubicBezTo>
                <a:cubicBezTo>
                  <a:pt x="1011348" y="1948919"/>
                  <a:pt x="978709" y="1941915"/>
                  <a:pt x="946454" y="1933426"/>
                </a:cubicBezTo>
                <a:cubicBezTo>
                  <a:pt x="927470" y="1928430"/>
                  <a:pt x="908703" y="1922639"/>
                  <a:pt x="889828" y="1917246"/>
                </a:cubicBezTo>
                <a:cubicBezTo>
                  <a:pt x="843988" y="1922639"/>
                  <a:pt x="796096" y="1918830"/>
                  <a:pt x="752309" y="1933426"/>
                </a:cubicBezTo>
                <a:cubicBezTo>
                  <a:pt x="741762" y="1936942"/>
                  <a:pt x="744220" y="1954666"/>
                  <a:pt x="744220" y="1965784"/>
                </a:cubicBezTo>
                <a:cubicBezTo>
                  <a:pt x="744220" y="2057695"/>
                  <a:pt x="733063" y="2112566"/>
                  <a:pt x="800846" y="2176115"/>
                </a:cubicBezTo>
                <a:cubicBezTo>
                  <a:pt x="823787" y="2197623"/>
                  <a:pt x="853948" y="2209939"/>
                  <a:pt x="881739" y="2224653"/>
                </a:cubicBezTo>
                <a:cubicBezTo>
                  <a:pt x="941200" y="2256134"/>
                  <a:pt x="956613" y="2250853"/>
                  <a:pt x="1027347" y="2273191"/>
                </a:cubicBezTo>
                <a:cubicBezTo>
                  <a:pt x="1049316" y="2280129"/>
                  <a:pt x="1070490" y="2289370"/>
                  <a:pt x="1092062" y="2297460"/>
                </a:cubicBezTo>
                <a:cubicBezTo>
                  <a:pt x="1124419" y="2292067"/>
                  <a:pt x="1158517" y="2293057"/>
                  <a:pt x="1189134" y="2281281"/>
                </a:cubicBezTo>
                <a:cubicBezTo>
                  <a:pt x="1197093" y="2278220"/>
                  <a:pt x="1197996" y="2265504"/>
                  <a:pt x="1197224" y="2257012"/>
                </a:cubicBezTo>
                <a:cubicBezTo>
                  <a:pt x="1195211" y="2234867"/>
                  <a:pt x="1192485" y="2211362"/>
                  <a:pt x="1181045" y="2192294"/>
                </a:cubicBezTo>
                <a:cubicBezTo>
                  <a:pt x="1174841" y="2181954"/>
                  <a:pt x="1159819" y="2180753"/>
                  <a:pt x="1148688" y="2176115"/>
                </a:cubicBezTo>
                <a:cubicBezTo>
                  <a:pt x="1067930" y="2142465"/>
                  <a:pt x="1091606" y="2152540"/>
                  <a:pt x="994990" y="2143757"/>
                </a:cubicBezTo>
                <a:cubicBezTo>
                  <a:pt x="946454" y="2154543"/>
                  <a:pt x="883387" y="2139842"/>
                  <a:pt x="849382" y="2176115"/>
                </a:cubicBezTo>
                <a:cubicBezTo>
                  <a:pt x="826570" y="2200449"/>
                  <a:pt x="853389" y="2246695"/>
                  <a:pt x="873650" y="2273191"/>
                </a:cubicBezTo>
                <a:cubicBezTo>
                  <a:pt x="891962" y="2297139"/>
                  <a:pt x="926896" y="2301618"/>
                  <a:pt x="954543" y="2313639"/>
                </a:cubicBezTo>
                <a:cubicBezTo>
                  <a:pt x="1079333" y="2367897"/>
                  <a:pt x="1051225" y="2353089"/>
                  <a:pt x="1197224" y="2370267"/>
                </a:cubicBezTo>
                <a:cubicBezTo>
                  <a:pt x="1302385" y="2359481"/>
                  <a:pt x="1409408" y="2360366"/>
                  <a:pt x="1512708" y="2337908"/>
                </a:cubicBezTo>
                <a:cubicBezTo>
                  <a:pt x="1537001" y="2332627"/>
                  <a:pt x="1553975" y="2308919"/>
                  <a:pt x="1569334" y="2289370"/>
                </a:cubicBezTo>
                <a:cubicBezTo>
                  <a:pt x="1584235" y="2270405"/>
                  <a:pt x="1592734" y="2247046"/>
                  <a:pt x="1601691" y="2224653"/>
                </a:cubicBezTo>
                <a:cubicBezTo>
                  <a:pt x="1613196" y="2195889"/>
                  <a:pt x="1628180" y="2121630"/>
                  <a:pt x="1634049" y="2095219"/>
                </a:cubicBezTo>
                <a:cubicBezTo>
                  <a:pt x="1625960" y="2043984"/>
                  <a:pt x="1629730" y="1989395"/>
                  <a:pt x="1609781" y="1941515"/>
                </a:cubicBezTo>
                <a:cubicBezTo>
                  <a:pt x="1600860" y="1920103"/>
                  <a:pt x="1574518" y="1910105"/>
                  <a:pt x="1553155" y="1901067"/>
                </a:cubicBezTo>
                <a:cubicBezTo>
                  <a:pt x="1486667" y="1872936"/>
                  <a:pt x="1406712" y="1854343"/>
                  <a:pt x="1334743" y="1836350"/>
                </a:cubicBezTo>
                <a:cubicBezTo>
                  <a:pt x="1307778" y="1839047"/>
                  <a:pt x="1279316" y="1835179"/>
                  <a:pt x="1253849" y="1844440"/>
                </a:cubicBezTo>
                <a:cubicBezTo>
                  <a:pt x="1245835" y="1847354"/>
                  <a:pt x="1248102" y="1860510"/>
                  <a:pt x="1245760" y="1868709"/>
                </a:cubicBezTo>
                <a:cubicBezTo>
                  <a:pt x="1242706" y="1879399"/>
                  <a:pt x="1240367" y="1890281"/>
                  <a:pt x="1237671" y="1901067"/>
                </a:cubicBezTo>
                <a:cubicBezTo>
                  <a:pt x="1240367" y="1928033"/>
                  <a:pt x="1233641" y="1957725"/>
                  <a:pt x="1245760" y="1981964"/>
                </a:cubicBezTo>
                <a:cubicBezTo>
                  <a:pt x="1254456" y="1999356"/>
                  <a:pt x="1277176" y="2005103"/>
                  <a:pt x="1294296" y="2014322"/>
                </a:cubicBezTo>
                <a:cubicBezTo>
                  <a:pt x="1344805" y="2041520"/>
                  <a:pt x="1347591" y="2038036"/>
                  <a:pt x="1399458" y="2046681"/>
                </a:cubicBezTo>
                <a:cubicBezTo>
                  <a:pt x="1448870" y="2037696"/>
                  <a:pt x="1486410" y="2048311"/>
                  <a:pt x="1512708" y="2006233"/>
                </a:cubicBezTo>
                <a:cubicBezTo>
                  <a:pt x="1520404" y="1993919"/>
                  <a:pt x="1523494" y="1979267"/>
                  <a:pt x="1528887" y="1965784"/>
                </a:cubicBezTo>
                <a:cubicBezTo>
                  <a:pt x="1531583" y="1887584"/>
                  <a:pt x="1512955" y="1805652"/>
                  <a:pt x="1536976" y="1731184"/>
                </a:cubicBezTo>
                <a:cubicBezTo>
                  <a:pt x="1544608" y="1707524"/>
                  <a:pt x="1585036" y="1712610"/>
                  <a:pt x="1609781" y="1715005"/>
                </a:cubicBezTo>
                <a:cubicBezTo>
                  <a:pt x="1670333" y="1720865"/>
                  <a:pt x="1728424" y="1741970"/>
                  <a:pt x="1787746" y="1755453"/>
                </a:cubicBezTo>
                <a:cubicBezTo>
                  <a:pt x="1848820" y="1788767"/>
                  <a:pt x="1893404" y="1802227"/>
                  <a:pt x="1933355" y="1860619"/>
                </a:cubicBezTo>
                <a:cubicBezTo>
                  <a:pt x="1953784" y="1890477"/>
                  <a:pt x="1965712" y="1925336"/>
                  <a:pt x="1981891" y="1957695"/>
                </a:cubicBezTo>
                <a:cubicBezTo>
                  <a:pt x="1984587" y="1979267"/>
                  <a:pt x="1995253" y="2001321"/>
                  <a:pt x="1989980" y="2022412"/>
                </a:cubicBezTo>
                <a:cubicBezTo>
                  <a:pt x="1983810" y="2047091"/>
                  <a:pt x="1965818" y="2067586"/>
                  <a:pt x="1949533" y="2087129"/>
                </a:cubicBezTo>
                <a:cubicBezTo>
                  <a:pt x="1925121" y="2116425"/>
                  <a:pt x="1904346" y="2154636"/>
                  <a:pt x="1868640" y="2168026"/>
                </a:cubicBezTo>
                <a:cubicBezTo>
                  <a:pt x="1795388" y="2195496"/>
                  <a:pt x="1787106" y="2201839"/>
                  <a:pt x="1698764" y="2216563"/>
                </a:cubicBezTo>
                <a:cubicBezTo>
                  <a:pt x="1669386" y="2221460"/>
                  <a:pt x="1639442" y="2221956"/>
                  <a:pt x="1609781" y="2224653"/>
                </a:cubicBezTo>
                <a:cubicBezTo>
                  <a:pt x="1577423" y="2216563"/>
                  <a:pt x="1543187" y="2213931"/>
                  <a:pt x="1512708" y="2200384"/>
                </a:cubicBezTo>
                <a:cubicBezTo>
                  <a:pt x="1494630" y="2192349"/>
                  <a:pt x="1448516" y="2144279"/>
                  <a:pt x="1431815" y="2127577"/>
                </a:cubicBezTo>
                <a:cubicBezTo>
                  <a:pt x="1429119" y="2106005"/>
                  <a:pt x="1426800" y="2084382"/>
                  <a:pt x="1423726" y="2062860"/>
                </a:cubicBezTo>
                <a:cubicBezTo>
                  <a:pt x="1421406" y="2046622"/>
                  <a:pt x="1415636" y="2030725"/>
                  <a:pt x="1415636" y="2014322"/>
                </a:cubicBezTo>
                <a:cubicBezTo>
                  <a:pt x="1415636" y="1960324"/>
                  <a:pt x="1415515" y="1905899"/>
                  <a:pt x="1423726" y="1852529"/>
                </a:cubicBezTo>
                <a:cubicBezTo>
                  <a:pt x="1426476" y="1834650"/>
                  <a:pt x="1439210" y="1819804"/>
                  <a:pt x="1447994" y="1803991"/>
                </a:cubicBezTo>
                <a:cubicBezTo>
                  <a:pt x="1468079" y="1767836"/>
                  <a:pt x="1460167" y="1789381"/>
                  <a:pt x="1488440" y="1755453"/>
                </a:cubicBezTo>
                <a:cubicBezTo>
                  <a:pt x="1494664" y="1747984"/>
                  <a:pt x="1499226" y="1739274"/>
                  <a:pt x="1504619" y="1731184"/>
                </a:cubicBezTo>
                <a:cubicBezTo>
                  <a:pt x="1510012" y="1715005"/>
                  <a:pt x="1517995" y="1699469"/>
                  <a:pt x="1520798" y="1682647"/>
                </a:cubicBezTo>
                <a:cubicBezTo>
                  <a:pt x="1531147" y="1620546"/>
                  <a:pt x="1525671" y="1650193"/>
                  <a:pt x="1536976" y="1593660"/>
                </a:cubicBezTo>
                <a:cubicBezTo>
                  <a:pt x="1526190" y="1566695"/>
                  <a:pt x="1523211" y="1535075"/>
                  <a:pt x="1504619" y="1512764"/>
                </a:cubicBezTo>
                <a:cubicBezTo>
                  <a:pt x="1489987" y="1495205"/>
                  <a:pt x="1391323" y="1489389"/>
                  <a:pt x="1383279" y="1488495"/>
                </a:cubicBezTo>
                <a:cubicBezTo>
                  <a:pt x="1350628" y="1468088"/>
                  <a:pt x="1321269" y="1446894"/>
                  <a:pt x="1286207" y="1431867"/>
                </a:cubicBezTo>
                <a:cubicBezTo>
                  <a:pt x="1260327" y="1420775"/>
                  <a:pt x="1251866" y="1423282"/>
                  <a:pt x="1221492" y="1415688"/>
                </a:cubicBezTo>
                <a:cubicBezTo>
                  <a:pt x="1213220" y="1413620"/>
                  <a:pt x="1205313" y="1410295"/>
                  <a:pt x="1197224" y="1407599"/>
                </a:cubicBezTo>
                <a:cubicBezTo>
                  <a:pt x="1189135" y="1415688"/>
                  <a:pt x="1179302" y="1422348"/>
                  <a:pt x="1172956" y="1431867"/>
                </a:cubicBezTo>
                <a:cubicBezTo>
                  <a:pt x="1162129" y="1448108"/>
                  <a:pt x="1160596" y="1481753"/>
                  <a:pt x="1172956" y="1496585"/>
                </a:cubicBezTo>
                <a:cubicBezTo>
                  <a:pt x="1180073" y="1505126"/>
                  <a:pt x="1194527" y="1501978"/>
                  <a:pt x="1205313" y="1504674"/>
                </a:cubicBezTo>
                <a:cubicBezTo>
                  <a:pt x="1210706" y="1510067"/>
                  <a:pt x="1214870" y="1517070"/>
                  <a:pt x="1221492" y="1520854"/>
                </a:cubicBezTo>
                <a:cubicBezTo>
                  <a:pt x="1235030" y="1528590"/>
                  <a:pt x="1268614" y="1539258"/>
                  <a:pt x="1286207" y="1545123"/>
                </a:cubicBezTo>
                <a:cubicBezTo>
                  <a:pt x="1294296" y="1553212"/>
                  <a:pt x="1301789" y="1561946"/>
                  <a:pt x="1310475" y="1569391"/>
                </a:cubicBezTo>
                <a:cubicBezTo>
                  <a:pt x="1320711" y="1578165"/>
                  <a:pt x="1333687" y="1583753"/>
                  <a:pt x="1342832" y="1593660"/>
                </a:cubicBezTo>
                <a:cubicBezTo>
                  <a:pt x="1366254" y="1619035"/>
                  <a:pt x="1385772" y="1647756"/>
                  <a:pt x="1407547" y="1674557"/>
                </a:cubicBezTo>
                <a:cubicBezTo>
                  <a:pt x="1448724" y="1725238"/>
                  <a:pt x="1456525" y="1730026"/>
                  <a:pt x="1496530" y="1787812"/>
                </a:cubicBezTo>
                <a:cubicBezTo>
                  <a:pt x="1505480" y="1800740"/>
                  <a:pt x="1511550" y="1815544"/>
                  <a:pt x="1520798" y="1828260"/>
                </a:cubicBezTo>
                <a:cubicBezTo>
                  <a:pt x="1533185" y="1845293"/>
                  <a:pt x="1548609" y="1859949"/>
                  <a:pt x="1561245" y="1876798"/>
                </a:cubicBezTo>
                <a:cubicBezTo>
                  <a:pt x="1574500" y="1894472"/>
                  <a:pt x="1606096" y="1944197"/>
                  <a:pt x="1617870" y="1965784"/>
                </a:cubicBezTo>
                <a:cubicBezTo>
                  <a:pt x="1626532" y="1981664"/>
                  <a:pt x="1632832" y="1998811"/>
                  <a:pt x="1642138" y="2014322"/>
                </a:cubicBezTo>
                <a:cubicBezTo>
                  <a:pt x="1649075" y="2025883"/>
                  <a:pt x="1658317" y="2035895"/>
                  <a:pt x="1666406" y="2046681"/>
                </a:cubicBezTo>
                <a:cubicBezTo>
                  <a:pt x="1669102" y="2065557"/>
                  <a:pt x="1676961" y="2084401"/>
                  <a:pt x="1674495" y="2103308"/>
                </a:cubicBezTo>
                <a:cubicBezTo>
                  <a:pt x="1668743" y="2147407"/>
                  <a:pt x="1659395" y="2191755"/>
                  <a:pt x="1642138" y="2232743"/>
                </a:cubicBezTo>
                <a:cubicBezTo>
                  <a:pt x="1638664" y="2240994"/>
                  <a:pt x="1572990" y="2279758"/>
                  <a:pt x="1569334" y="2281281"/>
                </a:cubicBezTo>
                <a:cubicBezTo>
                  <a:pt x="1551213" y="2288831"/>
                  <a:pt x="1531957" y="2293610"/>
                  <a:pt x="1512708" y="2297460"/>
                </a:cubicBezTo>
                <a:cubicBezTo>
                  <a:pt x="1450551" y="2309892"/>
                  <a:pt x="1396574" y="2314858"/>
                  <a:pt x="1334743" y="2321729"/>
                </a:cubicBezTo>
                <a:cubicBezTo>
                  <a:pt x="1259242" y="2319032"/>
                  <a:pt x="1183529" y="2319913"/>
                  <a:pt x="1108241" y="2313639"/>
                </a:cubicBezTo>
                <a:cubicBezTo>
                  <a:pt x="1086082" y="2311792"/>
                  <a:pt x="1063104" y="2308002"/>
                  <a:pt x="1043526" y="2297460"/>
                </a:cubicBezTo>
                <a:cubicBezTo>
                  <a:pt x="1026738" y="2288420"/>
                  <a:pt x="1017251" y="2269768"/>
                  <a:pt x="1003079" y="2257012"/>
                </a:cubicBezTo>
                <a:cubicBezTo>
                  <a:pt x="990246" y="2245461"/>
                  <a:pt x="976115" y="2235439"/>
                  <a:pt x="962633" y="2224653"/>
                </a:cubicBezTo>
                <a:cubicBezTo>
                  <a:pt x="922702" y="2064928"/>
                  <a:pt x="940049" y="2161194"/>
                  <a:pt x="962633" y="1852529"/>
                </a:cubicBezTo>
                <a:cubicBezTo>
                  <a:pt x="964094" y="1832555"/>
                  <a:pt x="982825" y="1808067"/>
                  <a:pt x="994990" y="1795902"/>
                </a:cubicBezTo>
                <a:cubicBezTo>
                  <a:pt x="1001865" y="1789027"/>
                  <a:pt x="1011169" y="1785115"/>
                  <a:pt x="1019258" y="1779722"/>
                </a:cubicBezTo>
                <a:cubicBezTo>
                  <a:pt x="1097455" y="1782419"/>
                  <a:pt x="1175726" y="1783471"/>
                  <a:pt x="1253849" y="1787812"/>
                </a:cubicBezTo>
                <a:cubicBezTo>
                  <a:pt x="1272887" y="1788870"/>
                  <a:pt x="1291423" y="1796664"/>
                  <a:pt x="1310475" y="1795902"/>
                </a:cubicBezTo>
                <a:cubicBezTo>
                  <a:pt x="1359271" y="1793950"/>
                  <a:pt x="1407547" y="1785115"/>
                  <a:pt x="1456083" y="1779722"/>
                </a:cubicBezTo>
                <a:cubicBezTo>
                  <a:pt x="1466869" y="1777026"/>
                  <a:pt x="1478030" y="1775537"/>
                  <a:pt x="1488440" y="1771633"/>
                </a:cubicBezTo>
                <a:cubicBezTo>
                  <a:pt x="1526087" y="1757515"/>
                  <a:pt x="1553251" y="1731113"/>
                  <a:pt x="1585513" y="1706916"/>
                </a:cubicBezTo>
                <a:lnTo>
                  <a:pt x="1617870" y="1682647"/>
                </a:lnTo>
                <a:cubicBezTo>
                  <a:pt x="1625959" y="1669164"/>
                  <a:pt x="1636905" y="1657025"/>
                  <a:pt x="1642138" y="1642198"/>
                </a:cubicBezTo>
                <a:cubicBezTo>
                  <a:pt x="1678549" y="1539030"/>
                  <a:pt x="1668461" y="1531172"/>
                  <a:pt x="1650227" y="1415688"/>
                </a:cubicBezTo>
                <a:cubicBezTo>
                  <a:pt x="1648897" y="1407265"/>
                  <a:pt x="1648168" y="1397449"/>
                  <a:pt x="1642138" y="1391419"/>
                </a:cubicBezTo>
                <a:cubicBezTo>
                  <a:pt x="1628389" y="1377669"/>
                  <a:pt x="1593602" y="1359061"/>
                  <a:pt x="1593602" y="1359061"/>
                </a:cubicBezTo>
                <a:cubicBezTo>
                  <a:pt x="1580120" y="1372544"/>
                  <a:pt x="1563731" y="1383644"/>
                  <a:pt x="1553155" y="1399509"/>
                </a:cubicBezTo>
                <a:cubicBezTo>
                  <a:pt x="1529071" y="1435635"/>
                  <a:pt x="1565764" y="1537983"/>
                  <a:pt x="1569334" y="1545123"/>
                </a:cubicBezTo>
                <a:cubicBezTo>
                  <a:pt x="1575828" y="1558111"/>
                  <a:pt x="1596299" y="1555909"/>
                  <a:pt x="1609781" y="1561302"/>
                </a:cubicBezTo>
                <a:cubicBezTo>
                  <a:pt x="1788562" y="1527247"/>
                  <a:pt x="1734898" y="1550847"/>
                  <a:pt x="1852461" y="1496585"/>
                </a:cubicBezTo>
                <a:cubicBezTo>
                  <a:pt x="1863410" y="1491531"/>
                  <a:pt x="1874967" y="1487360"/>
                  <a:pt x="1884819" y="1480405"/>
                </a:cubicBezTo>
                <a:cubicBezTo>
                  <a:pt x="1920949" y="1454900"/>
                  <a:pt x="1989980" y="1399509"/>
                  <a:pt x="1989980" y="1399509"/>
                </a:cubicBezTo>
                <a:cubicBezTo>
                  <a:pt x="2047295" y="1284874"/>
                  <a:pt x="2028577" y="1337219"/>
                  <a:pt x="2054695" y="1245806"/>
                </a:cubicBezTo>
                <a:cubicBezTo>
                  <a:pt x="2057391" y="1221537"/>
                  <a:pt x="2059331" y="1197172"/>
                  <a:pt x="2062784" y="1172999"/>
                </a:cubicBezTo>
                <a:cubicBezTo>
                  <a:pt x="2064728" y="1159387"/>
                  <a:pt x="2069057" y="1146179"/>
                  <a:pt x="2070874" y="1132550"/>
                </a:cubicBezTo>
                <a:cubicBezTo>
                  <a:pt x="2089791" y="990669"/>
                  <a:pt x="2068849" y="1102228"/>
                  <a:pt x="2087052" y="1011206"/>
                </a:cubicBezTo>
                <a:cubicBezTo>
                  <a:pt x="2058379" y="896504"/>
                  <a:pt x="2100761" y="1022951"/>
                  <a:pt x="1844372" y="954578"/>
                </a:cubicBezTo>
                <a:cubicBezTo>
                  <a:pt x="1831087" y="951035"/>
                  <a:pt x="1838979" y="927613"/>
                  <a:pt x="1836282" y="914130"/>
                </a:cubicBezTo>
                <a:cubicBezTo>
                  <a:pt x="1857418" y="755610"/>
                  <a:pt x="1836225" y="838780"/>
                  <a:pt x="1868640" y="752337"/>
                </a:cubicBezTo>
                <a:cubicBezTo>
                  <a:pt x="1871634" y="744353"/>
                  <a:pt x="1871999" y="735163"/>
                  <a:pt x="1876729" y="728068"/>
                </a:cubicBezTo>
                <a:cubicBezTo>
                  <a:pt x="1883075" y="718549"/>
                  <a:pt x="1893673" y="712588"/>
                  <a:pt x="1900997" y="703799"/>
                </a:cubicBezTo>
                <a:cubicBezTo>
                  <a:pt x="1907221" y="696330"/>
                  <a:pt x="1911783" y="687620"/>
                  <a:pt x="1917176" y="679530"/>
                </a:cubicBezTo>
                <a:cubicBezTo>
                  <a:pt x="1919872" y="671440"/>
                  <a:pt x="1919235" y="661291"/>
                  <a:pt x="1925265" y="655261"/>
                </a:cubicBezTo>
                <a:cubicBezTo>
                  <a:pt x="1960250" y="620275"/>
                  <a:pt x="1972406" y="623182"/>
                  <a:pt x="2014248" y="614813"/>
                </a:cubicBezTo>
                <a:cubicBezTo>
                  <a:pt x="2043909" y="617510"/>
                  <a:pt x="2073709" y="618967"/>
                  <a:pt x="2103231" y="622903"/>
                </a:cubicBezTo>
                <a:cubicBezTo>
                  <a:pt x="2120163" y="625161"/>
                  <a:pt x="2143217" y="633535"/>
                  <a:pt x="2159857" y="639082"/>
                </a:cubicBezTo>
                <a:cubicBezTo>
                  <a:pt x="2192214" y="636385"/>
                  <a:pt x="2224744" y="635283"/>
                  <a:pt x="2256929" y="630992"/>
                </a:cubicBezTo>
                <a:cubicBezTo>
                  <a:pt x="2265381" y="629865"/>
                  <a:pt x="2275168" y="628933"/>
                  <a:pt x="2281197" y="622903"/>
                </a:cubicBezTo>
                <a:cubicBezTo>
                  <a:pt x="2296274" y="607825"/>
                  <a:pt x="2300049" y="577142"/>
                  <a:pt x="2305465" y="558185"/>
                </a:cubicBezTo>
                <a:cubicBezTo>
                  <a:pt x="2313838" y="528877"/>
                  <a:pt x="2312005" y="536240"/>
                  <a:pt x="2329733" y="509647"/>
                </a:cubicBezTo>
                <a:lnTo>
                  <a:pt x="2345912" y="461110"/>
                </a:lnTo>
                <a:cubicBezTo>
                  <a:pt x="2354020" y="436785"/>
                  <a:pt x="2352755" y="433483"/>
                  <a:pt x="2370180" y="412572"/>
                </a:cubicBezTo>
                <a:cubicBezTo>
                  <a:pt x="2377504" y="403783"/>
                  <a:pt x="2385762" y="395748"/>
                  <a:pt x="2394448" y="388303"/>
                </a:cubicBezTo>
                <a:cubicBezTo>
                  <a:pt x="2404684" y="379529"/>
                  <a:pt x="2416728" y="372991"/>
                  <a:pt x="2426805" y="364034"/>
                </a:cubicBezTo>
                <a:cubicBezTo>
                  <a:pt x="2441056" y="351366"/>
                  <a:pt x="2453770" y="337069"/>
                  <a:pt x="2467252" y="323586"/>
                </a:cubicBezTo>
                <a:lnTo>
                  <a:pt x="2483431" y="307406"/>
                </a:lnTo>
                <a:cubicBezTo>
                  <a:pt x="2486127" y="299316"/>
                  <a:pt x="2486193" y="289796"/>
                  <a:pt x="2491520" y="283137"/>
                </a:cubicBezTo>
                <a:cubicBezTo>
                  <a:pt x="2497593" y="275545"/>
                  <a:pt x="2510635" y="275202"/>
                  <a:pt x="2515788" y="266958"/>
                </a:cubicBezTo>
                <a:cubicBezTo>
                  <a:pt x="2577759" y="167802"/>
                  <a:pt x="2500509" y="249880"/>
                  <a:pt x="2548145" y="202241"/>
                </a:cubicBezTo>
                <a:lnTo>
                  <a:pt x="2742290" y="0"/>
                </a:lnTo>
                <a:lnTo>
                  <a:pt x="2742290" y="0"/>
                </a:ln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887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126" y="1790284"/>
            <a:ext cx="8160326" cy="3323987"/>
          </a:xfrm>
          <a:prstGeom prst="rect">
            <a:avLst/>
          </a:prstGeom>
          <a:noFill/>
        </p:spPr>
        <p:txBody>
          <a:bodyPr wrap="square" rtlCol="0">
            <a:spAutoFit/>
          </a:bodyPr>
          <a:lstStyle/>
          <a:p>
            <a:pPr marL="285750" indent="-285750">
              <a:lnSpc>
                <a:spcPct val="150000"/>
              </a:lnSpc>
              <a:buFont typeface="Arial"/>
              <a:buChar char="•"/>
            </a:pPr>
            <a:r>
              <a:rPr lang="en-US" sz="2000" dirty="0" smtClean="0">
                <a:latin typeface="Kelson" panose="02000506000000020004" pitchFamily="50" charset="0"/>
              </a:rPr>
              <a:t>Understanding areas of your learning you are good at and using them.</a:t>
            </a:r>
          </a:p>
          <a:p>
            <a:pPr marL="285750" indent="-285750">
              <a:lnSpc>
                <a:spcPct val="150000"/>
              </a:lnSpc>
              <a:buFont typeface="Arial"/>
              <a:buChar char="•"/>
            </a:pPr>
            <a:r>
              <a:rPr lang="en-US" sz="2000" dirty="0" smtClean="0">
                <a:latin typeface="Kelson" panose="02000506000000020004" pitchFamily="50" charset="0"/>
              </a:rPr>
              <a:t>Not being put off by challenges but finding ways to overcome them.</a:t>
            </a:r>
          </a:p>
          <a:p>
            <a:pPr marL="285750" indent="-285750">
              <a:lnSpc>
                <a:spcPct val="150000"/>
              </a:lnSpc>
              <a:buFont typeface="Arial"/>
              <a:buChar char="•"/>
            </a:pPr>
            <a:r>
              <a:rPr lang="en-US" sz="2000" dirty="0" smtClean="0">
                <a:latin typeface="Kelson" panose="02000506000000020004" pitchFamily="50" charset="0"/>
              </a:rPr>
              <a:t>Having self-belief.</a:t>
            </a:r>
          </a:p>
          <a:p>
            <a:pPr marL="285750" indent="-285750">
              <a:lnSpc>
                <a:spcPct val="150000"/>
              </a:lnSpc>
              <a:buFont typeface="Arial"/>
              <a:buChar char="•"/>
            </a:pPr>
            <a:r>
              <a:rPr lang="en-US" sz="2000" dirty="0" smtClean="0">
                <a:latin typeface="Kelson" panose="02000506000000020004" pitchFamily="50" charset="0"/>
              </a:rPr>
              <a:t>Having high aspirations.</a:t>
            </a:r>
          </a:p>
          <a:p>
            <a:pPr marL="285750" indent="-285750">
              <a:lnSpc>
                <a:spcPct val="150000"/>
              </a:lnSpc>
              <a:buFont typeface="Arial"/>
              <a:buChar char="•"/>
            </a:pPr>
            <a:r>
              <a:rPr lang="en-US" sz="2000" dirty="0" smtClean="0">
                <a:latin typeface="Kelson" panose="02000506000000020004" pitchFamily="50" charset="0"/>
              </a:rPr>
              <a:t>Remembering that you are not alone and that people are here to support you. Being brave can sometimes mean asking for help.</a:t>
            </a:r>
          </a:p>
          <a:p>
            <a:pPr marL="285750" indent="-285750">
              <a:lnSpc>
                <a:spcPct val="150000"/>
              </a:lnSpc>
              <a:buFont typeface="Arial"/>
              <a:buChar char="•"/>
            </a:pPr>
            <a:r>
              <a:rPr lang="en-US" sz="2000" b="1" dirty="0" smtClean="0">
                <a:latin typeface="Kelson" panose="02000506000000020004" pitchFamily="50" charset="0"/>
              </a:rPr>
              <a:t>Resilience is not about being tough, but managing how you feel.</a:t>
            </a:r>
            <a:endParaRPr lang="en-US" sz="2000" b="1" dirty="0">
              <a:latin typeface="Kelson" panose="02000506000000020004" pitchFamily="50" charset="0"/>
            </a:endParaRPr>
          </a:p>
        </p:txBody>
      </p:sp>
      <p:sp>
        <p:nvSpPr>
          <p:cNvPr id="3" name="Rectangle 2"/>
          <p:cNvSpPr/>
          <p:nvPr/>
        </p:nvSpPr>
        <p:spPr>
          <a:xfrm>
            <a:off x="1622603" y="641092"/>
            <a:ext cx="5933373" cy="830997"/>
          </a:xfrm>
          <a:prstGeom prst="rect">
            <a:avLst/>
          </a:prstGeom>
        </p:spPr>
        <p:txBody>
          <a:bodyPr wrap="square">
            <a:spAutoFit/>
          </a:bodyPr>
          <a:lstStyle/>
          <a:p>
            <a:pPr lvl="0" algn="ctr"/>
            <a:r>
              <a:rPr lang="en-US" sz="2400" b="1" dirty="0">
                <a:solidFill>
                  <a:prstClr val="black"/>
                </a:solidFill>
                <a:latin typeface="Kelson" panose="02000506000000020004" pitchFamily="50" charset="0"/>
              </a:rPr>
              <a:t>What can help you to be more </a:t>
            </a:r>
            <a:r>
              <a:rPr lang="en-US" sz="2400" b="1" dirty="0" smtClean="0">
                <a:solidFill>
                  <a:prstClr val="black"/>
                </a:solidFill>
                <a:latin typeface="Kelson" panose="02000506000000020004" pitchFamily="50" charset="0"/>
              </a:rPr>
              <a:t>resilient at school?</a:t>
            </a:r>
            <a:endParaRPr lang="en-US" sz="2400" b="1" dirty="0">
              <a:solidFill>
                <a:prstClr val="black"/>
              </a:solidFill>
              <a:latin typeface="Kelson" panose="02000506000000020004" pitchFamily="50"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521882">
            <a:off x="126493" y="103006"/>
            <a:ext cx="946268" cy="82416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7747024">
            <a:off x="195395" y="997576"/>
            <a:ext cx="322360" cy="280765"/>
          </a:xfrm>
          <a:prstGeom prst="rect">
            <a:avLst/>
          </a:prstGeom>
        </p:spPr>
      </p:pic>
    </p:spTree>
    <p:extLst>
      <p:ext uri="{BB962C8B-B14F-4D97-AF65-F5344CB8AC3E}">
        <p14:creationId xmlns:p14="http://schemas.microsoft.com/office/powerpoint/2010/main" val="117334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Kelson" panose="02000506000000020004" pitchFamily="50" charset="0"/>
              </a:rPr>
              <a:t>WELL DONE!</a:t>
            </a:r>
            <a:endParaRPr lang="en-GB" b="1" dirty="0">
              <a:latin typeface="Kelson" panose="02000506000000020004"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360" y="1777999"/>
            <a:ext cx="4575280" cy="3938909"/>
          </a:xfrm>
          <a:prstGeom prst="rect">
            <a:avLst/>
          </a:prstGeom>
        </p:spPr>
      </p:pic>
    </p:spTree>
    <p:extLst>
      <p:ext uri="{BB962C8B-B14F-4D97-AF65-F5344CB8AC3E}">
        <p14:creationId xmlns:p14="http://schemas.microsoft.com/office/powerpoint/2010/main" val="186982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TotalTime>
  <Words>249</Words>
  <Application>Microsoft Office PowerPoint</Application>
  <PresentationFormat>On-screen Show (4:3)</PresentationFormat>
  <Paragraphs>34</Paragraphs>
  <Slides>8</Slides>
  <Notes>1</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Which of these people do you think is brave?  What makes them brave?</vt:lpstr>
      <vt:lpstr>PowerPoint Presentation</vt:lpstr>
      <vt:lpstr>We all find some things difficult and will all feel sad, scared or worried at times.   Being brave and picking ourselves up again is an important skill that will help us hugely when times are tough.   There is a word to describe this idea of ‘bouncing back’ and not letting things overcome us….does anybody know it?   </vt:lpstr>
      <vt:lpstr>PowerPoint Presentation</vt:lpstr>
      <vt:lpstr>PowerPoint Presentation</vt:lpstr>
      <vt:lpstr>PowerPoint Presentation</vt:lpstr>
    </vt:vector>
  </TitlesOfParts>
  <Company>Bromwood Hall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of these people is brave? What makes them brave? How could being brave make you more resilient?</dc:title>
  <dc:creator>Beano Studios</dc:creator>
  <cp:lastModifiedBy>Fiona Hickley</cp:lastModifiedBy>
  <cp:revision>43</cp:revision>
  <dcterms:created xsi:type="dcterms:W3CDTF">2018-12-03T09:26:51Z</dcterms:created>
  <dcterms:modified xsi:type="dcterms:W3CDTF">2019-07-15T14:33:07Z</dcterms:modified>
</cp:coreProperties>
</file>