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EDC"/>
    <a:srgbClr val="8255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8029"/>
  </p:normalViewPr>
  <p:slideViewPr>
    <p:cSldViewPr snapToGrid="0" snapToObjects="1">
      <p:cViewPr varScale="1">
        <p:scale>
          <a:sx n="56" d="100"/>
          <a:sy n="56"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3E3B80"/>
                </a:solidFill>
                <a:latin typeface="Century Gothic" panose="020B0502020202020204" pitchFamily="34" charset="0"/>
              </a:rPr>
              <a:t>See page 12 in their packs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to start the day. </a:t>
            </a:r>
            <a:r>
              <a:rPr lang="en-GB" altLang="en-US" baseline="0" dirty="0">
                <a:solidFill>
                  <a:srgbClr val="3E3B80"/>
                </a:solidFill>
                <a:latin typeface="Century Gothic" panose="020B0502020202020204" pitchFamily="34" charset="0"/>
              </a:rPr>
              <a:t>We will discuss later why it is important that a setting has a shared definition that is understood by everyone. </a:t>
            </a:r>
            <a:endParaRPr lang="en-GB" altLang="en-US" dirty="0">
              <a:solidFill>
                <a:srgbClr val="3E3B80"/>
              </a:solidFill>
              <a:latin typeface="Century Gothic" panose="020B0502020202020204" pitchFamily="34" charset="0"/>
            </a:endParaRP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There are many widely-used definitions of bullying but no single legal one.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It is also useful here to bring in the concept of bullying usually being a group behaviour which you are going to come back to in later slides.</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318736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256899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Assembly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062717" cy="763587"/>
          </a:xfrm>
        </p:spPr>
        <p:txBody>
          <a:bodyPr>
            <a:normAutofit fontScale="90000"/>
          </a:bodyPr>
          <a:lstStyle/>
          <a:p>
            <a:pPr algn="l"/>
            <a:r>
              <a:rPr lang="en-US" sz="4000" b="1" dirty="0">
                <a:solidFill>
                  <a:schemeClr val="bg1"/>
                </a:solidFill>
                <a:latin typeface="+mn-lt"/>
                <a:cs typeface="Arial" panose="020B0604020202020204" pitchFamily="34" charset="0"/>
              </a:rPr>
              <a:t>Anti-Bullying Week 2020: United Against Bullying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14" name="Group 13">
            <a:extLst>
              <a:ext uri="{FF2B5EF4-FFF2-40B4-BE49-F238E27FC236}">
                <a16:creationId xmlns:a16="http://schemas.microsoft.com/office/drawing/2014/main" id="{E086B2EE-8803-754D-AE26-9FE3596323A3}"/>
              </a:ext>
            </a:extLst>
          </p:cNvPr>
          <p:cNvGrpSpPr/>
          <p:nvPr/>
        </p:nvGrpSpPr>
        <p:grpSpPr>
          <a:xfrm>
            <a:off x="327546" y="1444106"/>
            <a:ext cx="11636314" cy="5041105"/>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919744" y="1862408"/>
            <a:ext cx="10513445" cy="297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sz="2400" b="1" dirty="0">
                <a:solidFill>
                  <a:srgbClr val="8255DC"/>
                </a:solidFill>
              </a:rPr>
              <a:t>This year, more than ever, we’ve witnessed the positive power that society can have when we come together to tackle a common challenge.</a:t>
            </a:r>
          </a:p>
          <a:p>
            <a:pPr marL="0" indent="0">
              <a:spcBef>
                <a:spcPts val="1200"/>
              </a:spcBef>
              <a:spcAft>
                <a:spcPts val="1200"/>
              </a:spcAft>
              <a:buNone/>
              <a:defRPr/>
            </a:pPr>
            <a:r>
              <a:rPr lang="en-GB" sz="2400" b="1" dirty="0">
                <a:solidFill>
                  <a:srgbClr val="8255DC"/>
                </a:solidFill>
              </a:rPr>
              <a:t>Anti-Bullying Week is no different. Bullying has a long lasting effect on those who experience and witness it. But by channelling our collective power, through shared efforts and shared ambitions, we can reduce bullying together. From parents and carers, to teachers and politicians, to children and young people, we all have our part to play in coming together to make a difference.</a:t>
            </a:r>
          </a:p>
          <a:p>
            <a:pPr marL="0" indent="0">
              <a:spcBef>
                <a:spcPts val="1200"/>
              </a:spcBef>
              <a:spcAft>
                <a:spcPts val="1200"/>
              </a:spcAft>
              <a:buNone/>
              <a:defRPr/>
            </a:pPr>
            <a:r>
              <a:rPr lang="en-GB" sz="2400" b="1" dirty="0">
                <a:solidFill>
                  <a:srgbClr val="8255DC"/>
                </a:solidFill>
              </a:rPr>
              <a:t>We are all a piece in the puzzle, and together, we are united against bullying.</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31216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279</Words>
  <Application>Microsoft Office PowerPoint</Application>
  <PresentationFormat>Widescreen</PresentationFormat>
  <Paragraphs>21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Century Gothic</vt:lpstr>
      <vt:lpstr>Office Theme</vt:lpstr>
      <vt:lpstr>Anti-Bullying Week 2020 Secondary Assembly PPT  </vt:lpstr>
      <vt:lpstr>Anti-Bullying Week 2020: United Against Bullying </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sherelle parillon</cp:lastModifiedBy>
  <cp:revision>36</cp:revision>
  <dcterms:created xsi:type="dcterms:W3CDTF">2020-09-01T18:15:57Z</dcterms:created>
  <dcterms:modified xsi:type="dcterms:W3CDTF">2020-10-22T09:59:04Z</dcterms:modified>
</cp:coreProperties>
</file>