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slides/slide8.xml" ContentType="application/vnd.openxmlformats-officedocument.presentationml.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s/slide9.xml" ContentType="application/vnd.openxmlformats-officedocument.presentationml.slide+xml"/>
  <Override PartName="/ppt/slides/slide10.xml" ContentType="application/vnd.openxmlformats-officedocument.presentationml.slide+xml"/>
  <Override PartName="/ppt/notesSlides/notesSlide3.xml" ContentType="application/vnd.openxmlformats-officedocument.presentationml.notes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5.xml" ContentType="application/vnd.openxmlformats-officedocument.presentationml.notes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8" r:id="rId4"/>
    <p:sldId id="274" r:id="rId5"/>
    <p:sldId id="279" r:id="rId6"/>
    <p:sldId id="280" r:id="rId7"/>
    <p:sldId id="277" r:id="rId8"/>
    <p:sldId id="264" r:id="rId9"/>
    <p:sldId id="267" r:id="rId10"/>
    <p:sldId id="260" r:id="rId11"/>
    <p:sldId id="261" r:id="rId12"/>
    <p:sldId id="258" r:id="rId13"/>
    <p:sldId id="281" r:id="rId14"/>
    <p:sldId id="259" r:id="rId15"/>
    <p:sldId id="270" r:id="rId16"/>
    <p:sldId id="266" r:id="rId17"/>
    <p:sldId id="262" r:id="rId18"/>
    <p:sldId id="263" r:id="rId19"/>
    <p:sldId id="272" r:id="rId20"/>
    <p:sldId id="269"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BF650-5E74-AAEA-69BB-7DF0FC0CB140}" v="5" dt="2024-09-13T12:19:21.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RO, Maria (WEST LONDON NHS TRUST)" userId="S::maria.romero7@nhs.net::dbe18f8b-b131-40ac-9a30-08540104fadb" providerId="AD" clId="Web-{1C92ADCF-F3C8-A22C-40D0-880A5891EB7F}"/>
    <pc:docChg chg="addSld delSld modSld sldOrd">
      <pc:chgData name="ROMERO, Maria (WEST LONDON NHS TRUST)" userId="S::maria.romero7@nhs.net::dbe18f8b-b131-40ac-9a30-08540104fadb" providerId="AD" clId="Web-{1C92ADCF-F3C8-A22C-40D0-880A5891EB7F}" dt="2024-07-29T11:06:28.016" v="1177" actId="20577"/>
      <pc:docMkLst>
        <pc:docMk/>
      </pc:docMkLst>
      <pc:sldChg chg="ord">
        <pc:chgData name="ROMERO, Maria (WEST LONDON NHS TRUST)" userId="S::maria.romero7@nhs.net::dbe18f8b-b131-40ac-9a30-08540104fadb" providerId="AD" clId="Web-{1C92ADCF-F3C8-A22C-40D0-880A5891EB7F}" dt="2024-07-29T10:14:38.922" v="98"/>
        <pc:sldMkLst>
          <pc:docMk/>
          <pc:sldMk cId="2838117993" sldId="259"/>
        </pc:sldMkLst>
      </pc:sldChg>
      <pc:sldChg chg="addSp delSp modSp new">
        <pc:chgData name="ROMERO, Maria (WEST LONDON NHS TRUST)" userId="S::maria.romero7@nhs.net::dbe18f8b-b131-40ac-9a30-08540104fadb" providerId="AD" clId="Web-{1C92ADCF-F3C8-A22C-40D0-880A5891EB7F}" dt="2024-07-29T10:26:13.576" v="110" actId="20577"/>
        <pc:sldMkLst>
          <pc:docMk/>
          <pc:sldMk cId="1585400932" sldId="263"/>
        </pc:sldMkLst>
        <pc:spChg chg="mod">
          <ac:chgData name="ROMERO, Maria (WEST LONDON NHS TRUST)" userId="S::maria.romero7@nhs.net::dbe18f8b-b131-40ac-9a30-08540104fadb" providerId="AD" clId="Web-{1C92ADCF-F3C8-A22C-40D0-880A5891EB7F}" dt="2024-07-29T10:07:52.254" v="79" actId="20577"/>
          <ac:spMkLst>
            <pc:docMk/>
            <pc:sldMk cId="1585400932" sldId="263"/>
            <ac:spMk id="2" creationId="{FAA8CFCA-50F6-E369-EBB2-A0A3997498E5}"/>
          </ac:spMkLst>
        </pc:spChg>
        <pc:spChg chg="del">
          <ac:chgData name="ROMERO, Maria (WEST LONDON NHS TRUST)" userId="S::maria.romero7@nhs.net::dbe18f8b-b131-40ac-9a30-08540104fadb" providerId="AD" clId="Web-{1C92ADCF-F3C8-A22C-40D0-880A5891EB7F}" dt="2024-07-29T09:37:24.681" v="1"/>
          <ac:spMkLst>
            <pc:docMk/>
            <pc:sldMk cId="1585400932" sldId="263"/>
            <ac:spMk id="3" creationId="{09C510A2-EA00-B384-B7AB-2A0B427AF1A3}"/>
          </ac:spMkLst>
        </pc:spChg>
        <pc:spChg chg="add del mod">
          <ac:chgData name="ROMERO, Maria (WEST LONDON NHS TRUST)" userId="S::maria.romero7@nhs.net::dbe18f8b-b131-40ac-9a30-08540104fadb" providerId="AD" clId="Web-{1C92ADCF-F3C8-A22C-40D0-880A5891EB7F}" dt="2024-07-29T09:59:37.675" v="24"/>
          <ac:spMkLst>
            <pc:docMk/>
            <pc:sldMk cId="1585400932" sldId="263"/>
            <ac:spMk id="158" creationId="{CD86F8EF-4EC8-F360-02A2-E6919A573EDF}"/>
          </ac:spMkLst>
        </pc:spChg>
        <pc:spChg chg="add del mod">
          <ac:chgData name="ROMERO, Maria (WEST LONDON NHS TRUST)" userId="S::maria.romero7@nhs.net::dbe18f8b-b131-40ac-9a30-08540104fadb" providerId="AD" clId="Web-{1C92ADCF-F3C8-A22C-40D0-880A5891EB7F}" dt="2024-07-29T09:59:57.723" v="26"/>
          <ac:spMkLst>
            <pc:docMk/>
            <pc:sldMk cId="1585400932" sldId="263"/>
            <ac:spMk id="171" creationId="{22BFE63B-60FF-3A8C-EE6B-850B84C13E1C}"/>
          </ac:spMkLst>
        </pc:spChg>
        <pc:spChg chg="add del mod">
          <ac:chgData name="ROMERO, Maria (WEST LONDON NHS TRUST)" userId="S::maria.romero7@nhs.net::dbe18f8b-b131-40ac-9a30-08540104fadb" providerId="AD" clId="Web-{1C92ADCF-F3C8-A22C-40D0-880A5891EB7F}" dt="2024-07-29T10:00:07.630" v="28"/>
          <ac:spMkLst>
            <pc:docMk/>
            <pc:sldMk cId="1585400932" sldId="263"/>
            <ac:spMk id="184" creationId="{8AD8F4F4-B5B0-0DD9-503D-DEC5C99FF6CC}"/>
          </ac:spMkLst>
        </pc:spChg>
        <pc:spChg chg="add del mod">
          <ac:chgData name="ROMERO, Maria (WEST LONDON NHS TRUST)" userId="S::maria.romero7@nhs.net::dbe18f8b-b131-40ac-9a30-08540104fadb" providerId="AD" clId="Web-{1C92ADCF-F3C8-A22C-40D0-880A5891EB7F}" dt="2024-07-29T10:03:01.985" v="43"/>
          <ac:spMkLst>
            <pc:docMk/>
            <pc:sldMk cId="1585400932" sldId="263"/>
            <ac:spMk id="307" creationId="{C91944E3-055B-EF4F-9A12-107407B26930}"/>
          </ac:spMkLst>
        </pc:spChg>
        <pc:graphicFrameChg chg="add del mod ord modGraphic">
          <ac:chgData name="ROMERO, Maria (WEST LONDON NHS TRUST)" userId="S::maria.romero7@nhs.net::dbe18f8b-b131-40ac-9a30-08540104fadb" providerId="AD" clId="Web-{1C92ADCF-F3C8-A22C-40D0-880A5891EB7F}" dt="2024-07-29T10:26:13.576" v="110" actId="20577"/>
          <ac:graphicFrameMkLst>
            <pc:docMk/>
            <pc:sldMk cId="1585400932" sldId="263"/>
            <ac:graphicFrameMk id="4" creationId="{4BE618D6-C0CC-5E9B-57B6-4785012ED41B}"/>
          </ac:graphicFrameMkLst>
        </pc:graphicFrameChg>
        <pc:picChg chg="add">
          <ac:chgData name="ROMERO, Maria (WEST LONDON NHS TRUST)" userId="S::maria.romero7@nhs.net::dbe18f8b-b131-40ac-9a30-08540104fadb" providerId="AD" clId="Web-{1C92ADCF-F3C8-A22C-40D0-880A5891EB7F}" dt="2024-07-29T10:07:59.270" v="80"/>
          <ac:picMkLst>
            <pc:docMk/>
            <pc:sldMk cId="1585400932" sldId="263"/>
            <ac:picMk id="631" creationId="{B1AB1BE0-D7F8-0EE2-DAFE-ADD90A83C77C}"/>
          </ac:picMkLst>
        </pc:picChg>
        <pc:picChg chg="add del mod">
          <ac:chgData name="ROMERO, Maria (WEST LONDON NHS TRUST)" userId="S::maria.romero7@nhs.net::dbe18f8b-b131-40ac-9a30-08540104fadb" providerId="AD" clId="Web-{1C92ADCF-F3C8-A22C-40D0-880A5891EB7F}" dt="2024-07-29T10:09:02.665" v="92"/>
          <ac:picMkLst>
            <pc:docMk/>
            <pc:sldMk cId="1585400932" sldId="263"/>
            <ac:picMk id="643" creationId="{615084CD-03C6-2E4E-58F4-297855B4D1BE}"/>
          </ac:picMkLst>
        </pc:picChg>
        <pc:picChg chg="add">
          <ac:chgData name="ROMERO, Maria (WEST LONDON NHS TRUST)" userId="S::maria.romero7@nhs.net::dbe18f8b-b131-40ac-9a30-08540104fadb" providerId="AD" clId="Web-{1C92ADCF-F3C8-A22C-40D0-880A5891EB7F}" dt="2024-07-29T10:09:11.744" v="93"/>
          <ac:picMkLst>
            <pc:docMk/>
            <pc:sldMk cId="1585400932" sldId="263"/>
            <ac:picMk id="745" creationId="{0BD122DB-D079-8D55-8AA8-400D9597B407}"/>
          </ac:picMkLst>
        </pc:picChg>
      </pc:sldChg>
      <pc:sldChg chg="addSp delSp modSp new">
        <pc:chgData name="ROMERO, Maria (WEST LONDON NHS TRUST)" userId="S::maria.romero7@nhs.net::dbe18f8b-b131-40ac-9a30-08540104fadb" providerId="AD" clId="Web-{1C92ADCF-F3C8-A22C-40D0-880A5891EB7F}" dt="2024-07-29T10:42:44.126" v="715"/>
        <pc:sldMkLst>
          <pc:docMk/>
          <pc:sldMk cId="1344895821" sldId="264"/>
        </pc:sldMkLst>
        <pc:spChg chg="mod">
          <ac:chgData name="ROMERO, Maria (WEST LONDON NHS TRUST)" userId="S::maria.romero7@nhs.net::dbe18f8b-b131-40ac-9a30-08540104fadb" providerId="AD" clId="Web-{1C92ADCF-F3C8-A22C-40D0-880A5891EB7F}" dt="2024-07-29T10:40:36.492" v="711" actId="20577"/>
          <ac:spMkLst>
            <pc:docMk/>
            <pc:sldMk cId="1344895821" sldId="264"/>
            <ac:spMk id="2" creationId="{E409A7BC-FB43-DBA3-E707-3034F182A4A0}"/>
          </ac:spMkLst>
        </pc:spChg>
        <pc:spChg chg="del">
          <ac:chgData name="ROMERO, Maria (WEST LONDON NHS TRUST)" userId="S::maria.romero7@nhs.net::dbe18f8b-b131-40ac-9a30-08540104fadb" providerId="AD" clId="Web-{1C92ADCF-F3C8-A22C-40D0-880A5891EB7F}" dt="2024-07-29T10:36:28.804" v="182"/>
          <ac:spMkLst>
            <pc:docMk/>
            <pc:sldMk cId="1344895821" sldId="264"/>
            <ac:spMk id="3" creationId="{1E731ECD-DC89-150B-4F21-2E4B6A25DED4}"/>
          </ac:spMkLst>
        </pc:spChg>
        <pc:graphicFrameChg chg="add mod ord modGraphic">
          <ac:chgData name="ROMERO, Maria (WEST LONDON NHS TRUST)" userId="S::maria.romero7@nhs.net::dbe18f8b-b131-40ac-9a30-08540104fadb" providerId="AD" clId="Web-{1C92ADCF-F3C8-A22C-40D0-880A5891EB7F}" dt="2024-07-29T10:42:44.126" v="715"/>
          <ac:graphicFrameMkLst>
            <pc:docMk/>
            <pc:sldMk cId="1344895821" sldId="264"/>
            <ac:graphicFrameMk id="8" creationId="{861B15B7-9485-9C76-3C0E-56E38CF863C6}"/>
          </ac:graphicFrameMkLst>
        </pc:graphicFrameChg>
        <pc:picChg chg="add">
          <ac:chgData name="ROMERO, Maria (WEST LONDON NHS TRUST)" userId="S::maria.romero7@nhs.net::dbe18f8b-b131-40ac-9a30-08540104fadb" providerId="AD" clId="Web-{1C92ADCF-F3C8-A22C-40D0-880A5891EB7F}" dt="2024-07-29T10:12:42.305" v="96"/>
          <ac:picMkLst>
            <pc:docMk/>
            <pc:sldMk cId="1344895821" sldId="264"/>
            <ac:picMk id="5" creationId="{493337E5-55DC-0B1F-A16C-3D85476E6409}"/>
          </ac:picMkLst>
        </pc:picChg>
        <pc:picChg chg="add">
          <ac:chgData name="ROMERO, Maria (WEST LONDON NHS TRUST)" userId="S::maria.romero7@nhs.net::dbe18f8b-b131-40ac-9a30-08540104fadb" providerId="AD" clId="Web-{1C92ADCF-F3C8-A22C-40D0-880A5891EB7F}" dt="2024-07-29T10:12:50.836" v="97"/>
          <ac:picMkLst>
            <pc:docMk/>
            <pc:sldMk cId="1344895821" sldId="264"/>
            <ac:picMk id="7" creationId="{F9E2E251-1311-65B8-B844-B54EBBE93E78}"/>
          </ac:picMkLst>
        </pc:picChg>
        <pc:picChg chg="add mod">
          <ac:chgData name="ROMERO, Maria (WEST LONDON NHS TRUST)" userId="S::maria.romero7@nhs.net::dbe18f8b-b131-40ac-9a30-08540104fadb" providerId="AD" clId="Web-{1C92ADCF-F3C8-A22C-40D0-880A5891EB7F}" dt="2024-07-29T10:40:15.788" v="708" actId="14100"/>
          <ac:picMkLst>
            <pc:docMk/>
            <pc:sldMk cId="1344895821" sldId="264"/>
            <ac:picMk id="9" creationId="{4CC8D954-C166-B991-2552-2A0E0775D21E}"/>
          </ac:picMkLst>
        </pc:picChg>
      </pc:sldChg>
      <pc:sldChg chg="new del">
        <pc:chgData name="ROMERO, Maria (WEST LONDON NHS TRUST)" userId="S::maria.romero7@nhs.net::dbe18f8b-b131-40ac-9a30-08540104fadb" providerId="AD" clId="Web-{1C92ADCF-F3C8-A22C-40D0-880A5891EB7F}" dt="2024-07-29T10:25:02.400" v="107"/>
        <pc:sldMkLst>
          <pc:docMk/>
          <pc:sldMk cId="417957226" sldId="268"/>
        </pc:sldMkLst>
      </pc:sldChg>
      <pc:sldChg chg="addSp delSp modSp add replId">
        <pc:chgData name="ROMERO, Maria (WEST LONDON NHS TRUST)" userId="S::maria.romero7@nhs.net::dbe18f8b-b131-40ac-9a30-08540104fadb" providerId="AD" clId="Web-{1C92ADCF-F3C8-A22C-40D0-880A5891EB7F}" dt="2024-07-29T10:34:13.342" v="165" actId="20577"/>
        <pc:sldMkLst>
          <pc:docMk/>
          <pc:sldMk cId="3288889188" sldId="269"/>
        </pc:sldMkLst>
        <pc:spChg chg="mod">
          <ac:chgData name="ROMERO, Maria (WEST LONDON NHS TRUST)" userId="S::maria.romero7@nhs.net::dbe18f8b-b131-40ac-9a30-08540104fadb" providerId="AD" clId="Web-{1C92ADCF-F3C8-A22C-40D0-880A5891EB7F}" dt="2024-07-29T10:29:31.449" v="151" actId="20577"/>
          <ac:spMkLst>
            <pc:docMk/>
            <pc:sldMk cId="3288889188" sldId="269"/>
            <ac:spMk id="2" creationId="{E409A7BC-FB43-DBA3-E707-3034F182A4A0}"/>
          </ac:spMkLst>
        </pc:spChg>
        <pc:spChg chg="del">
          <ac:chgData name="ROMERO, Maria (WEST LONDON NHS TRUST)" userId="S::maria.romero7@nhs.net::dbe18f8b-b131-40ac-9a30-08540104fadb" providerId="AD" clId="Web-{1C92ADCF-F3C8-A22C-40D0-880A5891EB7F}" dt="2024-07-29T10:31:15.362" v="152"/>
          <ac:spMkLst>
            <pc:docMk/>
            <pc:sldMk cId="3288889188" sldId="269"/>
            <ac:spMk id="3" creationId="{1E731ECD-DC89-150B-4F21-2E4B6A25DED4}"/>
          </ac:spMkLst>
        </pc:spChg>
        <pc:spChg chg="add mod">
          <ac:chgData name="ROMERO, Maria (WEST LONDON NHS TRUST)" userId="S::maria.romero7@nhs.net::dbe18f8b-b131-40ac-9a30-08540104fadb" providerId="AD" clId="Web-{1C92ADCF-F3C8-A22C-40D0-880A5891EB7F}" dt="2024-07-29T10:34:13.342" v="165" actId="20577"/>
          <ac:spMkLst>
            <pc:docMk/>
            <pc:sldMk cId="3288889188" sldId="269"/>
            <ac:spMk id="8" creationId="{D750F1A3-E335-25F5-FCB6-2B5CFC339E2B}"/>
          </ac:spMkLst>
        </pc:spChg>
        <pc:picChg chg="add del mod ord">
          <ac:chgData name="ROMERO, Maria (WEST LONDON NHS TRUST)" userId="S::maria.romero7@nhs.net::dbe18f8b-b131-40ac-9a30-08540104fadb" providerId="AD" clId="Web-{1C92ADCF-F3C8-A22C-40D0-880A5891EB7F}" dt="2024-07-29T10:31:22.972" v="154"/>
          <ac:picMkLst>
            <pc:docMk/>
            <pc:sldMk cId="3288889188" sldId="269"/>
            <ac:picMk id="4" creationId="{AB171280-9030-0612-C08C-90D6BDB287E1}"/>
          </ac:picMkLst>
        </pc:picChg>
      </pc:sldChg>
      <pc:sldChg chg="new del">
        <pc:chgData name="ROMERO, Maria (WEST LONDON NHS TRUST)" userId="S::maria.romero7@nhs.net::dbe18f8b-b131-40ac-9a30-08540104fadb" providerId="AD" clId="Web-{1C92ADCF-F3C8-A22C-40D0-880A5891EB7F}" dt="2024-07-29T10:43:30.816" v="723"/>
        <pc:sldMkLst>
          <pc:docMk/>
          <pc:sldMk cId="687453286" sldId="271"/>
        </pc:sldMkLst>
      </pc:sldChg>
      <pc:sldChg chg="addSp delSp modSp add replId">
        <pc:chgData name="ROMERO, Maria (WEST LONDON NHS TRUST)" userId="S::maria.romero7@nhs.net::dbe18f8b-b131-40ac-9a30-08540104fadb" providerId="AD" clId="Web-{1C92ADCF-F3C8-A22C-40D0-880A5891EB7F}" dt="2024-07-29T11:04:53.010" v="1162" actId="20577"/>
        <pc:sldMkLst>
          <pc:docMk/>
          <pc:sldMk cId="828715085" sldId="272"/>
        </pc:sldMkLst>
        <pc:spChg chg="mod">
          <ac:chgData name="ROMERO, Maria (WEST LONDON NHS TRUST)" userId="S::maria.romero7@nhs.net::dbe18f8b-b131-40ac-9a30-08540104fadb" providerId="AD" clId="Web-{1C92ADCF-F3C8-A22C-40D0-880A5891EB7F}" dt="2024-07-29T10:43:52.958" v="735" actId="20577"/>
          <ac:spMkLst>
            <pc:docMk/>
            <pc:sldMk cId="828715085" sldId="272"/>
            <ac:spMk id="2" creationId="{E409A7BC-FB43-DBA3-E707-3034F182A4A0}"/>
          </ac:spMkLst>
        </pc:spChg>
        <pc:spChg chg="add mod">
          <ac:chgData name="ROMERO, Maria (WEST LONDON NHS TRUST)" userId="S::maria.romero7@nhs.net::dbe18f8b-b131-40ac-9a30-08540104fadb" providerId="AD" clId="Web-{1C92ADCF-F3C8-A22C-40D0-880A5891EB7F}" dt="2024-07-29T11:04:53.010" v="1162" actId="20577"/>
          <ac:spMkLst>
            <pc:docMk/>
            <pc:sldMk cId="828715085" sldId="272"/>
            <ac:spMk id="4" creationId="{9FAB9AA0-0D46-C7F9-BB1A-D88E5E269834}"/>
          </ac:spMkLst>
        </pc:spChg>
        <pc:graphicFrameChg chg="del mod modGraphic">
          <ac:chgData name="ROMERO, Maria (WEST LONDON NHS TRUST)" userId="S::maria.romero7@nhs.net::dbe18f8b-b131-40ac-9a30-08540104fadb" providerId="AD" clId="Web-{1C92ADCF-F3C8-A22C-40D0-880A5891EB7F}" dt="2024-07-29T10:43:23.425" v="721"/>
          <ac:graphicFrameMkLst>
            <pc:docMk/>
            <pc:sldMk cId="828715085" sldId="272"/>
            <ac:graphicFrameMk id="8" creationId="{861B15B7-9485-9C76-3C0E-56E38CF863C6}"/>
          </ac:graphicFrameMkLst>
        </pc:graphicFrameChg>
        <pc:picChg chg="del">
          <ac:chgData name="ROMERO, Maria (WEST LONDON NHS TRUST)" userId="S::maria.romero7@nhs.net::dbe18f8b-b131-40ac-9a30-08540104fadb" providerId="AD" clId="Web-{1C92ADCF-F3C8-A22C-40D0-880A5891EB7F}" dt="2024-07-29T10:43:25.894" v="722"/>
          <ac:picMkLst>
            <pc:docMk/>
            <pc:sldMk cId="828715085" sldId="272"/>
            <ac:picMk id="9" creationId="{4CC8D954-C166-B991-2552-2A0E0775D21E}"/>
          </ac:picMkLst>
        </pc:picChg>
      </pc:sldChg>
      <pc:sldChg chg="add replId">
        <pc:chgData name="ROMERO, Maria (WEST LONDON NHS TRUST)" userId="S::maria.romero7@nhs.net::dbe18f8b-b131-40ac-9a30-08540104fadb" providerId="AD" clId="Web-{1C92ADCF-F3C8-A22C-40D0-880A5891EB7F}" dt="2024-07-29T10:43:34.035" v="724"/>
        <pc:sldMkLst>
          <pc:docMk/>
          <pc:sldMk cId="2105276896" sldId="273"/>
        </pc:sldMkLst>
      </pc:sldChg>
      <pc:sldChg chg="new del">
        <pc:chgData name="ROMERO, Maria (WEST LONDON NHS TRUST)" userId="S::maria.romero7@nhs.net::dbe18f8b-b131-40ac-9a30-08540104fadb" providerId="AD" clId="Web-{1C92ADCF-F3C8-A22C-40D0-880A5891EB7F}" dt="2024-07-29T11:05:31.715" v="1165"/>
        <pc:sldMkLst>
          <pc:docMk/>
          <pc:sldMk cId="4225162680" sldId="275"/>
        </pc:sldMkLst>
      </pc:sldChg>
      <pc:sldChg chg="modSp add replId">
        <pc:chgData name="ROMERO, Maria (WEST LONDON NHS TRUST)" userId="S::maria.romero7@nhs.net::dbe18f8b-b131-40ac-9a30-08540104fadb" providerId="AD" clId="Web-{1C92ADCF-F3C8-A22C-40D0-880A5891EB7F}" dt="2024-07-29T11:06:28.016" v="1177" actId="20577"/>
        <pc:sldMkLst>
          <pc:docMk/>
          <pc:sldMk cId="103788760" sldId="276"/>
        </pc:sldMkLst>
        <pc:spChg chg="mod">
          <ac:chgData name="ROMERO, Maria (WEST LONDON NHS TRUST)" userId="S::maria.romero7@nhs.net::dbe18f8b-b131-40ac-9a30-08540104fadb" providerId="AD" clId="Web-{1C92ADCF-F3C8-A22C-40D0-880A5891EB7F}" dt="2024-07-29T11:06:05.983" v="1172" actId="20577"/>
          <ac:spMkLst>
            <pc:docMk/>
            <pc:sldMk cId="103788760" sldId="276"/>
            <ac:spMk id="2" creationId="{E409A7BC-FB43-DBA3-E707-3034F182A4A0}"/>
          </ac:spMkLst>
        </pc:spChg>
        <pc:spChg chg="mod">
          <ac:chgData name="ROMERO, Maria (WEST LONDON NHS TRUST)" userId="S::maria.romero7@nhs.net::dbe18f8b-b131-40ac-9a30-08540104fadb" providerId="AD" clId="Web-{1C92ADCF-F3C8-A22C-40D0-880A5891EB7F}" dt="2024-07-29T11:06:28.016" v="1177" actId="20577"/>
          <ac:spMkLst>
            <pc:docMk/>
            <pc:sldMk cId="103788760" sldId="276"/>
            <ac:spMk id="4" creationId="{9FAB9AA0-0D46-C7F9-BB1A-D88E5E269834}"/>
          </ac:spMkLst>
        </pc:spChg>
      </pc:sldChg>
    </pc:docChg>
  </pc:docChgLst>
  <pc:docChgLst>
    <pc:chgData name="FLORENTINO GONZALEZ, Ariana (WEST LONDON NHS TRUST)" userId="S::a.florentinogonzalez@nhs.net::47479948-98c9-4989-a9b9-be00652cd3fe" providerId="AD" clId="Web-{C9348E1A-C5E8-9913-B3B4-6956C723D2C6}"/>
    <pc:docChg chg="modSld">
      <pc:chgData name="FLORENTINO GONZALEZ, Ariana (WEST LONDON NHS TRUST)" userId="S::a.florentinogonzalez@nhs.net::47479948-98c9-4989-a9b9-be00652cd3fe" providerId="AD" clId="Web-{C9348E1A-C5E8-9913-B3B4-6956C723D2C6}" dt="2024-08-01T15:46:32.180" v="67" actId="1076"/>
      <pc:docMkLst>
        <pc:docMk/>
      </pc:docMkLst>
      <pc:sldChg chg="addSp delSp modSp">
        <pc:chgData name="FLORENTINO GONZALEZ, Ariana (WEST LONDON NHS TRUST)" userId="S::a.florentinogonzalez@nhs.net::47479948-98c9-4989-a9b9-be00652cd3fe" providerId="AD" clId="Web-{C9348E1A-C5E8-9913-B3B4-6956C723D2C6}" dt="2024-08-01T15:46:11.633" v="59" actId="20577"/>
        <pc:sldMkLst>
          <pc:docMk/>
          <pc:sldMk cId="3284175632" sldId="260"/>
        </pc:sldMkLst>
        <pc:spChg chg="add mod">
          <ac:chgData name="FLORENTINO GONZALEZ, Ariana (WEST LONDON NHS TRUST)" userId="S::a.florentinogonzalez@nhs.net::47479948-98c9-4989-a9b9-be00652cd3fe" providerId="AD" clId="Web-{C9348E1A-C5E8-9913-B3B4-6956C723D2C6}" dt="2024-08-01T15:46:11.633" v="59" actId="20577"/>
          <ac:spMkLst>
            <pc:docMk/>
            <pc:sldMk cId="3284175632" sldId="260"/>
            <ac:spMk id="3" creationId="{69ADF804-7B92-206A-E6FA-841B70B5F5BA}"/>
          </ac:spMkLst>
        </pc:spChg>
        <pc:picChg chg="add mod modCrop">
          <ac:chgData name="FLORENTINO GONZALEZ, Ariana (WEST LONDON NHS TRUST)" userId="S::a.florentinogonzalez@nhs.net::47479948-98c9-4989-a9b9-be00652cd3fe" providerId="AD" clId="Web-{C9348E1A-C5E8-9913-B3B4-6956C723D2C6}" dt="2024-08-01T15:43:07.125" v="22" actId="1076"/>
          <ac:picMkLst>
            <pc:docMk/>
            <pc:sldMk cId="3284175632" sldId="260"/>
            <ac:picMk id="2" creationId="{087922A8-66E4-FD8C-2C9C-798158403055}"/>
          </ac:picMkLst>
        </pc:picChg>
        <pc:picChg chg="del">
          <ac:chgData name="FLORENTINO GONZALEZ, Ariana (WEST LONDON NHS TRUST)" userId="S::a.florentinogonzalez@nhs.net::47479948-98c9-4989-a9b9-be00652cd3fe" providerId="AD" clId="Web-{C9348E1A-C5E8-9913-B3B4-6956C723D2C6}" dt="2024-08-01T15:41:23.540" v="4"/>
          <ac:picMkLst>
            <pc:docMk/>
            <pc:sldMk cId="3284175632" sldId="260"/>
            <ac:picMk id="4" creationId="{00000000-0000-0000-0000-000000000000}"/>
          </ac:picMkLst>
        </pc:picChg>
      </pc:sldChg>
      <pc:sldChg chg="addSp delSp modSp">
        <pc:chgData name="FLORENTINO GONZALEZ, Ariana (WEST LONDON NHS TRUST)" userId="S::a.florentinogonzalez@nhs.net::47479948-98c9-4989-a9b9-be00652cd3fe" providerId="AD" clId="Web-{C9348E1A-C5E8-9913-B3B4-6956C723D2C6}" dt="2024-08-01T15:46:32.180" v="67" actId="1076"/>
        <pc:sldMkLst>
          <pc:docMk/>
          <pc:sldMk cId="4233611031" sldId="261"/>
        </pc:sldMkLst>
        <pc:spChg chg="add mod">
          <ac:chgData name="FLORENTINO GONZALEZ, Ariana (WEST LONDON NHS TRUST)" userId="S::a.florentinogonzalez@nhs.net::47479948-98c9-4989-a9b9-be00652cd3fe" providerId="AD" clId="Web-{C9348E1A-C5E8-9913-B3B4-6956C723D2C6}" dt="2024-08-01T15:46:32.180" v="67" actId="1076"/>
          <ac:spMkLst>
            <pc:docMk/>
            <pc:sldMk cId="4233611031" sldId="261"/>
            <ac:spMk id="3" creationId="{2DAFE198-1993-D26A-A30A-B39798CE301B}"/>
          </ac:spMkLst>
        </pc:spChg>
        <pc:picChg chg="del mod">
          <ac:chgData name="FLORENTINO GONZALEZ, Ariana (WEST LONDON NHS TRUST)" userId="S::a.florentinogonzalez@nhs.net::47479948-98c9-4989-a9b9-be00652cd3fe" providerId="AD" clId="Web-{C9348E1A-C5E8-9913-B3B4-6956C723D2C6}" dt="2024-08-01T15:44:57.911" v="51"/>
          <ac:picMkLst>
            <pc:docMk/>
            <pc:sldMk cId="4233611031" sldId="261"/>
            <ac:picMk id="2" creationId="{00000000-0000-0000-0000-000000000000}"/>
          </ac:picMkLst>
        </pc:picChg>
        <pc:picChg chg="add mod modCrop">
          <ac:chgData name="FLORENTINO GONZALEZ, Ariana (WEST LONDON NHS TRUST)" userId="S::a.florentinogonzalez@nhs.net::47479948-98c9-4989-a9b9-be00652cd3fe" providerId="AD" clId="Web-{C9348E1A-C5E8-9913-B3B4-6956C723D2C6}" dt="2024-08-01T15:46:03.710" v="58" actId="1076"/>
          <ac:picMkLst>
            <pc:docMk/>
            <pc:sldMk cId="4233611031" sldId="261"/>
            <ac:picMk id="4" creationId="{5FEB7DA1-BE0A-68BA-F098-89551668E01C}"/>
          </ac:picMkLst>
        </pc:picChg>
      </pc:sldChg>
    </pc:docChg>
  </pc:docChgLst>
  <pc:docChgLst>
    <pc:chgData name="FLORENTINO GONZALEZ, Ariana (WEST LONDON NHS TRUST)" userId="S::a.florentinogonzalez@nhs.net::47479948-98c9-4989-a9b9-be00652cd3fe" providerId="AD" clId="Web-{C224F344-F2DA-B3C0-F44E-D3DEF3D3237F}"/>
    <pc:docChg chg="addSld modSld">
      <pc:chgData name="FLORENTINO GONZALEZ, Ariana (WEST LONDON NHS TRUST)" userId="S::a.florentinogonzalez@nhs.net::47479948-98c9-4989-a9b9-be00652cd3fe" providerId="AD" clId="Web-{C224F344-F2DA-B3C0-F44E-D3DEF3D3237F}" dt="2024-08-27T10:43:36.934" v="232" actId="20577"/>
      <pc:docMkLst>
        <pc:docMk/>
      </pc:docMkLst>
      <pc:sldChg chg="modSp">
        <pc:chgData name="FLORENTINO GONZALEZ, Ariana (WEST LONDON NHS TRUST)" userId="S::a.florentinogonzalez@nhs.net::47479948-98c9-4989-a9b9-be00652cd3fe" providerId="AD" clId="Web-{C224F344-F2DA-B3C0-F44E-D3DEF3D3237F}" dt="2024-08-27T10:17:36.226" v="146" actId="20577"/>
        <pc:sldMkLst>
          <pc:docMk/>
          <pc:sldMk cId="130635519" sldId="257"/>
        </pc:sldMkLst>
        <pc:spChg chg="mod">
          <ac:chgData name="FLORENTINO GONZALEZ, Ariana (WEST LONDON NHS TRUST)" userId="S::a.florentinogonzalez@nhs.net::47479948-98c9-4989-a9b9-be00652cd3fe" providerId="AD" clId="Web-{C224F344-F2DA-B3C0-F44E-D3DEF3D3237F}" dt="2024-08-27T10:17:36.226" v="146" actId="20577"/>
          <ac:spMkLst>
            <pc:docMk/>
            <pc:sldMk cId="130635519" sldId="257"/>
            <ac:spMk id="3" creationId="{523987F9-1A9E-A301-3D0A-741101FEAECB}"/>
          </ac:spMkLst>
        </pc:spChg>
      </pc:sldChg>
      <pc:sldChg chg="addAnim delAnim">
        <pc:chgData name="FLORENTINO GONZALEZ, Ariana (WEST LONDON NHS TRUST)" userId="S::a.florentinogonzalez@nhs.net::47479948-98c9-4989-a9b9-be00652cd3fe" providerId="AD" clId="Web-{C224F344-F2DA-B3C0-F44E-D3DEF3D3237F}" dt="2024-08-27T10:34:04.987" v="181"/>
        <pc:sldMkLst>
          <pc:docMk/>
          <pc:sldMk cId="2838117993" sldId="259"/>
        </pc:sldMkLst>
      </pc:sldChg>
      <pc:sldChg chg="addAnim">
        <pc:chgData name="FLORENTINO GONZALEZ, Ariana (WEST LONDON NHS TRUST)" userId="S::a.florentinogonzalez@nhs.net::47479948-98c9-4989-a9b9-be00652cd3fe" providerId="AD" clId="Web-{C224F344-F2DA-B3C0-F44E-D3DEF3D3237F}" dt="2024-08-27T10:35:48.507" v="189"/>
        <pc:sldMkLst>
          <pc:docMk/>
          <pc:sldMk cId="2206193211" sldId="262"/>
        </pc:sldMkLst>
      </pc:sldChg>
      <pc:sldChg chg="addAnim modAnim">
        <pc:chgData name="FLORENTINO GONZALEZ, Ariana (WEST LONDON NHS TRUST)" userId="S::a.florentinogonzalez@nhs.net::47479948-98c9-4989-a9b9-be00652cd3fe" providerId="AD" clId="Web-{C224F344-F2DA-B3C0-F44E-D3DEF3D3237F}" dt="2024-08-27T10:35:32.335" v="188"/>
        <pc:sldMkLst>
          <pc:docMk/>
          <pc:sldMk cId="3580445850" sldId="266"/>
        </pc:sldMkLst>
      </pc:sldChg>
      <pc:sldChg chg="modSp">
        <pc:chgData name="FLORENTINO GONZALEZ, Ariana (WEST LONDON NHS TRUST)" userId="S::a.florentinogonzalez@nhs.net::47479948-98c9-4989-a9b9-be00652cd3fe" providerId="AD" clId="Web-{C224F344-F2DA-B3C0-F44E-D3DEF3D3237F}" dt="2024-08-27T10:12:58.980" v="113" actId="1076"/>
        <pc:sldMkLst>
          <pc:docMk/>
          <pc:sldMk cId="2781184028" sldId="267"/>
        </pc:sldMkLst>
        <pc:spChg chg="mod">
          <ac:chgData name="FLORENTINO GONZALEZ, Ariana (WEST LONDON NHS TRUST)" userId="S::a.florentinogonzalez@nhs.net::47479948-98c9-4989-a9b9-be00652cd3fe" providerId="AD" clId="Web-{C224F344-F2DA-B3C0-F44E-D3DEF3D3237F}" dt="2024-08-27T10:12:58.980" v="113" actId="1076"/>
          <ac:spMkLst>
            <pc:docMk/>
            <pc:sldMk cId="2781184028" sldId="267"/>
            <ac:spMk id="2" creationId="{00000000-0000-0000-0000-000000000000}"/>
          </ac:spMkLst>
        </pc:spChg>
      </pc:sldChg>
      <pc:sldChg chg="addSp modSp">
        <pc:chgData name="FLORENTINO GONZALEZ, Ariana (WEST LONDON NHS TRUST)" userId="S::a.florentinogonzalez@nhs.net::47479948-98c9-4989-a9b9-be00652cd3fe" providerId="AD" clId="Web-{C224F344-F2DA-B3C0-F44E-D3DEF3D3237F}" dt="2024-08-27T10:40:27.566" v="204" actId="14100"/>
        <pc:sldMkLst>
          <pc:docMk/>
          <pc:sldMk cId="3288889188" sldId="269"/>
        </pc:sldMkLst>
        <pc:spChg chg="mod">
          <ac:chgData name="FLORENTINO GONZALEZ, Ariana (WEST LONDON NHS TRUST)" userId="S::a.florentinogonzalez@nhs.net::47479948-98c9-4989-a9b9-be00652cd3fe" providerId="AD" clId="Web-{C224F344-F2DA-B3C0-F44E-D3DEF3D3237F}" dt="2024-08-27T10:40:13.316" v="198" actId="14100"/>
          <ac:spMkLst>
            <pc:docMk/>
            <pc:sldMk cId="3288889188" sldId="269"/>
            <ac:spMk id="2" creationId="{E409A7BC-FB43-DBA3-E707-3034F182A4A0}"/>
          </ac:spMkLst>
        </pc:spChg>
        <pc:spChg chg="mod">
          <ac:chgData name="FLORENTINO GONZALEZ, Ariana (WEST LONDON NHS TRUST)" userId="S::a.florentinogonzalez@nhs.net::47479948-98c9-4989-a9b9-be00652cd3fe" providerId="AD" clId="Web-{C224F344-F2DA-B3C0-F44E-D3DEF3D3237F}" dt="2024-08-27T10:40:23.988" v="203" actId="1076"/>
          <ac:spMkLst>
            <pc:docMk/>
            <pc:sldMk cId="3288889188" sldId="269"/>
            <ac:spMk id="8" creationId="{D750F1A3-E335-25F5-FCB6-2B5CFC339E2B}"/>
          </ac:spMkLst>
        </pc:spChg>
        <pc:picChg chg="add mod">
          <ac:chgData name="FLORENTINO GONZALEZ, Ariana (WEST LONDON NHS TRUST)" userId="S::a.florentinogonzalez@nhs.net::47479948-98c9-4989-a9b9-be00652cd3fe" providerId="AD" clId="Web-{C224F344-F2DA-B3C0-F44E-D3DEF3D3237F}" dt="2024-08-27T10:40:27.566" v="204" actId="14100"/>
          <ac:picMkLst>
            <pc:docMk/>
            <pc:sldMk cId="3288889188" sldId="269"/>
            <ac:picMk id="3" creationId="{94185219-E9B0-BBC7-B368-533115A79878}"/>
          </ac:picMkLst>
        </pc:picChg>
      </pc:sldChg>
      <pc:sldChg chg="addAnim">
        <pc:chgData name="FLORENTINO GONZALEZ, Ariana (WEST LONDON NHS TRUST)" userId="S::a.florentinogonzalez@nhs.net::47479948-98c9-4989-a9b9-be00652cd3fe" providerId="AD" clId="Web-{C224F344-F2DA-B3C0-F44E-D3DEF3D3237F}" dt="2024-08-27T10:37:18.543" v="192"/>
        <pc:sldMkLst>
          <pc:docMk/>
          <pc:sldMk cId="828715085" sldId="272"/>
        </pc:sldMkLst>
      </pc:sldChg>
      <pc:sldChg chg="modSp">
        <pc:chgData name="FLORENTINO GONZALEZ, Ariana (WEST LONDON NHS TRUST)" userId="S::a.florentinogonzalez@nhs.net::47479948-98c9-4989-a9b9-be00652cd3fe" providerId="AD" clId="Web-{C224F344-F2DA-B3C0-F44E-D3DEF3D3237F}" dt="2024-08-27T08:52:48.365" v="63" actId="20577"/>
        <pc:sldMkLst>
          <pc:docMk/>
          <pc:sldMk cId="1146313782" sldId="274"/>
        </pc:sldMkLst>
        <pc:spChg chg="mod">
          <ac:chgData name="FLORENTINO GONZALEZ, Ariana (WEST LONDON NHS TRUST)" userId="S::a.florentinogonzalez@nhs.net::47479948-98c9-4989-a9b9-be00652cd3fe" providerId="AD" clId="Web-{C224F344-F2DA-B3C0-F44E-D3DEF3D3237F}" dt="2024-08-27T08:52:48.365" v="63" actId="20577"/>
          <ac:spMkLst>
            <pc:docMk/>
            <pc:sldMk cId="1146313782" sldId="274"/>
            <ac:spMk id="3" creationId="{CC587AD6-240E-5E58-CF51-54992982A0FA}"/>
          </ac:spMkLst>
        </pc:spChg>
      </pc:sldChg>
      <pc:sldChg chg="modSp">
        <pc:chgData name="FLORENTINO GONZALEZ, Ariana (WEST LONDON NHS TRUST)" userId="S::a.florentinogonzalez@nhs.net::47479948-98c9-4989-a9b9-be00652cd3fe" providerId="AD" clId="Web-{C224F344-F2DA-B3C0-F44E-D3DEF3D3237F}" dt="2024-08-27T10:01:38.498" v="112" actId="1076"/>
        <pc:sldMkLst>
          <pc:docMk/>
          <pc:sldMk cId="3442030744" sldId="277"/>
        </pc:sldMkLst>
        <pc:spChg chg="mod">
          <ac:chgData name="FLORENTINO GONZALEZ, Ariana (WEST LONDON NHS TRUST)" userId="S::a.florentinogonzalez@nhs.net::47479948-98c9-4989-a9b9-be00652cd3fe" providerId="AD" clId="Web-{C224F344-F2DA-B3C0-F44E-D3DEF3D3237F}" dt="2024-08-27T10:01:38.498" v="112" actId="1076"/>
          <ac:spMkLst>
            <pc:docMk/>
            <pc:sldMk cId="3442030744" sldId="277"/>
            <ac:spMk id="5" creationId="{00000000-0000-0000-0000-000000000000}"/>
          </ac:spMkLst>
        </pc:spChg>
      </pc:sldChg>
      <pc:sldChg chg="addSp delSp modSp delAnim">
        <pc:chgData name="FLORENTINO GONZALEZ, Ariana (WEST LONDON NHS TRUST)" userId="S::a.florentinogonzalez@nhs.net::47479948-98c9-4989-a9b9-be00652cd3fe" providerId="AD" clId="Web-{C224F344-F2DA-B3C0-F44E-D3DEF3D3237F}" dt="2024-08-27T10:43:36.934" v="232" actId="20577"/>
        <pc:sldMkLst>
          <pc:docMk/>
          <pc:sldMk cId="1959065984" sldId="278"/>
        </pc:sldMkLst>
        <pc:spChg chg="del">
          <ac:chgData name="FLORENTINO GONZALEZ, Ariana (WEST LONDON NHS TRUST)" userId="S::a.florentinogonzalez@nhs.net::47479948-98c9-4989-a9b9-be00652cd3fe" providerId="AD" clId="Web-{C224F344-F2DA-B3C0-F44E-D3DEF3D3237F}" dt="2024-08-27T10:43:02.245" v="223"/>
          <ac:spMkLst>
            <pc:docMk/>
            <pc:sldMk cId="1959065984" sldId="278"/>
            <ac:spMk id="2" creationId="{00000000-0000-0000-0000-000000000000}"/>
          </ac:spMkLst>
        </pc:spChg>
        <pc:spChg chg="add del mod">
          <ac:chgData name="FLORENTINO GONZALEZ, Ariana (WEST LONDON NHS TRUST)" userId="S::a.florentinogonzalez@nhs.net::47479948-98c9-4989-a9b9-be00652cd3fe" providerId="AD" clId="Web-{C224F344-F2DA-B3C0-F44E-D3DEF3D3237F}" dt="2024-08-27T10:43:36.934" v="232" actId="20577"/>
          <ac:spMkLst>
            <pc:docMk/>
            <pc:sldMk cId="1959065984" sldId="278"/>
            <ac:spMk id="5" creationId="{00000000-0000-0000-0000-000000000000}"/>
          </ac:spMkLst>
        </pc:spChg>
        <pc:spChg chg="add del mod">
          <ac:chgData name="FLORENTINO GONZALEZ, Ariana (WEST LONDON NHS TRUST)" userId="S::a.florentinogonzalez@nhs.net::47479948-98c9-4989-a9b9-be00652cd3fe" providerId="AD" clId="Web-{C224F344-F2DA-B3C0-F44E-D3DEF3D3237F}" dt="2024-08-27T10:42:22.384" v="214"/>
          <ac:spMkLst>
            <pc:docMk/>
            <pc:sldMk cId="1959065984" sldId="278"/>
            <ac:spMk id="7" creationId="{B1FEC4E0-B603-9AC9-23FD-89E3EB4363AC}"/>
          </ac:spMkLst>
        </pc:spChg>
        <pc:spChg chg="add del mod">
          <ac:chgData name="FLORENTINO GONZALEZ, Ariana (WEST LONDON NHS TRUST)" userId="S::a.florentinogonzalez@nhs.net::47479948-98c9-4989-a9b9-be00652cd3fe" providerId="AD" clId="Web-{C224F344-F2DA-B3C0-F44E-D3DEF3D3237F}" dt="2024-08-27T10:43:06.823" v="225"/>
          <ac:spMkLst>
            <pc:docMk/>
            <pc:sldMk cId="1959065984" sldId="278"/>
            <ac:spMk id="9" creationId="{A2AFD6EE-6D65-4309-E92F-7C4BFD87FE31}"/>
          </ac:spMkLst>
        </pc:spChg>
        <pc:picChg chg="add mod">
          <ac:chgData name="FLORENTINO GONZALEZ, Ariana (WEST LONDON NHS TRUST)" userId="S::a.florentinogonzalez@nhs.net::47479948-98c9-4989-a9b9-be00652cd3fe" providerId="AD" clId="Web-{C224F344-F2DA-B3C0-F44E-D3DEF3D3237F}" dt="2024-08-27T10:42:52.822" v="221" actId="1076"/>
          <ac:picMkLst>
            <pc:docMk/>
            <pc:sldMk cId="1959065984" sldId="278"/>
            <ac:picMk id="3" creationId="{6FABDFE2-BE61-B336-82CB-CF3105EA990D}"/>
          </ac:picMkLst>
        </pc:picChg>
      </pc:sldChg>
      <pc:sldChg chg="addSp modSp new">
        <pc:chgData name="FLORENTINO GONZALEZ, Ariana (WEST LONDON NHS TRUST)" userId="S::a.florentinogonzalez@nhs.net::47479948-98c9-4989-a9b9-be00652cd3fe" providerId="AD" clId="Web-{C224F344-F2DA-B3C0-F44E-D3DEF3D3237F}" dt="2024-08-27T10:30:36.572" v="180" actId="1076"/>
        <pc:sldMkLst>
          <pc:docMk/>
          <pc:sldMk cId="622335350" sldId="279"/>
        </pc:sldMkLst>
        <pc:spChg chg="mod">
          <ac:chgData name="FLORENTINO GONZALEZ, Ariana (WEST LONDON NHS TRUST)" userId="S::a.florentinogonzalez@nhs.net::47479948-98c9-4989-a9b9-be00652cd3fe" providerId="AD" clId="Web-{C224F344-F2DA-B3C0-F44E-D3DEF3D3237F}" dt="2024-08-27T10:14:30.937" v="114" actId="20577"/>
          <ac:spMkLst>
            <pc:docMk/>
            <pc:sldMk cId="622335350" sldId="279"/>
            <ac:spMk id="2" creationId="{7E00D3E1-BF1B-6C79-5E41-8AEB1E209A4C}"/>
          </ac:spMkLst>
        </pc:spChg>
        <pc:spChg chg="mod">
          <ac:chgData name="FLORENTINO GONZALEZ, Ariana (WEST LONDON NHS TRUST)" userId="S::a.florentinogonzalez@nhs.net::47479948-98c9-4989-a9b9-be00652cd3fe" providerId="AD" clId="Web-{C224F344-F2DA-B3C0-F44E-D3DEF3D3237F}" dt="2024-08-27T08:57:43.827" v="77" actId="20577"/>
          <ac:spMkLst>
            <pc:docMk/>
            <pc:sldMk cId="622335350" sldId="279"/>
            <ac:spMk id="3" creationId="{B790058C-8AE4-D04B-81FB-FAE8F7E9B5B0}"/>
          </ac:spMkLst>
        </pc:spChg>
        <pc:picChg chg="add mod">
          <ac:chgData name="FLORENTINO GONZALEZ, Ariana (WEST LONDON NHS TRUST)" userId="S::a.florentinogonzalez@nhs.net::47479948-98c9-4989-a9b9-be00652cd3fe" providerId="AD" clId="Web-{C224F344-F2DA-B3C0-F44E-D3DEF3D3237F}" dt="2024-08-27T10:30:36.572" v="180" actId="1076"/>
          <ac:picMkLst>
            <pc:docMk/>
            <pc:sldMk cId="622335350" sldId="279"/>
            <ac:picMk id="4" creationId="{DD0FDEE4-734B-1122-4E48-2A802EFE7EA2}"/>
          </ac:picMkLst>
        </pc:picChg>
        <pc:picChg chg="add">
          <ac:chgData name="FLORENTINO GONZALEZ, Ariana (WEST LONDON NHS TRUST)" userId="S::a.florentinogonzalez@nhs.net::47479948-98c9-4989-a9b9-be00652cd3fe" providerId="AD" clId="Web-{C224F344-F2DA-B3C0-F44E-D3DEF3D3237F}" dt="2024-08-27T10:01:06.777" v="102"/>
          <ac:picMkLst>
            <pc:docMk/>
            <pc:sldMk cId="622335350" sldId="279"/>
            <ac:picMk id="6" creationId="{478481E6-3A45-81B1-D86C-C6200B8004BC}"/>
          </ac:picMkLst>
        </pc:picChg>
        <pc:picChg chg="add">
          <ac:chgData name="FLORENTINO GONZALEZ, Ariana (WEST LONDON NHS TRUST)" userId="S::a.florentinogonzalez@nhs.net::47479948-98c9-4989-a9b9-be00652cd3fe" providerId="AD" clId="Web-{C224F344-F2DA-B3C0-F44E-D3DEF3D3237F}" dt="2024-08-27T10:30:18.384" v="178"/>
          <ac:picMkLst>
            <pc:docMk/>
            <pc:sldMk cId="622335350" sldId="279"/>
            <ac:picMk id="8" creationId="{9B7CA8D8-8FC7-46FD-EAD9-5300238DAA47}"/>
          </ac:picMkLst>
        </pc:picChg>
      </pc:sldChg>
      <pc:sldChg chg="addSp delSp modSp new">
        <pc:chgData name="FLORENTINO GONZALEZ, Ariana (WEST LONDON NHS TRUST)" userId="S::a.florentinogonzalez@nhs.net::47479948-98c9-4989-a9b9-be00652cd3fe" providerId="AD" clId="Web-{C224F344-F2DA-B3C0-F44E-D3DEF3D3237F}" dt="2024-08-27T10:36:47.135" v="191" actId="1076"/>
        <pc:sldMkLst>
          <pc:docMk/>
          <pc:sldMk cId="3712897885" sldId="280"/>
        </pc:sldMkLst>
        <pc:spChg chg="mod">
          <ac:chgData name="FLORENTINO GONZALEZ, Ariana (WEST LONDON NHS TRUST)" userId="S::a.florentinogonzalez@nhs.net::47479948-98c9-4989-a9b9-be00652cd3fe" providerId="AD" clId="Web-{C224F344-F2DA-B3C0-F44E-D3DEF3D3237F}" dt="2024-08-27T10:29:21.022" v="165" actId="1076"/>
          <ac:spMkLst>
            <pc:docMk/>
            <pc:sldMk cId="3712897885" sldId="280"/>
            <ac:spMk id="2" creationId="{CB237D0E-C889-8C00-F8C5-8CAADE98D4C2}"/>
          </ac:spMkLst>
        </pc:spChg>
        <pc:spChg chg="mod">
          <ac:chgData name="FLORENTINO GONZALEZ, Ariana (WEST LONDON NHS TRUST)" userId="S::a.florentinogonzalez@nhs.net::47479948-98c9-4989-a9b9-be00652cd3fe" providerId="AD" clId="Web-{C224F344-F2DA-B3C0-F44E-D3DEF3D3237F}" dt="2024-08-27T10:29:52.305" v="171" actId="1076"/>
          <ac:spMkLst>
            <pc:docMk/>
            <pc:sldMk cId="3712897885" sldId="280"/>
            <ac:spMk id="3" creationId="{379FB790-4C4F-73DC-9654-1DCD73878174}"/>
          </ac:spMkLst>
        </pc:spChg>
        <pc:picChg chg="add">
          <ac:chgData name="FLORENTINO GONZALEZ, Ariana (WEST LONDON NHS TRUST)" userId="S::a.florentinogonzalez@nhs.net::47479948-98c9-4989-a9b9-be00652cd3fe" providerId="AD" clId="Web-{C224F344-F2DA-B3C0-F44E-D3DEF3D3237F}" dt="2024-08-27T10:01:01.808" v="101"/>
          <ac:picMkLst>
            <pc:docMk/>
            <pc:sldMk cId="3712897885" sldId="280"/>
            <ac:picMk id="5" creationId="{4614BE5A-C630-D500-4BD1-D5E2612D710E}"/>
          </ac:picMkLst>
        </pc:picChg>
        <pc:picChg chg="add mod ord">
          <ac:chgData name="FLORENTINO GONZALEZ, Ariana (WEST LONDON NHS TRUST)" userId="S::a.florentinogonzalez@nhs.net::47479948-98c9-4989-a9b9-be00652cd3fe" providerId="AD" clId="Web-{C224F344-F2DA-B3C0-F44E-D3DEF3D3237F}" dt="2024-08-27T10:36:47.135" v="191" actId="1076"/>
          <ac:picMkLst>
            <pc:docMk/>
            <pc:sldMk cId="3712897885" sldId="280"/>
            <ac:picMk id="6" creationId="{A5243E68-89BD-3633-CBFB-49820F7D1FF5}"/>
          </ac:picMkLst>
        </pc:picChg>
        <pc:picChg chg="add del">
          <ac:chgData name="FLORENTINO GONZALEZ, Ariana (WEST LONDON NHS TRUST)" userId="S::a.florentinogonzalez@nhs.net::47479948-98c9-4989-a9b9-be00652cd3fe" providerId="AD" clId="Web-{C224F344-F2DA-B3C0-F44E-D3DEF3D3237F}" dt="2024-08-27T10:29:55.555" v="173"/>
          <ac:picMkLst>
            <pc:docMk/>
            <pc:sldMk cId="3712897885" sldId="280"/>
            <ac:picMk id="8" creationId="{B8A431DF-DF96-BA36-813F-FF80A1E69E40}"/>
          </ac:picMkLst>
        </pc:picChg>
        <pc:picChg chg="add">
          <ac:chgData name="FLORENTINO GONZALEZ, Ariana (WEST LONDON NHS TRUST)" userId="S::a.florentinogonzalez@nhs.net::47479948-98c9-4989-a9b9-be00652cd3fe" providerId="AD" clId="Web-{C224F344-F2DA-B3C0-F44E-D3DEF3D3237F}" dt="2024-08-27T10:30:01.258" v="174"/>
          <ac:picMkLst>
            <pc:docMk/>
            <pc:sldMk cId="3712897885" sldId="280"/>
            <ac:picMk id="10" creationId="{7E9D9D84-3480-DAC8-60B6-22091FEE7AFD}"/>
          </ac:picMkLst>
        </pc:picChg>
      </pc:sldChg>
    </pc:docChg>
  </pc:docChgLst>
  <pc:docChgLst>
    <pc:chgData name="FLORENTINO GONZALEZ, Ariana (WEST LONDON NHS TRUST)" userId="S::a.florentinogonzalez@nhs.net::47479948-98c9-4989-a9b9-be00652cd3fe" providerId="AD" clId="Web-{AF3F74B3-0C82-B594-9883-CAFDE8985344}"/>
    <pc:docChg chg="addSld modSld sldOrd">
      <pc:chgData name="FLORENTINO GONZALEZ, Ariana (WEST LONDON NHS TRUST)" userId="S::a.florentinogonzalez@nhs.net::47479948-98c9-4989-a9b9-be00652cd3fe" providerId="AD" clId="Web-{AF3F74B3-0C82-B594-9883-CAFDE8985344}" dt="2024-07-30T14:38:17.540" v="300" actId="20577"/>
      <pc:docMkLst>
        <pc:docMk/>
      </pc:docMkLst>
      <pc:sldChg chg="modSp">
        <pc:chgData name="FLORENTINO GONZALEZ, Ariana (WEST LONDON NHS TRUST)" userId="S::a.florentinogonzalez@nhs.net::47479948-98c9-4989-a9b9-be00652cd3fe" providerId="AD" clId="Web-{AF3F74B3-0C82-B594-9883-CAFDE8985344}" dt="2024-07-30T13:46:30.984" v="241" actId="20577"/>
        <pc:sldMkLst>
          <pc:docMk/>
          <pc:sldMk cId="777336125" sldId="256"/>
        </pc:sldMkLst>
        <pc:spChg chg="mod">
          <ac:chgData name="FLORENTINO GONZALEZ, Ariana (WEST LONDON NHS TRUST)" userId="S::a.florentinogonzalez@nhs.net::47479948-98c9-4989-a9b9-be00652cd3fe" providerId="AD" clId="Web-{AF3F74B3-0C82-B594-9883-CAFDE8985344}" dt="2024-07-30T13:46:30.984" v="241" actId="20577"/>
          <ac:spMkLst>
            <pc:docMk/>
            <pc:sldMk cId="777336125" sldId="256"/>
            <ac:spMk id="5" creationId="{00000000-0000-0000-0000-000000000000}"/>
          </ac:spMkLst>
        </pc:spChg>
      </pc:sldChg>
      <pc:sldChg chg="modSp">
        <pc:chgData name="FLORENTINO GONZALEZ, Ariana (WEST LONDON NHS TRUST)" userId="S::a.florentinogonzalez@nhs.net::47479948-98c9-4989-a9b9-be00652cd3fe" providerId="AD" clId="Web-{AF3F74B3-0C82-B594-9883-CAFDE8985344}" dt="2024-07-30T12:50:11.523" v="107" actId="20577"/>
        <pc:sldMkLst>
          <pc:docMk/>
          <pc:sldMk cId="130635519" sldId="257"/>
        </pc:sldMkLst>
        <pc:spChg chg="mod">
          <ac:chgData name="FLORENTINO GONZALEZ, Ariana (WEST LONDON NHS TRUST)" userId="S::a.florentinogonzalez@nhs.net::47479948-98c9-4989-a9b9-be00652cd3fe" providerId="AD" clId="Web-{AF3F74B3-0C82-B594-9883-CAFDE8985344}" dt="2024-07-30T12:50:11.523" v="107" actId="20577"/>
          <ac:spMkLst>
            <pc:docMk/>
            <pc:sldMk cId="130635519" sldId="257"/>
            <ac:spMk id="5" creationId="{00000000-0000-0000-0000-000000000000}"/>
          </ac:spMkLst>
        </pc:spChg>
      </pc:sldChg>
      <pc:sldChg chg="modSp">
        <pc:chgData name="FLORENTINO GONZALEZ, Ariana (WEST LONDON NHS TRUST)" userId="S::a.florentinogonzalez@nhs.net::47479948-98c9-4989-a9b9-be00652cd3fe" providerId="AD" clId="Web-{AF3F74B3-0C82-B594-9883-CAFDE8985344}" dt="2024-07-30T13:13:23.378" v="145" actId="20577"/>
        <pc:sldMkLst>
          <pc:docMk/>
          <pc:sldMk cId="2911987653" sldId="258"/>
        </pc:sldMkLst>
        <pc:spChg chg="mod">
          <ac:chgData name="FLORENTINO GONZALEZ, Ariana (WEST LONDON NHS TRUST)" userId="S::a.florentinogonzalez@nhs.net::47479948-98c9-4989-a9b9-be00652cd3fe" providerId="AD" clId="Web-{AF3F74B3-0C82-B594-9883-CAFDE8985344}" dt="2024-07-30T13:13:23.378" v="145" actId="20577"/>
          <ac:spMkLst>
            <pc:docMk/>
            <pc:sldMk cId="2911987653" sldId="258"/>
            <ac:spMk id="2" creationId="{00000000-0000-0000-0000-000000000000}"/>
          </ac:spMkLst>
        </pc:spChg>
        <pc:spChg chg="mod">
          <ac:chgData name="FLORENTINO GONZALEZ, Ariana (WEST LONDON NHS TRUST)" userId="S::a.florentinogonzalez@nhs.net::47479948-98c9-4989-a9b9-be00652cd3fe" providerId="AD" clId="Web-{AF3F74B3-0C82-B594-9883-CAFDE8985344}" dt="2024-07-30T12:49:34.130" v="102" actId="1076"/>
          <ac:spMkLst>
            <pc:docMk/>
            <pc:sldMk cId="2911987653" sldId="258"/>
            <ac:spMk id="5" creationId="{00000000-0000-0000-0000-000000000000}"/>
          </ac:spMkLst>
        </pc:spChg>
      </pc:sldChg>
      <pc:sldChg chg="modSp ord">
        <pc:chgData name="FLORENTINO GONZALEZ, Ariana (WEST LONDON NHS TRUST)" userId="S::a.florentinogonzalez@nhs.net::47479948-98c9-4989-a9b9-be00652cd3fe" providerId="AD" clId="Web-{AF3F74B3-0C82-B594-9883-CAFDE8985344}" dt="2024-07-30T14:30:43.432" v="267"/>
        <pc:sldMkLst>
          <pc:docMk/>
          <pc:sldMk cId="2838117993" sldId="259"/>
        </pc:sldMkLst>
        <pc:spChg chg="mod">
          <ac:chgData name="FLORENTINO GONZALEZ, Ariana (WEST LONDON NHS TRUST)" userId="S::a.florentinogonzalez@nhs.net::47479948-98c9-4989-a9b9-be00652cd3fe" providerId="AD" clId="Web-{AF3F74B3-0C82-B594-9883-CAFDE8985344}" dt="2024-07-30T12:47:59.828" v="79" actId="20577"/>
          <ac:spMkLst>
            <pc:docMk/>
            <pc:sldMk cId="2838117993" sldId="259"/>
            <ac:spMk id="5" creationId="{00000000-0000-0000-0000-000000000000}"/>
          </ac:spMkLst>
        </pc:spChg>
      </pc:sldChg>
      <pc:sldChg chg="modSp">
        <pc:chgData name="FLORENTINO GONZALEZ, Ariana (WEST LONDON NHS TRUST)" userId="S::a.florentinogonzalez@nhs.net::47479948-98c9-4989-a9b9-be00652cd3fe" providerId="AD" clId="Web-{AF3F74B3-0C82-B594-9883-CAFDE8985344}" dt="2024-07-30T13:33:44.459" v="203" actId="1076"/>
        <pc:sldMkLst>
          <pc:docMk/>
          <pc:sldMk cId="2206193211" sldId="262"/>
        </pc:sldMkLst>
        <pc:spChg chg="mod">
          <ac:chgData name="FLORENTINO GONZALEZ, Ariana (WEST LONDON NHS TRUST)" userId="S::a.florentinogonzalez@nhs.net::47479948-98c9-4989-a9b9-be00652cd3fe" providerId="AD" clId="Web-{AF3F74B3-0C82-B594-9883-CAFDE8985344}" dt="2024-07-30T13:33:44.459" v="203" actId="1076"/>
          <ac:spMkLst>
            <pc:docMk/>
            <pc:sldMk cId="2206193211" sldId="262"/>
            <ac:spMk id="2" creationId="{00000000-0000-0000-0000-000000000000}"/>
          </ac:spMkLst>
        </pc:spChg>
        <pc:spChg chg="mod">
          <ac:chgData name="FLORENTINO GONZALEZ, Ariana (WEST LONDON NHS TRUST)" userId="S::a.florentinogonzalez@nhs.net::47479948-98c9-4989-a9b9-be00652cd3fe" providerId="AD" clId="Web-{AF3F74B3-0C82-B594-9883-CAFDE8985344}" dt="2024-07-30T12:48:36.533" v="89" actId="14100"/>
          <ac:spMkLst>
            <pc:docMk/>
            <pc:sldMk cId="2206193211" sldId="262"/>
            <ac:spMk id="5" creationId="{00000000-0000-0000-0000-000000000000}"/>
          </ac:spMkLst>
        </pc:spChg>
      </pc:sldChg>
      <pc:sldChg chg="modSp">
        <pc:chgData name="FLORENTINO GONZALEZ, Ariana (WEST LONDON NHS TRUST)" userId="S::a.florentinogonzalez@nhs.net::47479948-98c9-4989-a9b9-be00652cd3fe" providerId="AD" clId="Web-{AF3F74B3-0C82-B594-9883-CAFDE8985344}" dt="2024-07-30T14:38:17.540" v="300" actId="20577"/>
        <pc:sldMkLst>
          <pc:docMk/>
          <pc:sldMk cId="1585400932" sldId="263"/>
        </pc:sldMkLst>
        <pc:spChg chg="mod">
          <ac:chgData name="FLORENTINO GONZALEZ, Ariana (WEST LONDON NHS TRUST)" userId="S::a.florentinogonzalez@nhs.net::47479948-98c9-4989-a9b9-be00652cd3fe" providerId="AD" clId="Web-{AF3F74B3-0C82-B594-9883-CAFDE8985344}" dt="2024-07-30T14:38:17.540" v="300" actId="20577"/>
          <ac:spMkLst>
            <pc:docMk/>
            <pc:sldMk cId="1585400932" sldId="263"/>
            <ac:spMk id="2" creationId="{FAA8CFCA-50F6-E369-EBB2-A0A3997498E5}"/>
          </ac:spMkLst>
        </pc:spChg>
        <pc:graphicFrameChg chg="mod">
          <ac:chgData name="FLORENTINO GONZALEZ, Ariana (WEST LONDON NHS TRUST)" userId="S::a.florentinogonzalez@nhs.net::47479948-98c9-4989-a9b9-be00652cd3fe" providerId="AD" clId="Web-{AF3F74B3-0C82-B594-9883-CAFDE8985344}" dt="2024-07-30T14:37:51.211" v="292" actId="14100"/>
          <ac:graphicFrameMkLst>
            <pc:docMk/>
            <pc:sldMk cId="1585400932" sldId="263"/>
            <ac:graphicFrameMk id="4" creationId="{4BE618D6-C0CC-5E9B-57B6-4785012ED41B}"/>
          </ac:graphicFrameMkLst>
        </pc:graphicFrameChg>
      </pc:sldChg>
      <pc:sldChg chg="modSp">
        <pc:chgData name="FLORENTINO GONZALEZ, Ariana (WEST LONDON NHS TRUST)" userId="S::a.florentinogonzalez@nhs.net::47479948-98c9-4989-a9b9-be00652cd3fe" providerId="AD" clId="Web-{AF3F74B3-0C82-B594-9883-CAFDE8985344}" dt="2024-07-30T12:47:53.687" v="77" actId="20577"/>
        <pc:sldMkLst>
          <pc:docMk/>
          <pc:sldMk cId="1344895821" sldId="264"/>
        </pc:sldMkLst>
        <pc:spChg chg="mod">
          <ac:chgData name="FLORENTINO GONZALEZ, Ariana (WEST LONDON NHS TRUST)" userId="S::a.florentinogonzalez@nhs.net::47479948-98c9-4989-a9b9-be00652cd3fe" providerId="AD" clId="Web-{AF3F74B3-0C82-B594-9883-CAFDE8985344}" dt="2024-07-30T12:47:53.687" v="77" actId="20577"/>
          <ac:spMkLst>
            <pc:docMk/>
            <pc:sldMk cId="1344895821" sldId="264"/>
            <ac:spMk id="2" creationId="{E409A7BC-FB43-DBA3-E707-3034F182A4A0}"/>
          </ac:spMkLst>
        </pc:spChg>
      </pc:sldChg>
      <pc:sldChg chg="modSp">
        <pc:chgData name="FLORENTINO GONZALEZ, Ariana (WEST LONDON NHS TRUST)" userId="S::a.florentinogonzalez@nhs.net::47479948-98c9-4989-a9b9-be00652cd3fe" providerId="AD" clId="Web-{AF3F74B3-0C82-B594-9883-CAFDE8985344}" dt="2024-07-30T12:48:50.831" v="92" actId="1076"/>
        <pc:sldMkLst>
          <pc:docMk/>
          <pc:sldMk cId="3580445850" sldId="266"/>
        </pc:sldMkLst>
        <pc:spChg chg="mod">
          <ac:chgData name="FLORENTINO GONZALEZ, Ariana (WEST LONDON NHS TRUST)" userId="S::a.florentinogonzalez@nhs.net::47479948-98c9-4989-a9b9-be00652cd3fe" providerId="AD" clId="Web-{AF3F74B3-0C82-B594-9883-CAFDE8985344}" dt="2024-07-30T12:48:50.831" v="92" actId="1076"/>
          <ac:spMkLst>
            <pc:docMk/>
            <pc:sldMk cId="3580445850" sldId="266"/>
            <ac:spMk id="5" creationId="{00000000-0000-0000-0000-000000000000}"/>
          </ac:spMkLst>
        </pc:spChg>
      </pc:sldChg>
      <pc:sldChg chg="modSp">
        <pc:chgData name="FLORENTINO GONZALEZ, Ariana (WEST LONDON NHS TRUST)" userId="S::a.florentinogonzalez@nhs.net::47479948-98c9-4989-a9b9-be00652cd3fe" providerId="AD" clId="Web-{AF3F74B3-0C82-B594-9883-CAFDE8985344}" dt="2024-07-30T12:49:52.865" v="105" actId="1076"/>
        <pc:sldMkLst>
          <pc:docMk/>
          <pc:sldMk cId="2781184028" sldId="267"/>
        </pc:sldMkLst>
        <pc:spChg chg="mod">
          <ac:chgData name="FLORENTINO GONZALEZ, Ariana (WEST LONDON NHS TRUST)" userId="S::a.florentinogonzalez@nhs.net::47479948-98c9-4989-a9b9-be00652cd3fe" providerId="AD" clId="Web-{AF3F74B3-0C82-B594-9883-CAFDE8985344}" dt="2024-07-30T12:49:52.865" v="105" actId="1076"/>
          <ac:spMkLst>
            <pc:docMk/>
            <pc:sldMk cId="2781184028" sldId="267"/>
            <ac:spMk id="5" creationId="{00000000-0000-0000-0000-000000000000}"/>
          </ac:spMkLst>
        </pc:spChg>
        <pc:picChg chg="mod">
          <ac:chgData name="FLORENTINO GONZALEZ, Ariana (WEST LONDON NHS TRUST)" userId="S::a.florentinogonzalez@nhs.net::47479948-98c9-4989-a9b9-be00652cd3fe" providerId="AD" clId="Web-{AF3F74B3-0C82-B594-9883-CAFDE8985344}" dt="2024-07-30T12:49:27.223" v="100" actId="1076"/>
          <ac:picMkLst>
            <pc:docMk/>
            <pc:sldMk cId="2781184028" sldId="267"/>
            <ac:picMk id="6" creationId="{00000000-0000-0000-0000-000000000000}"/>
          </ac:picMkLst>
        </pc:picChg>
      </pc:sldChg>
      <pc:sldChg chg="modSp">
        <pc:chgData name="FLORENTINO GONZALEZ, Ariana (WEST LONDON NHS TRUST)" userId="S::a.florentinogonzalez@nhs.net::47479948-98c9-4989-a9b9-be00652cd3fe" providerId="AD" clId="Web-{AF3F74B3-0C82-B594-9883-CAFDE8985344}" dt="2024-07-30T14:35:03.487" v="284" actId="20577"/>
        <pc:sldMkLst>
          <pc:docMk/>
          <pc:sldMk cId="3288889188" sldId="269"/>
        </pc:sldMkLst>
        <pc:spChg chg="mod">
          <ac:chgData name="FLORENTINO GONZALEZ, Ariana (WEST LONDON NHS TRUST)" userId="S::a.florentinogonzalez@nhs.net::47479948-98c9-4989-a9b9-be00652cd3fe" providerId="AD" clId="Web-{AF3F74B3-0C82-B594-9883-CAFDE8985344}" dt="2024-07-30T14:35:03.487" v="284" actId="20577"/>
          <ac:spMkLst>
            <pc:docMk/>
            <pc:sldMk cId="3288889188" sldId="269"/>
            <ac:spMk id="8" creationId="{D750F1A3-E335-25F5-FCB6-2B5CFC339E2B}"/>
          </ac:spMkLst>
        </pc:spChg>
      </pc:sldChg>
      <pc:sldChg chg="modSp">
        <pc:chgData name="FLORENTINO GONZALEZ, Ariana (WEST LONDON NHS TRUST)" userId="S::a.florentinogonzalez@nhs.net::47479948-98c9-4989-a9b9-be00652cd3fe" providerId="AD" clId="Web-{AF3F74B3-0C82-B594-9883-CAFDE8985344}" dt="2024-07-30T12:49:05.847" v="95" actId="1076"/>
        <pc:sldMkLst>
          <pc:docMk/>
          <pc:sldMk cId="488282428" sldId="270"/>
        </pc:sldMkLst>
        <pc:spChg chg="mod">
          <ac:chgData name="FLORENTINO GONZALEZ, Ariana (WEST LONDON NHS TRUST)" userId="S::a.florentinogonzalez@nhs.net::47479948-98c9-4989-a9b9-be00652cd3fe" providerId="AD" clId="Web-{AF3F74B3-0C82-B594-9883-CAFDE8985344}" dt="2024-07-30T12:49:05.847" v="95" actId="1076"/>
          <ac:spMkLst>
            <pc:docMk/>
            <pc:sldMk cId="488282428" sldId="270"/>
            <ac:spMk id="5" creationId="{00000000-0000-0000-0000-000000000000}"/>
          </ac:spMkLst>
        </pc:spChg>
        <pc:picChg chg="mod">
          <ac:chgData name="FLORENTINO GONZALEZ, Ariana (WEST LONDON NHS TRUST)" userId="S::a.florentinogonzalez@nhs.net::47479948-98c9-4989-a9b9-be00652cd3fe" providerId="AD" clId="Web-{AF3F74B3-0C82-B594-9883-CAFDE8985344}" dt="2024-07-30T12:46:43.277" v="54" actId="1076"/>
          <ac:picMkLst>
            <pc:docMk/>
            <pc:sldMk cId="488282428" sldId="270"/>
            <ac:picMk id="6" creationId="{00000000-0000-0000-0000-000000000000}"/>
          </ac:picMkLst>
        </pc:picChg>
      </pc:sldChg>
      <pc:sldChg chg="modSp">
        <pc:chgData name="FLORENTINO GONZALEZ, Ariana (WEST LONDON NHS TRUST)" userId="S::a.florentinogonzalez@nhs.net::47479948-98c9-4989-a9b9-be00652cd3fe" providerId="AD" clId="Web-{AF3F74B3-0C82-B594-9883-CAFDE8985344}" dt="2024-07-30T12:47:49.499" v="75" actId="20577"/>
        <pc:sldMkLst>
          <pc:docMk/>
          <pc:sldMk cId="828715085" sldId="272"/>
        </pc:sldMkLst>
        <pc:spChg chg="mod">
          <ac:chgData name="FLORENTINO GONZALEZ, Ariana (WEST LONDON NHS TRUST)" userId="S::a.florentinogonzalez@nhs.net::47479948-98c9-4989-a9b9-be00652cd3fe" providerId="AD" clId="Web-{AF3F74B3-0C82-B594-9883-CAFDE8985344}" dt="2024-07-30T12:47:49.499" v="75" actId="20577"/>
          <ac:spMkLst>
            <pc:docMk/>
            <pc:sldMk cId="828715085" sldId="272"/>
            <ac:spMk id="2" creationId="{E409A7BC-FB43-DBA3-E707-3034F182A4A0}"/>
          </ac:spMkLst>
        </pc:spChg>
      </pc:sldChg>
      <pc:sldChg chg="addSp delSp modSp modNotes">
        <pc:chgData name="FLORENTINO GONZALEZ, Ariana (WEST LONDON NHS TRUST)" userId="S::a.florentinogonzalez@nhs.net::47479948-98c9-4989-a9b9-be00652cd3fe" providerId="AD" clId="Web-{AF3F74B3-0C82-B594-9883-CAFDE8985344}" dt="2024-07-30T14:37:19.397" v="290" actId="20577"/>
        <pc:sldMkLst>
          <pc:docMk/>
          <pc:sldMk cId="1146313782" sldId="274"/>
        </pc:sldMkLst>
        <pc:spChg chg="add mod">
          <ac:chgData name="FLORENTINO GONZALEZ, Ariana (WEST LONDON NHS TRUST)" userId="S::a.florentinogonzalez@nhs.net::47479948-98c9-4989-a9b9-be00652cd3fe" providerId="AD" clId="Web-{AF3F74B3-0C82-B594-9883-CAFDE8985344}" dt="2024-07-30T14:37:19.397" v="290" actId="20577"/>
          <ac:spMkLst>
            <pc:docMk/>
            <pc:sldMk cId="1146313782" sldId="274"/>
            <ac:spMk id="3" creationId="{CC587AD6-240E-5E58-CF51-54992982A0FA}"/>
          </ac:spMkLst>
        </pc:spChg>
        <pc:spChg chg="add del mod">
          <ac:chgData name="FLORENTINO GONZALEZ, Ariana (WEST LONDON NHS TRUST)" userId="S::a.florentinogonzalez@nhs.net::47479948-98c9-4989-a9b9-be00652cd3fe" providerId="AD" clId="Web-{AF3F74B3-0C82-B594-9883-CAFDE8985344}" dt="2024-07-30T12:44:55.990" v="21"/>
          <ac:spMkLst>
            <pc:docMk/>
            <pc:sldMk cId="1146313782" sldId="274"/>
            <ac:spMk id="4" creationId="{1CC327C8-DE1F-B23F-263D-8A7E571DCC05}"/>
          </ac:spMkLst>
        </pc:spChg>
        <pc:spChg chg="mod">
          <ac:chgData name="FLORENTINO GONZALEZ, Ariana (WEST LONDON NHS TRUST)" userId="S::a.florentinogonzalez@nhs.net::47479948-98c9-4989-a9b9-be00652cd3fe" providerId="AD" clId="Web-{AF3F74B3-0C82-B594-9883-CAFDE8985344}" dt="2024-07-30T12:50:06.335" v="106" actId="20577"/>
          <ac:spMkLst>
            <pc:docMk/>
            <pc:sldMk cId="1146313782" sldId="274"/>
            <ac:spMk id="5" creationId="{00000000-0000-0000-0000-000000000000}"/>
          </ac:spMkLst>
        </pc:spChg>
        <pc:picChg chg="add mod">
          <ac:chgData name="FLORENTINO GONZALEZ, Ariana (WEST LONDON NHS TRUST)" userId="S::a.florentinogonzalez@nhs.net::47479948-98c9-4989-a9b9-be00652cd3fe" providerId="AD" clId="Web-{AF3F74B3-0C82-B594-9883-CAFDE8985344}" dt="2024-07-30T12:45:06.553" v="25" actId="1076"/>
          <ac:picMkLst>
            <pc:docMk/>
            <pc:sldMk cId="1146313782" sldId="274"/>
            <ac:picMk id="7" creationId="{78405ECE-4635-C1CD-8DE2-69303B7CE519}"/>
          </ac:picMkLst>
        </pc:picChg>
      </pc:sldChg>
      <pc:sldChg chg="modSp">
        <pc:chgData name="FLORENTINO GONZALEZ, Ariana (WEST LONDON NHS TRUST)" userId="S::a.florentinogonzalez@nhs.net::47479948-98c9-4989-a9b9-be00652cd3fe" providerId="AD" clId="Web-{AF3F74B3-0C82-B594-9883-CAFDE8985344}" dt="2024-07-30T14:34:13.126" v="280" actId="20577"/>
        <pc:sldMkLst>
          <pc:docMk/>
          <pc:sldMk cId="103788760" sldId="276"/>
        </pc:sldMkLst>
        <pc:spChg chg="mod">
          <ac:chgData name="FLORENTINO GONZALEZ, Ariana (WEST LONDON NHS TRUST)" userId="S::a.florentinogonzalez@nhs.net::47479948-98c9-4989-a9b9-be00652cd3fe" providerId="AD" clId="Web-{AF3F74B3-0C82-B594-9883-CAFDE8985344}" dt="2024-07-30T14:34:13.126" v="280" actId="20577"/>
          <ac:spMkLst>
            <pc:docMk/>
            <pc:sldMk cId="103788760" sldId="276"/>
            <ac:spMk id="4" creationId="{9FAB9AA0-0D46-C7F9-BB1A-D88E5E269834}"/>
          </ac:spMkLst>
        </pc:spChg>
      </pc:sldChg>
      <pc:sldChg chg="addSp delSp modSp add ord replId">
        <pc:chgData name="FLORENTINO GONZALEZ, Ariana (WEST LONDON NHS TRUST)" userId="S::a.florentinogonzalez@nhs.net::47479948-98c9-4989-a9b9-be00652cd3fe" providerId="AD" clId="Web-{AF3F74B3-0C82-B594-9883-CAFDE8985344}" dt="2024-07-30T13:48:36.585" v="246"/>
        <pc:sldMkLst>
          <pc:docMk/>
          <pc:sldMk cId="3442030744" sldId="277"/>
        </pc:sldMkLst>
        <pc:spChg chg="del mod">
          <ac:chgData name="FLORENTINO GONZALEZ, Ariana (WEST LONDON NHS TRUST)" userId="S::a.florentinogonzalez@nhs.net::47479948-98c9-4989-a9b9-be00652cd3fe" providerId="AD" clId="Web-{AF3F74B3-0C82-B594-9883-CAFDE8985344}" dt="2024-07-30T13:35:46.481" v="207"/>
          <ac:spMkLst>
            <pc:docMk/>
            <pc:sldMk cId="3442030744" sldId="277"/>
            <ac:spMk id="3" creationId="{523987F9-1A9E-A301-3D0A-741101FEAECB}"/>
          </ac:spMkLst>
        </pc:spChg>
        <pc:spChg chg="mod">
          <ac:chgData name="FLORENTINO GONZALEZ, Ariana (WEST LONDON NHS TRUST)" userId="S::a.florentinogonzalez@nhs.net::47479948-98c9-4989-a9b9-be00652cd3fe" providerId="AD" clId="Web-{AF3F74B3-0C82-B594-9883-CAFDE8985344}" dt="2024-07-30T13:36:37.218" v="220" actId="1076"/>
          <ac:spMkLst>
            <pc:docMk/>
            <pc:sldMk cId="3442030744" sldId="277"/>
            <ac:spMk id="5" creationId="{00000000-0000-0000-0000-000000000000}"/>
          </ac:spMkLst>
        </pc:spChg>
        <pc:spChg chg="add mod">
          <ac:chgData name="FLORENTINO GONZALEZ, Ariana (WEST LONDON NHS TRUST)" userId="S::a.florentinogonzalez@nhs.net::47479948-98c9-4989-a9b9-be00652cd3fe" providerId="AD" clId="Web-{AF3F74B3-0C82-B594-9883-CAFDE8985344}" dt="2024-07-30T13:38:48.569" v="232" actId="1076"/>
          <ac:spMkLst>
            <pc:docMk/>
            <pc:sldMk cId="3442030744" sldId="277"/>
            <ac:spMk id="7" creationId="{53B319E7-EFD3-2D50-A21C-ADDEF4C8CD96}"/>
          </ac:spMkLst>
        </pc:spChg>
        <pc:picChg chg="add mod">
          <ac:chgData name="FLORENTINO GONZALEZ, Ariana (WEST LONDON NHS TRUST)" userId="S::a.florentinogonzalez@nhs.net::47479948-98c9-4989-a9b9-be00652cd3fe" providerId="AD" clId="Web-{AF3F74B3-0C82-B594-9883-CAFDE8985344}" dt="2024-07-30T13:38:46.522" v="231" actId="1076"/>
          <ac:picMkLst>
            <pc:docMk/>
            <pc:sldMk cId="3442030744" sldId="277"/>
            <ac:picMk id="4" creationId="{650FDA6D-1967-F5E0-09E3-14F64B4C4D40}"/>
          </ac:picMkLst>
        </pc:picChg>
      </pc:sldChg>
      <pc:sldChg chg="delSp modSp add replId">
        <pc:chgData name="FLORENTINO GONZALEZ, Ariana (WEST LONDON NHS TRUST)" userId="S::a.florentinogonzalez@nhs.net::47479948-98c9-4989-a9b9-be00652cd3fe" providerId="AD" clId="Web-{AF3F74B3-0C82-B594-9883-CAFDE8985344}" dt="2024-07-30T14:28:36.350" v="265" actId="1076"/>
        <pc:sldMkLst>
          <pc:docMk/>
          <pc:sldMk cId="1959065984" sldId="278"/>
        </pc:sldMkLst>
        <pc:spChg chg="del">
          <ac:chgData name="FLORENTINO GONZALEZ, Ariana (WEST LONDON NHS TRUST)" userId="S::a.florentinogonzalez@nhs.net::47479948-98c9-4989-a9b9-be00652cd3fe" providerId="AD" clId="Web-{AF3F74B3-0C82-B594-9883-CAFDE8985344}" dt="2024-07-30T14:28:15.865" v="254"/>
          <ac:spMkLst>
            <pc:docMk/>
            <pc:sldMk cId="1959065984" sldId="278"/>
            <ac:spMk id="3" creationId="{523987F9-1A9E-A301-3D0A-741101FEAECB}"/>
          </ac:spMkLst>
        </pc:spChg>
        <pc:spChg chg="mod">
          <ac:chgData name="FLORENTINO GONZALEZ, Ariana (WEST LONDON NHS TRUST)" userId="S::a.florentinogonzalez@nhs.net::47479948-98c9-4989-a9b9-be00652cd3fe" providerId="AD" clId="Web-{AF3F74B3-0C82-B594-9883-CAFDE8985344}" dt="2024-07-30T14:28:36.350" v="265" actId="1076"/>
          <ac:spMkLst>
            <pc:docMk/>
            <pc:sldMk cId="1959065984" sldId="278"/>
            <ac:spMk id="5" creationId="{00000000-0000-0000-0000-000000000000}"/>
          </ac:spMkLst>
        </pc:spChg>
      </pc:sldChg>
    </pc:docChg>
  </pc:docChgLst>
  <pc:docChgLst>
    <pc:chgData name="FLORENTINO GONZALEZ, Ariana (WEST LONDON NHS TRUST)" userId="S::a.florentinogonzalez@nhs.net::47479948-98c9-4989-a9b9-be00652cd3fe" providerId="AD" clId="Web-{E4C2ECF3-DCBB-7A3C-8905-7807754A1DD5}"/>
    <pc:docChg chg="modSld sldOrd">
      <pc:chgData name="FLORENTINO GONZALEZ, Ariana (WEST LONDON NHS TRUST)" userId="S::a.florentinogonzalez@nhs.net::47479948-98c9-4989-a9b9-be00652cd3fe" providerId="AD" clId="Web-{E4C2ECF3-DCBB-7A3C-8905-7807754A1DD5}" dt="2024-08-28T15:54:25.770" v="132" actId="20577"/>
      <pc:docMkLst>
        <pc:docMk/>
      </pc:docMkLst>
      <pc:sldChg chg="modSp">
        <pc:chgData name="FLORENTINO GONZALEZ, Ariana (WEST LONDON NHS TRUST)" userId="S::a.florentinogonzalez@nhs.net::47479948-98c9-4989-a9b9-be00652cd3fe" providerId="AD" clId="Web-{E4C2ECF3-DCBB-7A3C-8905-7807754A1DD5}" dt="2024-08-28T15:54:17.067" v="130" actId="20577"/>
        <pc:sldMkLst>
          <pc:docMk/>
          <pc:sldMk cId="2911987653" sldId="258"/>
        </pc:sldMkLst>
        <pc:spChg chg="mod">
          <ac:chgData name="FLORENTINO GONZALEZ, Ariana (WEST LONDON NHS TRUST)" userId="S::a.florentinogonzalez@nhs.net::47479948-98c9-4989-a9b9-be00652cd3fe" providerId="AD" clId="Web-{E4C2ECF3-DCBB-7A3C-8905-7807754A1DD5}" dt="2024-08-28T15:54:17.067" v="130" actId="20577"/>
          <ac:spMkLst>
            <pc:docMk/>
            <pc:sldMk cId="2911987653" sldId="258"/>
            <ac:spMk id="2" creationId="{00000000-0000-0000-0000-000000000000}"/>
          </ac:spMkLst>
        </pc:spChg>
        <pc:spChg chg="mod">
          <ac:chgData name="FLORENTINO GONZALEZ, Ariana (WEST LONDON NHS TRUST)" userId="S::a.florentinogonzalez@nhs.net::47479948-98c9-4989-a9b9-be00652cd3fe" providerId="AD" clId="Web-{E4C2ECF3-DCBB-7A3C-8905-7807754A1DD5}" dt="2024-08-28T11:51:33.215" v="1" actId="20577"/>
          <ac:spMkLst>
            <pc:docMk/>
            <pc:sldMk cId="2911987653" sldId="258"/>
            <ac:spMk id="5" creationId="{00000000-0000-0000-0000-000000000000}"/>
          </ac:spMkLst>
        </pc:spChg>
      </pc:sldChg>
      <pc:sldChg chg="modSp">
        <pc:chgData name="FLORENTINO GONZALEZ, Ariana (WEST LONDON NHS TRUST)" userId="S::a.florentinogonzalez@nhs.net::47479948-98c9-4989-a9b9-be00652cd3fe" providerId="AD" clId="Web-{E4C2ECF3-DCBB-7A3C-8905-7807754A1DD5}" dt="2024-08-28T11:53:43.766" v="6" actId="1076"/>
        <pc:sldMkLst>
          <pc:docMk/>
          <pc:sldMk cId="2206193211" sldId="262"/>
        </pc:sldMkLst>
        <pc:spChg chg="mod">
          <ac:chgData name="FLORENTINO GONZALEZ, Ariana (WEST LONDON NHS TRUST)" userId="S::a.florentinogonzalez@nhs.net::47479948-98c9-4989-a9b9-be00652cd3fe" providerId="AD" clId="Web-{E4C2ECF3-DCBB-7A3C-8905-7807754A1DD5}" dt="2024-08-28T11:53:43.766" v="6" actId="1076"/>
          <ac:spMkLst>
            <pc:docMk/>
            <pc:sldMk cId="2206193211" sldId="262"/>
            <ac:spMk id="5" creationId="{00000000-0000-0000-0000-000000000000}"/>
          </ac:spMkLst>
        </pc:spChg>
      </pc:sldChg>
      <pc:sldChg chg="modSp">
        <pc:chgData name="FLORENTINO GONZALEZ, Ariana (WEST LONDON NHS TRUST)" userId="S::a.florentinogonzalez@nhs.net::47479948-98c9-4989-a9b9-be00652cd3fe" providerId="AD" clId="Web-{E4C2ECF3-DCBB-7A3C-8905-7807754A1DD5}" dt="2024-08-28T11:58:25.040" v="80" actId="20577"/>
        <pc:sldMkLst>
          <pc:docMk/>
          <pc:sldMk cId="1585400932" sldId="263"/>
        </pc:sldMkLst>
        <pc:graphicFrameChg chg="modGraphic">
          <ac:chgData name="FLORENTINO GONZALEZ, Ariana (WEST LONDON NHS TRUST)" userId="S::a.florentinogonzalez@nhs.net::47479948-98c9-4989-a9b9-be00652cd3fe" providerId="AD" clId="Web-{E4C2ECF3-DCBB-7A3C-8905-7807754A1DD5}" dt="2024-08-28T11:58:25.040" v="80" actId="20577"/>
          <ac:graphicFrameMkLst>
            <pc:docMk/>
            <pc:sldMk cId="1585400932" sldId="263"/>
            <ac:graphicFrameMk id="4" creationId="{4BE618D6-C0CC-5E9B-57B6-4785012ED41B}"/>
          </ac:graphicFrameMkLst>
        </pc:graphicFrameChg>
      </pc:sldChg>
      <pc:sldChg chg="ord">
        <pc:chgData name="FLORENTINO GONZALEZ, Ariana (WEST LONDON NHS TRUST)" userId="S::a.florentinogonzalez@nhs.net::47479948-98c9-4989-a9b9-be00652cd3fe" providerId="AD" clId="Web-{E4C2ECF3-DCBB-7A3C-8905-7807754A1DD5}" dt="2024-08-28T11:59:28.261" v="82"/>
        <pc:sldMkLst>
          <pc:docMk/>
          <pc:sldMk cId="1344895821" sldId="264"/>
        </pc:sldMkLst>
      </pc:sldChg>
      <pc:sldChg chg="modSp">
        <pc:chgData name="FLORENTINO GONZALEZ, Ariana (WEST LONDON NHS TRUST)" userId="S::a.florentinogonzalez@nhs.net::47479948-98c9-4989-a9b9-be00652cd3fe" providerId="AD" clId="Web-{E4C2ECF3-DCBB-7A3C-8905-7807754A1DD5}" dt="2024-08-28T15:54:25.770" v="132" actId="20577"/>
        <pc:sldMkLst>
          <pc:docMk/>
          <pc:sldMk cId="1146313782" sldId="274"/>
        </pc:sldMkLst>
        <pc:spChg chg="mod">
          <ac:chgData name="FLORENTINO GONZALEZ, Ariana (WEST LONDON NHS TRUST)" userId="S::a.florentinogonzalez@nhs.net::47479948-98c9-4989-a9b9-be00652cd3fe" providerId="AD" clId="Web-{E4C2ECF3-DCBB-7A3C-8905-7807754A1DD5}" dt="2024-08-28T15:54:25.770" v="132" actId="20577"/>
          <ac:spMkLst>
            <pc:docMk/>
            <pc:sldMk cId="1146313782" sldId="274"/>
            <ac:spMk id="5" creationId="{00000000-0000-0000-0000-000000000000}"/>
          </ac:spMkLst>
        </pc:spChg>
      </pc:sldChg>
      <pc:sldChg chg="modSp">
        <pc:chgData name="FLORENTINO GONZALEZ, Ariana (WEST LONDON NHS TRUST)" userId="S::a.florentinogonzalez@nhs.net::47479948-98c9-4989-a9b9-be00652cd3fe" providerId="AD" clId="Web-{E4C2ECF3-DCBB-7A3C-8905-7807754A1DD5}" dt="2024-08-28T15:54:20.786" v="131" actId="20577"/>
        <pc:sldMkLst>
          <pc:docMk/>
          <pc:sldMk cId="3442030744" sldId="277"/>
        </pc:sldMkLst>
        <pc:spChg chg="mod">
          <ac:chgData name="FLORENTINO GONZALEZ, Ariana (WEST LONDON NHS TRUST)" userId="S::a.florentinogonzalez@nhs.net::47479948-98c9-4989-a9b9-be00652cd3fe" providerId="AD" clId="Web-{E4C2ECF3-DCBB-7A3C-8905-7807754A1DD5}" dt="2024-08-28T15:54:20.786" v="131" actId="20577"/>
          <ac:spMkLst>
            <pc:docMk/>
            <pc:sldMk cId="3442030744" sldId="277"/>
            <ac:spMk id="5" creationId="{00000000-0000-0000-0000-000000000000}"/>
          </ac:spMkLst>
        </pc:spChg>
      </pc:sldChg>
    </pc:docChg>
  </pc:docChgLst>
  <pc:docChgLst>
    <pc:chgData name="FLORENTINO GONZALEZ, Ariana (WEST LONDON NHS TRUST)" userId="S::a.florentinogonzalez@nhs.net::47479948-98c9-4989-a9b9-be00652cd3fe" providerId="AD" clId="Web-{10AF3228-67A9-6657-3584-C961C6821E57}"/>
    <pc:docChg chg="addSld modSld sldOrd">
      <pc:chgData name="FLORENTINO GONZALEZ, Ariana (WEST LONDON NHS TRUST)" userId="S::a.florentinogonzalez@nhs.net::47479948-98c9-4989-a9b9-be00652cd3fe" providerId="AD" clId="Web-{10AF3228-67A9-6657-3584-C961C6821E57}" dt="2024-08-27T15:06:45.021" v="167" actId="1076"/>
      <pc:docMkLst>
        <pc:docMk/>
      </pc:docMkLst>
      <pc:sldChg chg="modSp">
        <pc:chgData name="FLORENTINO GONZALEZ, Ariana (WEST LONDON NHS TRUST)" userId="S::a.florentinogonzalez@nhs.net::47479948-98c9-4989-a9b9-be00652cd3fe" providerId="AD" clId="Web-{10AF3228-67A9-6657-3584-C961C6821E57}" dt="2024-08-27T14:22:28.770" v="49"/>
        <pc:sldMkLst>
          <pc:docMk/>
          <pc:sldMk cId="4233611031" sldId="261"/>
        </pc:sldMkLst>
        <pc:picChg chg="mod modCrop">
          <ac:chgData name="FLORENTINO GONZALEZ, Ariana (WEST LONDON NHS TRUST)" userId="S::a.florentinogonzalez@nhs.net::47479948-98c9-4989-a9b9-be00652cd3fe" providerId="AD" clId="Web-{10AF3228-67A9-6657-3584-C961C6821E57}" dt="2024-08-27T14:22:28.770" v="49"/>
          <ac:picMkLst>
            <pc:docMk/>
            <pc:sldMk cId="4233611031" sldId="261"/>
            <ac:picMk id="4" creationId="{5FEB7DA1-BE0A-68BA-F098-89551668E01C}"/>
          </ac:picMkLst>
        </pc:picChg>
      </pc:sldChg>
      <pc:sldChg chg="addAnim">
        <pc:chgData name="FLORENTINO GONZALEZ, Ariana (WEST LONDON NHS TRUST)" userId="S::a.florentinogonzalez@nhs.net::47479948-98c9-4989-a9b9-be00652cd3fe" providerId="AD" clId="Web-{10AF3228-67A9-6657-3584-C961C6821E57}" dt="2024-08-27T14:56:24.429" v="50"/>
        <pc:sldMkLst>
          <pc:docMk/>
          <pc:sldMk cId="3288889188" sldId="269"/>
        </pc:sldMkLst>
      </pc:sldChg>
      <pc:sldChg chg="addSp modSp">
        <pc:chgData name="FLORENTINO GONZALEZ, Ariana (WEST LONDON NHS TRUST)" userId="S::a.florentinogonzalez@nhs.net::47479948-98c9-4989-a9b9-be00652cd3fe" providerId="AD" clId="Web-{10AF3228-67A9-6657-3584-C961C6821E57}" dt="2024-08-27T14:20:40.564" v="45" actId="1076"/>
        <pc:sldMkLst>
          <pc:docMk/>
          <pc:sldMk cId="488282428" sldId="270"/>
        </pc:sldMkLst>
        <pc:spChg chg="mod">
          <ac:chgData name="FLORENTINO GONZALEZ, Ariana (WEST LONDON NHS TRUST)" userId="S::a.florentinogonzalez@nhs.net::47479948-98c9-4989-a9b9-be00652cd3fe" providerId="AD" clId="Web-{10AF3228-67A9-6657-3584-C961C6821E57}" dt="2024-08-27T14:20:24.408" v="40" actId="1076"/>
          <ac:spMkLst>
            <pc:docMk/>
            <pc:sldMk cId="488282428" sldId="270"/>
            <ac:spMk id="2" creationId="{00000000-0000-0000-0000-000000000000}"/>
          </ac:spMkLst>
        </pc:spChg>
        <pc:spChg chg="mod">
          <ac:chgData name="FLORENTINO GONZALEZ, Ariana (WEST LONDON NHS TRUST)" userId="S::a.florentinogonzalez@nhs.net::47479948-98c9-4989-a9b9-be00652cd3fe" providerId="AD" clId="Web-{10AF3228-67A9-6657-3584-C961C6821E57}" dt="2024-08-27T14:20:20.142" v="39" actId="1076"/>
          <ac:spMkLst>
            <pc:docMk/>
            <pc:sldMk cId="488282428" sldId="270"/>
            <ac:spMk id="5" creationId="{00000000-0000-0000-0000-000000000000}"/>
          </ac:spMkLst>
        </pc:spChg>
        <pc:picChg chg="add mod">
          <ac:chgData name="FLORENTINO GONZALEZ, Ariana (WEST LONDON NHS TRUST)" userId="S::a.florentinogonzalez@nhs.net::47479948-98c9-4989-a9b9-be00652cd3fe" providerId="AD" clId="Web-{10AF3228-67A9-6657-3584-C961C6821E57}" dt="2024-08-27T14:20:40.564" v="45" actId="1076"/>
          <ac:picMkLst>
            <pc:docMk/>
            <pc:sldMk cId="488282428" sldId="270"/>
            <ac:picMk id="3" creationId="{9CAF9728-E102-A693-09A4-A9D169D6C6FC}"/>
          </ac:picMkLst>
        </pc:picChg>
        <pc:picChg chg="mod">
          <ac:chgData name="FLORENTINO GONZALEZ, Ariana (WEST LONDON NHS TRUST)" userId="S::a.florentinogonzalez@nhs.net::47479948-98c9-4989-a9b9-be00652cd3fe" providerId="AD" clId="Web-{10AF3228-67A9-6657-3584-C961C6821E57}" dt="2024-08-27T14:20:38.721" v="44" actId="1076"/>
          <ac:picMkLst>
            <pc:docMk/>
            <pc:sldMk cId="488282428" sldId="270"/>
            <ac:picMk id="1026" creationId="{00000000-0000-0000-0000-000000000000}"/>
          </ac:picMkLst>
        </pc:picChg>
      </pc:sldChg>
      <pc:sldChg chg="addSp delSp modSp addAnim delAnim">
        <pc:chgData name="FLORENTINO GONZALEZ, Ariana (WEST LONDON NHS TRUST)" userId="S::a.florentinogonzalez@nhs.net::47479948-98c9-4989-a9b9-be00652cd3fe" providerId="AD" clId="Web-{10AF3228-67A9-6657-3584-C961C6821E57}" dt="2024-08-27T15:00:18.122" v="119"/>
        <pc:sldMkLst>
          <pc:docMk/>
          <pc:sldMk cId="1146313782" sldId="274"/>
        </pc:sldMkLst>
        <pc:spChg chg="mod">
          <ac:chgData name="FLORENTINO GONZALEZ, Ariana (WEST LONDON NHS TRUST)" userId="S::a.florentinogonzalez@nhs.net::47479948-98c9-4989-a9b9-be00652cd3fe" providerId="AD" clId="Web-{10AF3228-67A9-6657-3584-C961C6821E57}" dt="2024-08-27T14:58:58.105" v="78" actId="20577"/>
          <ac:spMkLst>
            <pc:docMk/>
            <pc:sldMk cId="1146313782" sldId="274"/>
            <ac:spMk id="3" creationId="{CC587AD6-240E-5E58-CF51-54992982A0FA}"/>
          </ac:spMkLst>
        </pc:spChg>
        <pc:spChg chg="add mod">
          <ac:chgData name="FLORENTINO GONZALEZ, Ariana (WEST LONDON NHS TRUST)" userId="S::a.florentinogonzalez@nhs.net::47479948-98c9-4989-a9b9-be00652cd3fe" providerId="AD" clId="Web-{10AF3228-67A9-6657-3584-C961C6821E57}" dt="2024-08-27T14:59:44.168" v="112" actId="20577"/>
          <ac:spMkLst>
            <pc:docMk/>
            <pc:sldMk cId="1146313782" sldId="274"/>
            <ac:spMk id="9" creationId="{3250D159-8100-9D8B-8C89-00D14D59F1AA}"/>
          </ac:spMkLst>
        </pc:spChg>
        <pc:spChg chg="add mod">
          <ac:chgData name="FLORENTINO GONZALEZ, Ariana (WEST LONDON NHS TRUST)" userId="S::a.florentinogonzalez@nhs.net::47479948-98c9-4989-a9b9-be00652cd3fe" providerId="AD" clId="Web-{10AF3228-67A9-6657-3584-C961C6821E57}" dt="2024-08-27T14:59:56.418" v="117" actId="14100"/>
          <ac:spMkLst>
            <pc:docMk/>
            <pc:sldMk cId="1146313782" sldId="274"/>
            <ac:spMk id="10" creationId="{13931309-1BD4-0B6E-A96D-61F0D86F83DC}"/>
          </ac:spMkLst>
        </pc:spChg>
        <pc:picChg chg="add del mod">
          <ac:chgData name="FLORENTINO GONZALEZ, Ariana (WEST LONDON NHS TRUST)" userId="S::a.florentinogonzalez@nhs.net::47479948-98c9-4989-a9b9-be00652cd3fe" providerId="AD" clId="Web-{10AF3228-67A9-6657-3584-C961C6821E57}" dt="2024-08-27T14:58:33.948" v="64"/>
          <ac:picMkLst>
            <pc:docMk/>
            <pc:sldMk cId="1146313782" sldId="274"/>
            <ac:picMk id="4" creationId="{5FCD5198-A2FF-978E-4CA3-A3332547C3E6}"/>
          </ac:picMkLst>
        </pc:picChg>
      </pc:sldChg>
      <pc:sldChg chg="addAnim">
        <pc:chgData name="FLORENTINO GONZALEZ, Ariana (WEST LONDON NHS TRUST)" userId="S::a.florentinogonzalez@nhs.net::47479948-98c9-4989-a9b9-be00652cd3fe" providerId="AD" clId="Web-{10AF3228-67A9-6657-3584-C961C6821E57}" dt="2024-08-27T15:00:29.716" v="120"/>
        <pc:sldMkLst>
          <pc:docMk/>
          <pc:sldMk cId="1959065984" sldId="278"/>
        </pc:sldMkLst>
      </pc:sldChg>
      <pc:sldChg chg="addAnim">
        <pc:chgData name="FLORENTINO GONZALEZ, Ariana (WEST LONDON NHS TRUST)" userId="S::a.florentinogonzalez@nhs.net::47479948-98c9-4989-a9b9-be00652cd3fe" providerId="AD" clId="Web-{10AF3228-67A9-6657-3584-C961C6821E57}" dt="2024-08-27T14:57:19.712" v="52"/>
        <pc:sldMkLst>
          <pc:docMk/>
          <pc:sldMk cId="3712897885" sldId="280"/>
        </pc:sldMkLst>
      </pc:sldChg>
      <pc:sldChg chg="addSp delSp modSp add ord replId addAnim delAnim modAnim">
        <pc:chgData name="FLORENTINO GONZALEZ, Ariana (WEST LONDON NHS TRUST)" userId="S::a.florentinogonzalez@nhs.net::47479948-98c9-4989-a9b9-be00652cd3fe" providerId="AD" clId="Web-{10AF3228-67A9-6657-3584-C961C6821E57}" dt="2024-08-27T15:06:45.021" v="167" actId="1076"/>
        <pc:sldMkLst>
          <pc:docMk/>
          <pc:sldMk cId="2007413230" sldId="281"/>
        </pc:sldMkLst>
        <pc:spChg chg="mod">
          <ac:chgData name="FLORENTINO GONZALEZ, Ariana (WEST LONDON NHS TRUST)" userId="S::a.florentinogonzalez@nhs.net::47479948-98c9-4989-a9b9-be00652cd3fe" providerId="AD" clId="Web-{10AF3228-67A9-6657-3584-C961C6821E57}" dt="2024-08-27T15:02:12.765" v="133" actId="20577"/>
          <ac:spMkLst>
            <pc:docMk/>
            <pc:sldMk cId="2007413230" sldId="281"/>
            <ac:spMk id="2" creationId="{E409A7BC-FB43-DBA3-E707-3034F182A4A0}"/>
          </ac:spMkLst>
        </pc:spChg>
        <pc:spChg chg="del">
          <ac:chgData name="FLORENTINO GONZALEZ, Ariana (WEST LONDON NHS TRUST)" userId="S::a.florentinogonzalez@nhs.net::47479948-98c9-4989-a9b9-be00652cd3fe" providerId="AD" clId="Web-{10AF3228-67A9-6657-3584-C961C6821E57}" dt="2024-08-27T15:02:39.531" v="134"/>
          <ac:spMkLst>
            <pc:docMk/>
            <pc:sldMk cId="2007413230" sldId="281"/>
            <ac:spMk id="4" creationId="{9FAB9AA0-0D46-C7F9-BB1A-D88E5E269834}"/>
          </ac:spMkLst>
        </pc:spChg>
        <pc:spChg chg="add mod">
          <ac:chgData name="FLORENTINO GONZALEZ, Ariana (WEST LONDON NHS TRUST)" userId="S::a.florentinogonzalez@nhs.net::47479948-98c9-4989-a9b9-be00652cd3fe" providerId="AD" clId="Web-{10AF3228-67A9-6657-3584-C961C6821E57}" dt="2024-08-27T15:03:35.986" v="147" actId="1076"/>
          <ac:spMkLst>
            <pc:docMk/>
            <pc:sldMk cId="2007413230" sldId="281"/>
            <ac:spMk id="6" creationId="{065FF5DE-3A6C-623A-2F63-10D244563372}"/>
          </ac:spMkLst>
        </pc:spChg>
        <pc:spChg chg="add mod">
          <ac:chgData name="FLORENTINO GONZALEZ, Ariana (WEST LONDON NHS TRUST)" userId="S::a.florentinogonzalez@nhs.net::47479948-98c9-4989-a9b9-be00652cd3fe" providerId="AD" clId="Web-{10AF3228-67A9-6657-3584-C961C6821E57}" dt="2024-08-27T15:06:45.021" v="167" actId="1076"/>
          <ac:spMkLst>
            <pc:docMk/>
            <pc:sldMk cId="2007413230" sldId="281"/>
            <ac:spMk id="8" creationId="{FF094A36-1A91-82FB-E996-F2864182F473}"/>
          </ac:spMkLst>
        </pc:spChg>
        <pc:picChg chg="add mod ord">
          <ac:chgData name="FLORENTINO GONZALEZ, Ariana (WEST LONDON NHS TRUST)" userId="S::a.florentinogonzalez@nhs.net::47479948-98c9-4989-a9b9-be00652cd3fe" providerId="AD" clId="Web-{10AF3228-67A9-6657-3584-C961C6821E57}" dt="2024-08-27T15:03:32.095" v="146" actId="1076"/>
          <ac:picMkLst>
            <pc:docMk/>
            <pc:sldMk cId="2007413230" sldId="281"/>
            <ac:picMk id="3" creationId="{A2DCCEA9-7FF9-D434-A844-93148F063E78}"/>
          </ac:picMkLst>
        </pc:picChg>
      </pc:sldChg>
    </pc:docChg>
  </pc:docChgLst>
  <pc:docChgLst>
    <pc:chgData name="MANGINAS, Katerina (WEST LONDON NHS TRUST)" userId="S::katerina.manginas@nhs.net::c83b373b-2019-4348-8ba8-58403b1d2f57" providerId="AD" clId="Web-{510BF650-5E74-AAEA-69BB-7DF0FC0CB140}"/>
    <pc:docChg chg="delSld modSld">
      <pc:chgData name="MANGINAS, Katerina (WEST LONDON NHS TRUST)" userId="S::katerina.manginas@nhs.net::c83b373b-2019-4348-8ba8-58403b1d2f57" providerId="AD" clId="Web-{510BF650-5E74-AAEA-69BB-7DF0FC0CB140}" dt="2024-09-13T12:19:21.515" v="2" actId="20577"/>
      <pc:docMkLst>
        <pc:docMk/>
      </pc:docMkLst>
      <pc:sldChg chg="modSp">
        <pc:chgData name="MANGINAS, Katerina (WEST LONDON NHS TRUST)" userId="S::katerina.manginas@nhs.net::c83b373b-2019-4348-8ba8-58403b1d2f57" providerId="AD" clId="Web-{510BF650-5E74-AAEA-69BB-7DF0FC0CB140}" dt="2024-09-13T12:19:21.515" v="2" actId="20577"/>
        <pc:sldMkLst>
          <pc:docMk/>
          <pc:sldMk cId="130635519" sldId="257"/>
        </pc:sldMkLst>
        <pc:spChg chg="mod">
          <ac:chgData name="MANGINAS, Katerina (WEST LONDON NHS TRUST)" userId="S::katerina.manginas@nhs.net::c83b373b-2019-4348-8ba8-58403b1d2f57" providerId="AD" clId="Web-{510BF650-5E74-AAEA-69BB-7DF0FC0CB140}" dt="2024-09-13T12:19:21.515" v="2" actId="20577"/>
          <ac:spMkLst>
            <pc:docMk/>
            <pc:sldMk cId="130635519" sldId="257"/>
            <ac:spMk id="3" creationId="{523987F9-1A9E-A301-3D0A-741101FEAECB}"/>
          </ac:spMkLst>
        </pc:spChg>
      </pc:sldChg>
      <pc:sldChg chg="del">
        <pc:chgData name="MANGINAS, Katerina (WEST LONDON NHS TRUST)" userId="S::katerina.manginas@nhs.net::c83b373b-2019-4348-8ba8-58403b1d2f57" providerId="AD" clId="Web-{510BF650-5E74-AAEA-69BB-7DF0FC0CB140}" dt="2024-09-13T12:18:48.075" v="0"/>
        <pc:sldMkLst>
          <pc:docMk/>
          <pc:sldMk cId="2105276896" sldId="273"/>
        </pc:sldMkLst>
      </pc:sldChg>
    </pc:docChg>
  </pc:docChgLst>
  <pc:docChgLst>
    <pc:chgData name="FLORENTINO GONZALEZ, Ariana (WEST LONDON NHS TRUST)" userId="S::a.florentinogonzalez@nhs.net::47479948-98c9-4989-a9b9-be00652cd3fe" providerId="AD" clId="Web-{134CB6A7-B075-570A-51C8-C0365F765202}"/>
    <pc:docChg chg="addSld delSld modSld sldOrd">
      <pc:chgData name="FLORENTINO GONZALEZ, Ariana (WEST LONDON NHS TRUST)" userId="S::a.florentinogonzalez@nhs.net::47479948-98c9-4989-a9b9-be00652cd3fe" providerId="AD" clId="Web-{134CB6A7-B075-570A-51C8-C0365F765202}" dt="2024-07-29T11:27:19.726" v="494" actId="20577"/>
      <pc:docMkLst>
        <pc:docMk/>
      </pc:docMkLst>
      <pc:sldChg chg="addSp modSp">
        <pc:chgData name="FLORENTINO GONZALEZ, Ariana (WEST LONDON NHS TRUST)" userId="S::a.florentinogonzalez@nhs.net::47479948-98c9-4989-a9b9-be00652cd3fe" providerId="AD" clId="Web-{134CB6A7-B075-570A-51C8-C0365F765202}" dt="2024-07-29T11:27:19.726" v="494" actId="20577"/>
        <pc:sldMkLst>
          <pc:docMk/>
          <pc:sldMk cId="130635519" sldId="257"/>
        </pc:sldMkLst>
        <pc:spChg chg="mod">
          <ac:chgData name="FLORENTINO GONZALEZ, Ariana (WEST LONDON NHS TRUST)" userId="S::a.florentinogonzalez@nhs.net::47479948-98c9-4989-a9b9-be00652cd3fe" providerId="AD" clId="Web-{134CB6A7-B075-570A-51C8-C0365F765202}" dt="2024-07-29T10:17:29.551" v="35" actId="20577"/>
          <ac:spMkLst>
            <pc:docMk/>
            <pc:sldMk cId="130635519" sldId="257"/>
            <ac:spMk id="2" creationId="{00000000-0000-0000-0000-000000000000}"/>
          </ac:spMkLst>
        </pc:spChg>
        <pc:spChg chg="add mod">
          <ac:chgData name="FLORENTINO GONZALEZ, Ariana (WEST LONDON NHS TRUST)" userId="S::a.florentinogonzalez@nhs.net::47479948-98c9-4989-a9b9-be00652cd3fe" providerId="AD" clId="Web-{134CB6A7-B075-570A-51C8-C0365F765202}" dt="2024-07-29T11:27:19.726" v="494" actId="20577"/>
          <ac:spMkLst>
            <pc:docMk/>
            <pc:sldMk cId="130635519" sldId="257"/>
            <ac:spMk id="3" creationId="{523987F9-1A9E-A301-3D0A-741101FEAECB}"/>
          </ac:spMkLst>
        </pc:spChg>
        <pc:spChg chg="mod">
          <ac:chgData name="FLORENTINO GONZALEZ, Ariana (WEST LONDON NHS TRUST)" userId="S::a.florentinogonzalez@nhs.net::47479948-98c9-4989-a9b9-be00652cd3fe" providerId="AD" clId="Web-{134CB6A7-B075-570A-51C8-C0365F765202}" dt="2024-07-29T10:17:42.223" v="52" actId="20577"/>
          <ac:spMkLst>
            <pc:docMk/>
            <pc:sldMk cId="130635519" sldId="257"/>
            <ac:spMk id="5" creationId="{00000000-0000-0000-0000-000000000000}"/>
          </ac:spMkLst>
        </pc:spChg>
      </pc:sldChg>
      <pc:sldChg chg="modSp">
        <pc:chgData name="FLORENTINO GONZALEZ, Ariana (WEST LONDON NHS TRUST)" userId="S::a.florentinogonzalez@nhs.net::47479948-98c9-4989-a9b9-be00652cd3fe" providerId="AD" clId="Web-{134CB6A7-B075-570A-51C8-C0365F765202}" dt="2024-07-29T09:33:59.740" v="1" actId="1076"/>
        <pc:sldMkLst>
          <pc:docMk/>
          <pc:sldMk cId="2206193211" sldId="262"/>
        </pc:sldMkLst>
        <pc:spChg chg="mod">
          <ac:chgData name="FLORENTINO GONZALEZ, Ariana (WEST LONDON NHS TRUST)" userId="S::a.florentinogonzalez@nhs.net::47479948-98c9-4989-a9b9-be00652cd3fe" providerId="AD" clId="Web-{134CB6A7-B075-570A-51C8-C0365F765202}" dt="2024-07-29T09:33:52.927" v="0" actId="1076"/>
          <ac:spMkLst>
            <pc:docMk/>
            <pc:sldMk cId="2206193211" sldId="262"/>
            <ac:spMk id="2" creationId="{00000000-0000-0000-0000-000000000000}"/>
          </ac:spMkLst>
        </pc:spChg>
        <pc:spChg chg="mod">
          <ac:chgData name="FLORENTINO GONZALEZ, Ariana (WEST LONDON NHS TRUST)" userId="S::a.florentinogonzalez@nhs.net::47479948-98c9-4989-a9b9-be00652cd3fe" providerId="AD" clId="Web-{134CB6A7-B075-570A-51C8-C0365F765202}" dt="2024-07-29T09:33:59.740" v="1" actId="1076"/>
          <ac:spMkLst>
            <pc:docMk/>
            <pc:sldMk cId="2206193211" sldId="262"/>
            <ac:spMk id="5" creationId="{00000000-0000-0000-0000-000000000000}"/>
          </ac:spMkLst>
        </pc:spChg>
      </pc:sldChg>
      <pc:sldChg chg="modSp new del">
        <pc:chgData name="FLORENTINO GONZALEZ, Ariana (WEST LONDON NHS TRUST)" userId="S::a.florentinogonzalez@nhs.net::47479948-98c9-4989-a9b9-be00652cd3fe" providerId="AD" clId="Web-{134CB6A7-B075-570A-51C8-C0365F765202}" dt="2024-07-29T10:16:26.142" v="25"/>
        <pc:sldMkLst>
          <pc:docMk/>
          <pc:sldMk cId="3773627834" sldId="265"/>
        </pc:sldMkLst>
        <pc:spChg chg="mod">
          <ac:chgData name="FLORENTINO GONZALEZ, Ariana (WEST LONDON NHS TRUST)" userId="S::a.florentinogonzalez@nhs.net::47479948-98c9-4989-a9b9-be00652cd3fe" providerId="AD" clId="Web-{134CB6A7-B075-570A-51C8-C0365F765202}" dt="2024-07-29T10:15:58.360" v="23" actId="20577"/>
          <ac:spMkLst>
            <pc:docMk/>
            <pc:sldMk cId="3773627834" sldId="265"/>
            <ac:spMk id="2" creationId="{17733534-E2D4-65F9-A4B0-7AB193420E71}"/>
          </ac:spMkLst>
        </pc:spChg>
      </pc:sldChg>
      <pc:sldChg chg="addSp delSp modSp add replId delAnim">
        <pc:chgData name="FLORENTINO GONZALEZ, Ariana (WEST LONDON NHS TRUST)" userId="S::a.florentinogonzalez@nhs.net::47479948-98c9-4989-a9b9-be00652cd3fe" providerId="AD" clId="Web-{134CB6A7-B075-570A-51C8-C0365F765202}" dt="2024-07-29T10:43:02.753" v="409" actId="1076"/>
        <pc:sldMkLst>
          <pc:docMk/>
          <pc:sldMk cId="3580445850" sldId="266"/>
        </pc:sldMkLst>
        <pc:spChg chg="del mod">
          <ac:chgData name="FLORENTINO GONZALEZ, Ariana (WEST LONDON NHS TRUST)" userId="S::a.florentinogonzalez@nhs.net::47479948-98c9-4989-a9b9-be00652cd3fe" providerId="AD" clId="Web-{134CB6A7-B075-570A-51C8-C0365F765202}" dt="2024-07-29T10:36:51.586" v="65"/>
          <ac:spMkLst>
            <pc:docMk/>
            <pc:sldMk cId="3580445850" sldId="266"/>
            <ac:spMk id="2" creationId="{00000000-0000-0000-0000-000000000000}"/>
          </ac:spMkLst>
        </pc:spChg>
        <pc:spChg chg="mod">
          <ac:chgData name="FLORENTINO GONZALEZ, Ariana (WEST LONDON NHS TRUST)" userId="S::a.florentinogonzalez@nhs.net::47479948-98c9-4989-a9b9-be00652cd3fe" providerId="AD" clId="Web-{134CB6A7-B075-570A-51C8-C0365F765202}" dt="2024-07-29T10:36:46.226" v="64" actId="20577"/>
          <ac:spMkLst>
            <pc:docMk/>
            <pc:sldMk cId="3580445850" sldId="266"/>
            <ac:spMk id="5" creationId="{00000000-0000-0000-0000-000000000000}"/>
          </ac:spMkLst>
        </pc:spChg>
        <pc:spChg chg="add del mod">
          <ac:chgData name="FLORENTINO GONZALEZ, Ariana (WEST LONDON NHS TRUST)" userId="S::a.florentinogonzalez@nhs.net::47479948-98c9-4989-a9b9-be00652cd3fe" providerId="AD" clId="Web-{134CB6A7-B075-570A-51C8-C0365F765202}" dt="2024-07-29T10:43:02.753" v="409" actId="1076"/>
          <ac:spMkLst>
            <pc:docMk/>
            <pc:sldMk cId="3580445850" sldId="266"/>
            <ac:spMk id="8" creationId="{FABC57E5-6513-2908-0E4C-1CD8D056F99D}"/>
          </ac:spMkLst>
        </pc:spChg>
        <pc:spChg chg="add mod">
          <ac:chgData name="FLORENTINO GONZALEZ, Ariana (WEST LONDON NHS TRUST)" userId="S::a.florentinogonzalez@nhs.net::47479948-98c9-4989-a9b9-be00652cd3fe" providerId="AD" clId="Web-{134CB6A7-B075-570A-51C8-C0365F765202}" dt="2024-07-29T10:42:45.206" v="405" actId="1076"/>
          <ac:spMkLst>
            <pc:docMk/>
            <pc:sldMk cId="3580445850" sldId="266"/>
            <ac:spMk id="10" creationId="{92D1187E-F39E-9BD8-A0E3-AF598B5A0447}"/>
          </ac:spMkLst>
        </pc:spChg>
        <pc:picChg chg="add mod ord">
          <ac:chgData name="FLORENTINO GONZALEZ, Ariana (WEST LONDON NHS TRUST)" userId="S::a.florentinogonzalez@nhs.net::47479948-98c9-4989-a9b9-be00652cd3fe" providerId="AD" clId="Web-{134CB6A7-B075-570A-51C8-C0365F765202}" dt="2024-07-29T10:42:40.596" v="404" actId="1076"/>
          <ac:picMkLst>
            <pc:docMk/>
            <pc:sldMk cId="3580445850" sldId="266"/>
            <ac:picMk id="3" creationId="{B9F480D9-0C4C-17BD-84CC-CFD799EB02CC}"/>
          </ac:picMkLst>
        </pc:picChg>
        <pc:picChg chg="add del mod">
          <ac:chgData name="FLORENTINO GONZALEZ, Ariana (WEST LONDON NHS TRUST)" userId="S::a.florentinogonzalez@nhs.net::47479948-98c9-4989-a9b9-be00652cd3fe" providerId="AD" clId="Web-{134CB6A7-B075-570A-51C8-C0365F765202}" dt="2024-07-29T10:42:37.346" v="403"/>
          <ac:picMkLst>
            <pc:docMk/>
            <pc:sldMk cId="3580445850" sldId="266"/>
            <ac:picMk id="4" creationId="{ABC47455-6662-4783-FB27-38AA353CD24B}"/>
          </ac:picMkLst>
        </pc:picChg>
        <pc:picChg chg="add del mod">
          <ac:chgData name="FLORENTINO GONZALEZ, Ariana (WEST LONDON NHS TRUST)" userId="S::a.florentinogonzalez@nhs.net::47479948-98c9-4989-a9b9-be00652cd3fe" providerId="AD" clId="Web-{134CB6A7-B075-570A-51C8-C0365F765202}" dt="2024-07-29T10:38:24.104" v="109"/>
          <ac:picMkLst>
            <pc:docMk/>
            <pc:sldMk cId="3580445850" sldId="266"/>
            <ac:picMk id="7" creationId="{862B38CF-D225-BCC7-80AF-CB2C055F99FC}"/>
          </ac:picMkLst>
        </pc:picChg>
        <pc:picChg chg="add del mod">
          <ac:chgData name="FLORENTINO GONZALEZ, Ariana (WEST LONDON NHS TRUST)" userId="S::a.florentinogonzalez@nhs.net::47479948-98c9-4989-a9b9-be00652cd3fe" providerId="AD" clId="Web-{134CB6A7-B075-570A-51C8-C0365F765202}" dt="2024-07-29T10:38:42.121" v="115"/>
          <ac:picMkLst>
            <pc:docMk/>
            <pc:sldMk cId="3580445850" sldId="266"/>
            <ac:picMk id="9" creationId="{91DF8AEB-4516-8273-62F8-06BBFD0E2A6D}"/>
          </ac:picMkLst>
        </pc:picChg>
      </pc:sldChg>
      <pc:sldChg chg="add replId">
        <pc:chgData name="FLORENTINO GONZALEZ, Ariana (WEST LONDON NHS TRUST)" userId="S::a.florentinogonzalez@nhs.net::47479948-98c9-4989-a9b9-be00652cd3fe" providerId="AD" clId="Web-{134CB6A7-B075-570A-51C8-C0365F765202}" dt="2024-07-29T10:17:21.316" v="33"/>
        <pc:sldMkLst>
          <pc:docMk/>
          <pc:sldMk cId="2781184028" sldId="267"/>
        </pc:sldMkLst>
      </pc:sldChg>
      <pc:sldChg chg="add del replId">
        <pc:chgData name="FLORENTINO GONZALEZ, Ariana (WEST LONDON NHS TRUST)" userId="S::a.florentinogonzalez@nhs.net::47479948-98c9-4989-a9b9-be00652cd3fe" providerId="AD" clId="Web-{134CB6A7-B075-570A-51C8-C0365F765202}" dt="2024-07-29T10:17:12.581" v="32"/>
        <pc:sldMkLst>
          <pc:docMk/>
          <pc:sldMk cId="3040533851" sldId="267"/>
        </pc:sldMkLst>
      </pc:sldChg>
      <pc:sldChg chg="add ord replId">
        <pc:chgData name="FLORENTINO GONZALEZ, Ariana (WEST LONDON NHS TRUST)" userId="S::a.florentinogonzalez@nhs.net::47479948-98c9-4989-a9b9-be00652cd3fe" providerId="AD" clId="Web-{134CB6A7-B075-570A-51C8-C0365F765202}" dt="2024-07-29T11:13:01.189" v="420"/>
        <pc:sldMkLst>
          <pc:docMk/>
          <pc:sldMk cId="488282428" sldId="270"/>
        </pc:sldMkLst>
      </pc:sldChg>
      <pc:sldChg chg="modSp add replId">
        <pc:chgData name="FLORENTINO GONZALEZ, Ariana (WEST LONDON NHS TRUST)" userId="S::a.florentinogonzalez@nhs.net::47479948-98c9-4989-a9b9-be00652cd3fe" providerId="AD" clId="Web-{134CB6A7-B075-570A-51C8-C0365F765202}" dt="2024-07-29T10:44:58.616" v="419" actId="20577"/>
        <pc:sldMkLst>
          <pc:docMk/>
          <pc:sldMk cId="1146313782" sldId="274"/>
        </pc:sldMkLst>
        <pc:spChg chg="mod">
          <ac:chgData name="FLORENTINO GONZALEZ, Ariana (WEST LONDON NHS TRUST)" userId="S::a.florentinogonzalez@nhs.net::47479948-98c9-4989-a9b9-be00652cd3fe" providerId="AD" clId="Web-{134CB6A7-B075-570A-51C8-C0365F765202}" dt="2024-07-29T10:44:58.616" v="419" actId="20577"/>
          <ac:spMkLst>
            <pc:docMk/>
            <pc:sldMk cId="1146313782" sldId="274"/>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F1A34-F0B1-4BB1-96E8-A9084CD58298}" type="doc">
      <dgm:prSet loTypeId="urn:microsoft.com/office/officeart/2005/8/layout/lProcess3" loCatId="process" qsTypeId="urn:microsoft.com/office/officeart/2005/8/quickstyle/simple1" qsCatId="simple" csTypeId="urn:microsoft.com/office/officeart/2005/8/colors/accent1_3" csCatId="accent1" phldr="1"/>
      <dgm:spPr/>
      <dgm:t>
        <a:bodyPr/>
        <a:lstStyle/>
        <a:p>
          <a:endParaRPr lang="en-US"/>
        </a:p>
      </dgm:t>
    </dgm:pt>
    <dgm:pt modelId="{1601D969-B6C0-40C3-9232-0C781E885E3C}">
      <dgm:prSet phldrT="[Text]" phldr="0"/>
      <dgm:spPr/>
      <dgm:t>
        <a:bodyPr/>
        <a:lstStyle/>
        <a:p>
          <a:r>
            <a:rPr lang="en-US">
              <a:latin typeface="Calibri"/>
            </a:rPr>
            <a:t>ASK</a:t>
          </a:r>
          <a:endParaRPr lang="en-US"/>
        </a:p>
      </dgm:t>
    </dgm:pt>
    <dgm:pt modelId="{FD924FEE-0A5B-4F02-8CD5-9400B9CF699C}" type="parTrans" cxnId="{64585FE7-8905-4678-AEAA-8F8C967BAC01}">
      <dgm:prSet/>
      <dgm:spPr/>
      <dgm:t>
        <a:bodyPr/>
        <a:lstStyle/>
        <a:p>
          <a:endParaRPr lang="en-US"/>
        </a:p>
      </dgm:t>
    </dgm:pt>
    <dgm:pt modelId="{97421DF7-55F7-4BF3-8D95-D3BBEDAEC54B}" type="sibTrans" cxnId="{64585FE7-8905-4678-AEAA-8F8C967BAC01}">
      <dgm:prSet/>
      <dgm:spPr/>
      <dgm:t>
        <a:bodyPr/>
        <a:lstStyle/>
        <a:p>
          <a:endParaRPr lang="en-US"/>
        </a:p>
      </dgm:t>
    </dgm:pt>
    <dgm:pt modelId="{F5FE4FDE-A9F7-4566-AE8A-079F8EABE330}">
      <dgm:prSet phldrT="[Text]"/>
      <dgm:spPr/>
      <dgm:t>
        <a:bodyPr/>
        <a:lstStyle/>
        <a:p>
          <a:pPr rtl="0"/>
          <a:r>
            <a:rPr lang="en-US" b="1" err="1">
              <a:latin typeface="Calibri"/>
            </a:rPr>
            <a:t>Personalise</a:t>
          </a:r>
          <a:r>
            <a:rPr lang="en-US" b="1">
              <a:latin typeface="Calibri"/>
            </a:rPr>
            <a:t> Advice:</a:t>
          </a:r>
          <a:r>
            <a:rPr lang="en-US">
              <a:latin typeface="Calibri"/>
            </a:rPr>
            <a:t> Relate advice to their goals and values</a:t>
          </a:r>
          <a:endParaRPr lang="en-US"/>
        </a:p>
      </dgm:t>
    </dgm:pt>
    <dgm:pt modelId="{A1BF1AE8-32D9-4702-8A83-570D1071B4C2}" type="parTrans" cxnId="{C26F06FF-F14C-48E2-A702-B2C3D5DC72BA}">
      <dgm:prSet/>
      <dgm:spPr/>
      <dgm:t>
        <a:bodyPr/>
        <a:lstStyle/>
        <a:p>
          <a:endParaRPr lang="en-US"/>
        </a:p>
      </dgm:t>
    </dgm:pt>
    <dgm:pt modelId="{E1707AB8-6055-4109-9ABC-FD6A9A48DEDA}" type="sibTrans" cxnId="{C26F06FF-F14C-48E2-A702-B2C3D5DC72BA}">
      <dgm:prSet/>
      <dgm:spPr/>
      <dgm:t>
        <a:bodyPr/>
        <a:lstStyle/>
        <a:p>
          <a:endParaRPr lang="en-US"/>
        </a:p>
      </dgm:t>
    </dgm:pt>
    <dgm:pt modelId="{7609C93B-0B9D-4429-A94F-E575C58C70BC}">
      <dgm:prSet phldrT="[Text]" phldr="0"/>
      <dgm:spPr/>
      <dgm:t>
        <a:bodyPr/>
        <a:lstStyle/>
        <a:p>
          <a:r>
            <a:rPr lang="en-US">
              <a:latin typeface="Calibri"/>
            </a:rPr>
            <a:t>ACT</a:t>
          </a:r>
          <a:endParaRPr lang="en-US"/>
        </a:p>
      </dgm:t>
    </dgm:pt>
    <dgm:pt modelId="{9B037BBC-54F3-483E-8BF8-36AA1A8FD431}" type="parTrans" cxnId="{A40517ED-6C0E-4C90-A772-98730FE43C9D}">
      <dgm:prSet/>
      <dgm:spPr/>
      <dgm:t>
        <a:bodyPr/>
        <a:lstStyle/>
        <a:p>
          <a:endParaRPr lang="en-US"/>
        </a:p>
      </dgm:t>
    </dgm:pt>
    <dgm:pt modelId="{23FE11CB-E073-4219-BADE-26193373EC71}" type="sibTrans" cxnId="{A40517ED-6C0E-4C90-A772-98730FE43C9D}">
      <dgm:prSet/>
      <dgm:spPr/>
      <dgm:t>
        <a:bodyPr/>
        <a:lstStyle/>
        <a:p>
          <a:endParaRPr lang="en-US"/>
        </a:p>
      </dgm:t>
    </dgm:pt>
    <dgm:pt modelId="{57B6DE48-4EE3-47AC-AC02-F41D3541B2A5}">
      <dgm:prSet phldrT="[Text]"/>
      <dgm:spPr/>
      <dgm:t>
        <a:bodyPr/>
        <a:lstStyle/>
        <a:p>
          <a:pPr rtl="0"/>
          <a:r>
            <a:rPr lang="en-US">
              <a:latin typeface="Calibri"/>
            </a:rPr>
            <a:t>Discuss and choose strategies that fit their lifestyle and preferences. </a:t>
          </a:r>
          <a:r>
            <a:rPr lang="en-US" b="1">
              <a:latin typeface="Calibri"/>
            </a:rPr>
            <a:t>Ask for help</a:t>
          </a:r>
          <a:endParaRPr lang="en-US" b="1"/>
        </a:p>
      </dgm:t>
    </dgm:pt>
    <dgm:pt modelId="{8490E764-048E-4525-988E-8FF2E13EE2DD}" type="parTrans" cxnId="{45BC1AB5-8102-4AB5-8C7D-7D0A120B2160}">
      <dgm:prSet/>
      <dgm:spPr/>
      <dgm:t>
        <a:bodyPr/>
        <a:lstStyle/>
        <a:p>
          <a:endParaRPr lang="en-US"/>
        </a:p>
      </dgm:t>
    </dgm:pt>
    <dgm:pt modelId="{66E6F07F-4BEF-4A63-AE51-9CB96AD0F216}" type="sibTrans" cxnId="{45BC1AB5-8102-4AB5-8C7D-7D0A120B2160}">
      <dgm:prSet/>
      <dgm:spPr/>
      <dgm:t>
        <a:bodyPr/>
        <a:lstStyle/>
        <a:p>
          <a:endParaRPr lang="en-US"/>
        </a:p>
      </dgm:t>
    </dgm:pt>
    <dgm:pt modelId="{73A9D2C2-9011-4DFA-BCC1-1949093F62AD}">
      <dgm:prSet phldrT="[Text]"/>
      <dgm:spPr/>
      <dgm:t>
        <a:bodyPr/>
        <a:lstStyle/>
        <a:p>
          <a:pPr rtl="0"/>
          <a:r>
            <a:rPr lang="en-US" b="1">
              <a:latin typeface="Calibri"/>
            </a:rPr>
            <a:t> GPs, Pharmacies, stop smoking services </a:t>
          </a:r>
          <a:endParaRPr lang="en-US"/>
        </a:p>
      </dgm:t>
    </dgm:pt>
    <dgm:pt modelId="{8EC27F36-AFEF-4567-B297-5D61774231FE}" type="parTrans" cxnId="{2AB1A346-ED8F-419F-BE65-73D3431C9A26}">
      <dgm:prSet/>
      <dgm:spPr/>
      <dgm:t>
        <a:bodyPr/>
        <a:lstStyle/>
        <a:p>
          <a:endParaRPr lang="en-US"/>
        </a:p>
      </dgm:t>
    </dgm:pt>
    <dgm:pt modelId="{EBF7F0A9-F408-4F56-BC8C-9F84DB2A93F6}" type="sibTrans" cxnId="{2AB1A346-ED8F-419F-BE65-73D3431C9A26}">
      <dgm:prSet/>
      <dgm:spPr/>
      <dgm:t>
        <a:bodyPr/>
        <a:lstStyle/>
        <a:p>
          <a:endParaRPr lang="en-US"/>
        </a:p>
      </dgm:t>
    </dgm:pt>
    <dgm:pt modelId="{5FFE8FFF-E515-46B3-861E-8A012B944132}">
      <dgm:prSet phldr="0"/>
      <dgm:spPr/>
      <dgm:t>
        <a:bodyPr/>
        <a:lstStyle/>
        <a:p>
          <a:pPr rtl="0"/>
          <a:r>
            <a:rPr lang="en-US">
              <a:latin typeface="Calibri"/>
            </a:rPr>
            <a:t>Ask open-ended questions to understand their vaping behavior and readiness to quit.</a:t>
          </a:r>
          <a:endParaRPr lang="en-US"/>
        </a:p>
      </dgm:t>
    </dgm:pt>
    <dgm:pt modelId="{16002309-5598-4B05-B803-11826EF325DF}" type="parTrans" cxnId="{948EC711-09F8-41A8-8840-5A1726C9E578}">
      <dgm:prSet/>
      <dgm:spPr/>
    </dgm:pt>
    <dgm:pt modelId="{D14449DC-FADD-453C-86D8-AEE42D4B496E}" type="sibTrans" cxnId="{948EC711-09F8-41A8-8840-5A1726C9E578}">
      <dgm:prSet/>
      <dgm:spPr/>
    </dgm:pt>
    <dgm:pt modelId="{9A9D054E-9B9E-4933-895C-818189F6CD00}">
      <dgm:prSet phldr="0"/>
      <dgm:spPr/>
      <dgm:t>
        <a:bodyPr/>
        <a:lstStyle/>
        <a:p>
          <a:pPr rtl="0"/>
          <a:r>
            <a:rPr lang="en-US">
              <a:latin typeface="Calibri"/>
            </a:rPr>
            <a:t>'How do you feel about your vaping?'</a:t>
          </a:r>
        </a:p>
      </dgm:t>
    </dgm:pt>
    <dgm:pt modelId="{7A20A683-F0BD-4843-A8B8-3743F79477B0}" type="parTrans" cxnId="{C42D3B58-384E-4D65-90A9-C4CDA3D5A7DB}">
      <dgm:prSet/>
      <dgm:spPr/>
    </dgm:pt>
    <dgm:pt modelId="{F34A324E-01FA-474E-98CD-24439E736518}" type="sibTrans" cxnId="{C42D3B58-384E-4D65-90A9-C4CDA3D5A7DB}">
      <dgm:prSet/>
      <dgm:spPr/>
    </dgm:pt>
    <dgm:pt modelId="{84257A09-EE9F-402F-BFB6-81FB2843DE67}">
      <dgm:prSet phldr="0"/>
      <dgm:spPr/>
      <dgm:t>
        <a:bodyPr/>
        <a:lstStyle/>
        <a:p>
          <a:pPr rtl="0"/>
          <a:r>
            <a:rPr lang="en-US" b="1">
              <a:latin typeface="Calibri"/>
            </a:rPr>
            <a:t>Provide Information:</a:t>
          </a:r>
          <a:r>
            <a:rPr lang="en-US">
              <a:latin typeface="Calibri"/>
            </a:rPr>
            <a:t> Offer clear, non-judgmental information about the risks of vaping</a:t>
          </a:r>
        </a:p>
      </dgm:t>
    </dgm:pt>
    <dgm:pt modelId="{83C9EA7F-6344-4983-8FC1-B35AFBF2A5AA}" type="parTrans" cxnId="{AFC60CBB-6EC4-4BB2-B8A3-75BB03312F86}">
      <dgm:prSet/>
      <dgm:spPr/>
    </dgm:pt>
    <dgm:pt modelId="{D607E08E-85C7-49F7-8BDF-1F0FA01C4392}" type="sibTrans" cxnId="{AFC60CBB-6EC4-4BB2-B8A3-75BB03312F86}">
      <dgm:prSet/>
      <dgm:spPr/>
    </dgm:pt>
    <dgm:pt modelId="{2583719F-941F-4EBC-AE0E-B583475F1586}">
      <dgm:prSet phldr="0"/>
      <dgm:spPr/>
      <dgm:t>
        <a:bodyPr/>
        <a:lstStyle/>
        <a:p>
          <a:r>
            <a:rPr lang="en-US" b="1">
              <a:latin typeface="Calibri"/>
            </a:rPr>
            <a:t>ADVICE</a:t>
          </a:r>
          <a:endParaRPr lang="en-US"/>
        </a:p>
      </dgm:t>
    </dgm:pt>
    <dgm:pt modelId="{7809EDED-91A9-4902-B80F-AFDA7F7EB4E3}" type="parTrans" cxnId="{8B503B81-E4E9-4562-B891-1EFD8FD51FB9}">
      <dgm:prSet/>
      <dgm:spPr/>
    </dgm:pt>
    <dgm:pt modelId="{BABC6541-EDA2-46FA-89FA-9752B9325F06}" type="sibTrans" cxnId="{8B503B81-E4E9-4562-B891-1EFD8FD51FB9}">
      <dgm:prSet/>
      <dgm:spPr/>
    </dgm:pt>
    <dgm:pt modelId="{208535BA-91CF-4A2A-84E2-2375351BCDE9}" type="pres">
      <dgm:prSet presAssocID="{C26F1A34-F0B1-4BB1-96E8-A9084CD58298}" presName="Name0" presStyleCnt="0">
        <dgm:presLayoutVars>
          <dgm:chPref val="3"/>
          <dgm:dir/>
          <dgm:animLvl val="lvl"/>
          <dgm:resizeHandles/>
        </dgm:presLayoutVars>
      </dgm:prSet>
      <dgm:spPr/>
    </dgm:pt>
    <dgm:pt modelId="{BE4BE158-195B-4AE0-B4D8-D07A313B996F}" type="pres">
      <dgm:prSet presAssocID="{1601D969-B6C0-40C3-9232-0C781E885E3C}" presName="horFlow" presStyleCnt="0"/>
      <dgm:spPr/>
    </dgm:pt>
    <dgm:pt modelId="{400BE8F5-A88A-4B61-AFC7-A37D326D9853}" type="pres">
      <dgm:prSet presAssocID="{1601D969-B6C0-40C3-9232-0C781E885E3C}" presName="bigChev" presStyleLbl="node1" presStyleIdx="0" presStyleCnt="3"/>
      <dgm:spPr/>
    </dgm:pt>
    <dgm:pt modelId="{7BA2CBBB-0185-46AE-BD4C-6723F9008130}" type="pres">
      <dgm:prSet presAssocID="{16002309-5598-4B05-B803-11826EF325DF}" presName="parTrans" presStyleCnt="0"/>
      <dgm:spPr/>
    </dgm:pt>
    <dgm:pt modelId="{08BCA096-5E42-4012-A423-26DAF068B404}" type="pres">
      <dgm:prSet presAssocID="{5FFE8FFF-E515-46B3-861E-8A012B944132}" presName="node" presStyleLbl="alignAccFollowNode1" presStyleIdx="0" presStyleCnt="6">
        <dgm:presLayoutVars>
          <dgm:bulletEnabled val="1"/>
        </dgm:presLayoutVars>
      </dgm:prSet>
      <dgm:spPr/>
    </dgm:pt>
    <dgm:pt modelId="{08E2DB60-3B59-449A-896B-2E94266331A7}" type="pres">
      <dgm:prSet presAssocID="{D14449DC-FADD-453C-86D8-AEE42D4B496E}" presName="sibTrans" presStyleCnt="0"/>
      <dgm:spPr/>
    </dgm:pt>
    <dgm:pt modelId="{D5B8F24A-B7BB-4741-B364-D3EA455954C9}" type="pres">
      <dgm:prSet presAssocID="{9A9D054E-9B9E-4933-895C-818189F6CD00}" presName="node" presStyleLbl="alignAccFollowNode1" presStyleIdx="1" presStyleCnt="6">
        <dgm:presLayoutVars>
          <dgm:bulletEnabled val="1"/>
        </dgm:presLayoutVars>
      </dgm:prSet>
      <dgm:spPr/>
    </dgm:pt>
    <dgm:pt modelId="{95F6B04F-E3FE-46EE-9F33-688147C29D61}" type="pres">
      <dgm:prSet presAssocID="{1601D969-B6C0-40C3-9232-0C781E885E3C}" presName="vSp" presStyleCnt="0"/>
      <dgm:spPr/>
    </dgm:pt>
    <dgm:pt modelId="{745E4BB2-4A68-462E-AA96-B6071875B586}" type="pres">
      <dgm:prSet presAssocID="{2583719F-941F-4EBC-AE0E-B583475F1586}" presName="horFlow" presStyleCnt="0"/>
      <dgm:spPr/>
    </dgm:pt>
    <dgm:pt modelId="{2254CF23-0EFA-4948-A217-E9BD057200DB}" type="pres">
      <dgm:prSet presAssocID="{2583719F-941F-4EBC-AE0E-B583475F1586}" presName="bigChev" presStyleLbl="node1" presStyleIdx="1" presStyleCnt="3"/>
      <dgm:spPr/>
    </dgm:pt>
    <dgm:pt modelId="{D4595A30-D223-4D0F-B9BE-9BDBC3DA5898}" type="pres">
      <dgm:prSet presAssocID="{83C9EA7F-6344-4983-8FC1-B35AFBF2A5AA}" presName="parTrans" presStyleCnt="0"/>
      <dgm:spPr/>
    </dgm:pt>
    <dgm:pt modelId="{60EB61F2-4576-4CED-89E5-EF84B079145F}" type="pres">
      <dgm:prSet presAssocID="{84257A09-EE9F-402F-BFB6-81FB2843DE67}" presName="node" presStyleLbl="alignAccFollowNode1" presStyleIdx="2" presStyleCnt="6">
        <dgm:presLayoutVars>
          <dgm:bulletEnabled val="1"/>
        </dgm:presLayoutVars>
      </dgm:prSet>
      <dgm:spPr/>
    </dgm:pt>
    <dgm:pt modelId="{7CB2B8DD-6FD1-4BB2-B410-6CB2C8C5B6E0}" type="pres">
      <dgm:prSet presAssocID="{D607E08E-85C7-49F7-8BDF-1F0FA01C4392}" presName="sibTrans" presStyleCnt="0"/>
      <dgm:spPr/>
    </dgm:pt>
    <dgm:pt modelId="{BA16DC57-8067-422C-9C46-11D3E3243B20}" type="pres">
      <dgm:prSet presAssocID="{F5FE4FDE-A9F7-4566-AE8A-079F8EABE330}" presName="node" presStyleLbl="alignAccFollowNode1" presStyleIdx="3" presStyleCnt="6">
        <dgm:presLayoutVars>
          <dgm:bulletEnabled val="1"/>
        </dgm:presLayoutVars>
      </dgm:prSet>
      <dgm:spPr/>
    </dgm:pt>
    <dgm:pt modelId="{E0FC6105-8E01-49D6-959C-4DEDD4CD3A55}" type="pres">
      <dgm:prSet presAssocID="{2583719F-941F-4EBC-AE0E-B583475F1586}" presName="vSp" presStyleCnt="0"/>
      <dgm:spPr/>
    </dgm:pt>
    <dgm:pt modelId="{C4393992-F76A-43AD-96EB-C3AE54EC19DC}" type="pres">
      <dgm:prSet presAssocID="{7609C93B-0B9D-4429-A94F-E575C58C70BC}" presName="horFlow" presStyleCnt="0"/>
      <dgm:spPr/>
    </dgm:pt>
    <dgm:pt modelId="{C30B0505-D3BD-40EB-B1A1-443F91B5ACFC}" type="pres">
      <dgm:prSet presAssocID="{7609C93B-0B9D-4429-A94F-E575C58C70BC}" presName="bigChev" presStyleLbl="node1" presStyleIdx="2" presStyleCnt="3"/>
      <dgm:spPr/>
    </dgm:pt>
    <dgm:pt modelId="{795102B4-47A3-446E-9877-6190E46B038B}" type="pres">
      <dgm:prSet presAssocID="{8490E764-048E-4525-988E-8FF2E13EE2DD}" presName="parTrans" presStyleCnt="0"/>
      <dgm:spPr/>
    </dgm:pt>
    <dgm:pt modelId="{B7EC2FDB-579D-48D7-A329-646072B2CEF7}" type="pres">
      <dgm:prSet presAssocID="{57B6DE48-4EE3-47AC-AC02-F41D3541B2A5}" presName="node" presStyleLbl="alignAccFollowNode1" presStyleIdx="4" presStyleCnt="6">
        <dgm:presLayoutVars>
          <dgm:bulletEnabled val="1"/>
        </dgm:presLayoutVars>
      </dgm:prSet>
      <dgm:spPr/>
    </dgm:pt>
    <dgm:pt modelId="{4D86F5B6-4049-49B2-92D1-3C9FB76DAF1A}" type="pres">
      <dgm:prSet presAssocID="{66E6F07F-4BEF-4A63-AE51-9CB96AD0F216}" presName="sibTrans" presStyleCnt="0"/>
      <dgm:spPr/>
    </dgm:pt>
    <dgm:pt modelId="{AE512EF7-5A78-4E3C-8EF2-78925C91E145}" type="pres">
      <dgm:prSet presAssocID="{73A9D2C2-9011-4DFA-BCC1-1949093F62AD}" presName="node" presStyleLbl="alignAccFollowNode1" presStyleIdx="5" presStyleCnt="6">
        <dgm:presLayoutVars>
          <dgm:bulletEnabled val="1"/>
        </dgm:presLayoutVars>
      </dgm:prSet>
      <dgm:spPr/>
    </dgm:pt>
  </dgm:ptLst>
  <dgm:cxnLst>
    <dgm:cxn modelId="{948EC711-09F8-41A8-8840-5A1726C9E578}" srcId="{1601D969-B6C0-40C3-9232-0C781E885E3C}" destId="{5FFE8FFF-E515-46B3-861E-8A012B944132}" srcOrd="0" destOrd="0" parTransId="{16002309-5598-4B05-B803-11826EF325DF}" sibTransId="{D14449DC-FADD-453C-86D8-AEE42D4B496E}"/>
    <dgm:cxn modelId="{F8767D15-9FD3-411B-B818-B515F78C0186}" type="presOf" srcId="{5FFE8FFF-E515-46B3-861E-8A012B944132}" destId="{08BCA096-5E42-4012-A423-26DAF068B404}" srcOrd="0" destOrd="0" presId="urn:microsoft.com/office/officeart/2005/8/layout/lProcess3"/>
    <dgm:cxn modelId="{2AB1A346-ED8F-419F-BE65-73D3431C9A26}" srcId="{7609C93B-0B9D-4429-A94F-E575C58C70BC}" destId="{73A9D2C2-9011-4DFA-BCC1-1949093F62AD}" srcOrd="1" destOrd="0" parTransId="{8EC27F36-AFEF-4567-B297-5D61774231FE}" sibTransId="{EBF7F0A9-F408-4F56-BC8C-9F84DB2A93F6}"/>
    <dgm:cxn modelId="{513AD76F-F1AA-4109-8716-0E6F6A2C0BE3}" type="presOf" srcId="{57B6DE48-4EE3-47AC-AC02-F41D3541B2A5}" destId="{B7EC2FDB-579D-48D7-A329-646072B2CEF7}" srcOrd="0" destOrd="0" presId="urn:microsoft.com/office/officeart/2005/8/layout/lProcess3"/>
    <dgm:cxn modelId="{840AAE71-174D-44AB-B7EC-43919D46FAA1}" type="presOf" srcId="{2583719F-941F-4EBC-AE0E-B583475F1586}" destId="{2254CF23-0EFA-4948-A217-E9BD057200DB}" srcOrd="0" destOrd="0" presId="urn:microsoft.com/office/officeart/2005/8/layout/lProcess3"/>
    <dgm:cxn modelId="{C42D3B58-384E-4D65-90A9-C4CDA3D5A7DB}" srcId="{1601D969-B6C0-40C3-9232-0C781E885E3C}" destId="{9A9D054E-9B9E-4933-895C-818189F6CD00}" srcOrd="1" destOrd="0" parTransId="{7A20A683-F0BD-4843-A8B8-3743F79477B0}" sibTransId="{F34A324E-01FA-474E-98CD-24439E736518}"/>
    <dgm:cxn modelId="{CB5DDA7A-D87D-424F-BBD6-07F27905E1D7}" type="presOf" srcId="{73A9D2C2-9011-4DFA-BCC1-1949093F62AD}" destId="{AE512EF7-5A78-4E3C-8EF2-78925C91E145}" srcOrd="0" destOrd="0" presId="urn:microsoft.com/office/officeart/2005/8/layout/lProcess3"/>
    <dgm:cxn modelId="{8B503B81-E4E9-4562-B891-1EFD8FD51FB9}" srcId="{C26F1A34-F0B1-4BB1-96E8-A9084CD58298}" destId="{2583719F-941F-4EBC-AE0E-B583475F1586}" srcOrd="1" destOrd="0" parTransId="{7809EDED-91A9-4902-B80F-AFDA7F7EB4E3}" sibTransId="{BABC6541-EDA2-46FA-89FA-9752B9325F06}"/>
    <dgm:cxn modelId="{1A85CF90-FB5D-44C4-B5DA-7F26E75A8E98}" type="presOf" srcId="{C26F1A34-F0B1-4BB1-96E8-A9084CD58298}" destId="{208535BA-91CF-4A2A-84E2-2375351BCDE9}" srcOrd="0" destOrd="0" presId="urn:microsoft.com/office/officeart/2005/8/layout/lProcess3"/>
    <dgm:cxn modelId="{18151C9B-2FBF-4368-968F-C17B178EE12E}" type="presOf" srcId="{F5FE4FDE-A9F7-4566-AE8A-079F8EABE330}" destId="{BA16DC57-8067-422C-9C46-11D3E3243B20}" srcOrd="0" destOrd="0" presId="urn:microsoft.com/office/officeart/2005/8/layout/lProcess3"/>
    <dgm:cxn modelId="{BC9F7CA4-8BDD-4949-8542-F149B6469E36}" type="presOf" srcId="{84257A09-EE9F-402F-BFB6-81FB2843DE67}" destId="{60EB61F2-4576-4CED-89E5-EF84B079145F}" srcOrd="0" destOrd="0" presId="urn:microsoft.com/office/officeart/2005/8/layout/lProcess3"/>
    <dgm:cxn modelId="{45BC1AB5-8102-4AB5-8C7D-7D0A120B2160}" srcId="{7609C93B-0B9D-4429-A94F-E575C58C70BC}" destId="{57B6DE48-4EE3-47AC-AC02-F41D3541B2A5}" srcOrd="0" destOrd="0" parTransId="{8490E764-048E-4525-988E-8FF2E13EE2DD}" sibTransId="{66E6F07F-4BEF-4A63-AE51-9CB96AD0F216}"/>
    <dgm:cxn modelId="{AFC60CBB-6EC4-4BB2-B8A3-75BB03312F86}" srcId="{2583719F-941F-4EBC-AE0E-B583475F1586}" destId="{84257A09-EE9F-402F-BFB6-81FB2843DE67}" srcOrd="0" destOrd="0" parTransId="{83C9EA7F-6344-4983-8FC1-B35AFBF2A5AA}" sibTransId="{D607E08E-85C7-49F7-8BDF-1F0FA01C4392}"/>
    <dgm:cxn modelId="{484F27BC-9ADD-4DEF-93C8-DA4C98B2F8D9}" type="presOf" srcId="{7609C93B-0B9D-4429-A94F-E575C58C70BC}" destId="{C30B0505-D3BD-40EB-B1A1-443F91B5ACFC}" srcOrd="0" destOrd="0" presId="urn:microsoft.com/office/officeart/2005/8/layout/lProcess3"/>
    <dgm:cxn modelId="{5B9D3EC5-F22E-4546-8F62-0BE15327D067}" type="presOf" srcId="{1601D969-B6C0-40C3-9232-0C781E885E3C}" destId="{400BE8F5-A88A-4B61-AFC7-A37D326D9853}" srcOrd="0" destOrd="0" presId="urn:microsoft.com/office/officeart/2005/8/layout/lProcess3"/>
    <dgm:cxn modelId="{91FAC5E3-92CD-4769-81E1-F6504995C073}" type="presOf" srcId="{9A9D054E-9B9E-4933-895C-818189F6CD00}" destId="{D5B8F24A-B7BB-4741-B364-D3EA455954C9}" srcOrd="0" destOrd="0" presId="urn:microsoft.com/office/officeart/2005/8/layout/lProcess3"/>
    <dgm:cxn modelId="{64585FE7-8905-4678-AEAA-8F8C967BAC01}" srcId="{C26F1A34-F0B1-4BB1-96E8-A9084CD58298}" destId="{1601D969-B6C0-40C3-9232-0C781E885E3C}" srcOrd="0" destOrd="0" parTransId="{FD924FEE-0A5B-4F02-8CD5-9400B9CF699C}" sibTransId="{97421DF7-55F7-4BF3-8D95-D3BBEDAEC54B}"/>
    <dgm:cxn modelId="{A40517ED-6C0E-4C90-A772-98730FE43C9D}" srcId="{C26F1A34-F0B1-4BB1-96E8-A9084CD58298}" destId="{7609C93B-0B9D-4429-A94F-E575C58C70BC}" srcOrd="2" destOrd="0" parTransId="{9B037BBC-54F3-483E-8BF8-36AA1A8FD431}" sibTransId="{23FE11CB-E073-4219-BADE-26193373EC71}"/>
    <dgm:cxn modelId="{C26F06FF-F14C-48E2-A702-B2C3D5DC72BA}" srcId="{2583719F-941F-4EBC-AE0E-B583475F1586}" destId="{F5FE4FDE-A9F7-4566-AE8A-079F8EABE330}" srcOrd="1" destOrd="0" parTransId="{A1BF1AE8-32D9-4702-8A83-570D1071B4C2}" sibTransId="{E1707AB8-6055-4109-9ABC-FD6A9A48DEDA}"/>
    <dgm:cxn modelId="{85BC5855-2666-4343-9CEE-DDC53BF5DC47}" type="presParOf" srcId="{208535BA-91CF-4A2A-84E2-2375351BCDE9}" destId="{BE4BE158-195B-4AE0-B4D8-D07A313B996F}" srcOrd="0" destOrd="0" presId="urn:microsoft.com/office/officeart/2005/8/layout/lProcess3"/>
    <dgm:cxn modelId="{798776F0-6ACB-4C1E-A620-A5C98D877112}" type="presParOf" srcId="{BE4BE158-195B-4AE0-B4D8-D07A313B996F}" destId="{400BE8F5-A88A-4B61-AFC7-A37D326D9853}" srcOrd="0" destOrd="0" presId="urn:microsoft.com/office/officeart/2005/8/layout/lProcess3"/>
    <dgm:cxn modelId="{A8F9084D-AAF6-47F7-B3A4-7D4A77A6BB28}" type="presParOf" srcId="{BE4BE158-195B-4AE0-B4D8-D07A313B996F}" destId="{7BA2CBBB-0185-46AE-BD4C-6723F9008130}" srcOrd="1" destOrd="0" presId="urn:microsoft.com/office/officeart/2005/8/layout/lProcess3"/>
    <dgm:cxn modelId="{04D85A15-D31B-4507-8124-75A577851467}" type="presParOf" srcId="{BE4BE158-195B-4AE0-B4D8-D07A313B996F}" destId="{08BCA096-5E42-4012-A423-26DAF068B404}" srcOrd="2" destOrd="0" presId="urn:microsoft.com/office/officeart/2005/8/layout/lProcess3"/>
    <dgm:cxn modelId="{02B5924B-491C-4A27-A65A-C1BD93D9952A}" type="presParOf" srcId="{BE4BE158-195B-4AE0-B4D8-D07A313B996F}" destId="{08E2DB60-3B59-449A-896B-2E94266331A7}" srcOrd="3" destOrd="0" presId="urn:microsoft.com/office/officeart/2005/8/layout/lProcess3"/>
    <dgm:cxn modelId="{BCC5358D-4F31-4CF9-A1F3-F2E0C327BB2B}" type="presParOf" srcId="{BE4BE158-195B-4AE0-B4D8-D07A313B996F}" destId="{D5B8F24A-B7BB-4741-B364-D3EA455954C9}" srcOrd="4" destOrd="0" presId="urn:microsoft.com/office/officeart/2005/8/layout/lProcess3"/>
    <dgm:cxn modelId="{506A6F3F-6F42-4000-9AB8-BEE14D5DD637}" type="presParOf" srcId="{208535BA-91CF-4A2A-84E2-2375351BCDE9}" destId="{95F6B04F-E3FE-46EE-9F33-688147C29D61}" srcOrd="1" destOrd="0" presId="urn:microsoft.com/office/officeart/2005/8/layout/lProcess3"/>
    <dgm:cxn modelId="{03B5720E-A42F-4B3E-8ABE-92EEBF2208E6}" type="presParOf" srcId="{208535BA-91CF-4A2A-84E2-2375351BCDE9}" destId="{745E4BB2-4A68-462E-AA96-B6071875B586}" srcOrd="2" destOrd="0" presId="urn:microsoft.com/office/officeart/2005/8/layout/lProcess3"/>
    <dgm:cxn modelId="{3076405D-11AC-42E2-A157-612F6A0AA9A7}" type="presParOf" srcId="{745E4BB2-4A68-462E-AA96-B6071875B586}" destId="{2254CF23-0EFA-4948-A217-E9BD057200DB}" srcOrd="0" destOrd="0" presId="urn:microsoft.com/office/officeart/2005/8/layout/lProcess3"/>
    <dgm:cxn modelId="{AF2187CF-005E-4180-AA6A-50EF00C7D9CC}" type="presParOf" srcId="{745E4BB2-4A68-462E-AA96-B6071875B586}" destId="{D4595A30-D223-4D0F-B9BE-9BDBC3DA5898}" srcOrd="1" destOrd="0" presId="urn:microsoft.com/office/officeart/2005/8/layout/lProcess3"/>
    <dgm:cxn modelId="{DEB3B9AD-84C5-411A-8B53-71B14A32515C}" type="presParOf" srcId="{745E4BB2-4A68-462E-AA96-B6071875B586}" destId="{60EB61F2-4576-4CED-89E5-EF84B079145F}" srcOrd="2" destOrd="0" presId="urn:microsoft.com/office/officeart/2005/8/layout/lProcess3"/>
    <dgm:cxn modelId="{AC0C00E1-2B2B-4084-88AD-10EF86BFE336}" type="presParOf" srcId="{745E4BB2-4A68-462E-AA96-B6071875B586}" destId="{7CB2B8DD-6FD1-4BB2-B410-6CB2C8C5B6E0}" srcOrd="3" destOrd="0" presId="urn:microsoft.com/office/officeart/2005/8/layout/lProcess3"/>
    <dgm:cxn modelId="{C1A92673-A5AB-4716-B369-CC3D9330F806}" type="presParOf" srcId="{745E4BB2-4A68-462E-AA96-B6071875B586}" destId="{BA16DC57-8067-422C-9C46-11D3E3243B20}" srcOrd="4" destOrd="0" presId="urn:microsoft.com/office/officeart/2005/8/layout/lProcess3"/>
    <dgm:cxn modelId="{1E2B1E21-7BEB-428F-B39F-12D2B9B4F383}" type="presParOf" srcId="{208535BA-91CF-4A2A-84E2-2375351BCDE9}" destId="{E0FC6105-8E01-49D6-959C-4DEDD4CD3A55}" srcOrd="3" destOrd="0" presId="urn:microsoft.com/office/officeart/2005/8/layout/lProcess3"/>
    <dgm:cxn modelId="{72D0733A-4E5A-4F2D-9E59-7597FFE3DACA}" type="presParOf" srcId="{208535BA-91CF-4A2A-84E2-2375351BCDE9}" destId="{C4393992-F76A-43AD-96EB-C3AE54EC19DC}" srcOrd="4" destOrd="0" presId="urn:microsoft.com/office/officeart/2005/8/layout/lProcess3"/>
    <dgm:cxn modelId="{AB306C56-426A-4476-950A-6B6F324BFE31}" type="presParOf" srcId="{C4393992-F76A-43AD-96EB-C3AE54EC19DC}" destId="{C30B0505-D3BD-40EB-B1A1-443F91B5ACFC}" srcOrd="0" destOrd="0" presId="urn:microsoft.com/office/officeart/2005/8/layout/lProcess3"/>
    <dgm:cxn modelId="{F801B016-2E9F-4AE4-B331-F9F860CA4D16}" type="presParOf" srcId="{C4393992-F76A-43AD-96EB-C3AE54EC19DC}" destId="{795102B4-47A3-446E-9877-6190E46B038B}" srcOrd="1" destOrd="0" presId="urn:microsoft.com/office/officeart/2005/8/layout/lProcess3"/>
    <dgm:cxn modelId="{85E278FC-D89B-4C03-A15E-2F08207FC529}" type="presParOf" srcId="{C4393992-F76A-43AD-96EB-C3AE54EC19DC}" destId="{B7EC2FDB-579D-48D7-A329-646072B2CEF7}" srcOrd="2" destOrd="0" presId="urn:microsoft.com/office/officeart/2005/8/layout/lProcess3"/>
    <dgm:cxn modelId="{58DF2BD7-8858-4249-A382-D4C089E5C0D8}" type="presParOf" srcId="{C4393992-F76A-43AD-96EB-C3AE54EC19DC}" destId="{4D86F5B6-4049-49B2-92D1-3C9FB76DAF1A}" srcOrd="3" destOrd="0" presId="urn:microsoft.com/office/officeart/2005/8/layout/lProcess3"/>
    <dgm:cxn modelId="{3D696629-5F6A-4B98-9400-52630AEA93E1}" type="presParOf" srcId="{C4393992-F76A-43AD-96EB-C3AE54EC19DC}" destId="{AE512EF7-5A78-4E3C-8EF2-78925C91E145}"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BE8F5-A88A-4B61-AFC7-A37D326D9853}">
      <dsp:nvSpPr>
        <dsp:cNvPr id="0" name=""/>
        <dsp:cNvSpPr/>
      </dsp:nvSpPr>
      <dsp:spPr>
        <a:xfrm>
          <a:off x="2205" y="27616"/>
          <a:ext cx="3407568" cy="1363027"/>
        </a:xfrm>
        <a:prstGeom prst="chevron">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r>
            <a:rPr lang="en-US" sz="5000" kern="1200">
              <a:latin typeface="Calibri"/>
            </a:rPr>
            <a:t>ASK</a:t>
          </a:r>
          <a:endParaRPr lang="en-US" sz="5000" kern="1200"/>
        </a:p>
      </dsp:txBody>
      <dsp:txXfrm>
        <a:off x="683719" y="27616"/>
        <a:ext cx="2044541" cy="1363027"/>
      </dsp:txXfrm>
    </dsp:sp>
    <dsp:sp modelId="{08BCA096-5E42-4012-A423-26DAF068B404}">
      <dsp:nvSpPr>
        <dsp:cNvPr id="0" name=""/>
        <dsp:cNvSpPr/>
      </dsp:nvSpPr>
      <dsp:spPr>
        <a:xfrm>
          <a:off x="2966790" y="143473"/>
          <a:ext cx="2828282" cy="113131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a:rPr>
            <a:t>Ask open-ended questions to understand their vaping behavior and readiness to quit.</a:t>
          </a:r>
          <a:endParaRPr lang="en-US" sz="1400" kern="1200"/>
        </a:p>
      </dsp:txBody>
      <dsp:txXfrm>
        <a:off x="3532446" y="143473"/>
        <a:ext cx="1696970" cy="1131312"/>
      </dsp:txXfrm>
    </dsp:sp>
    <dsp:sp modelId="{D5B8F24A-B7BB-4741-B364-D3EA455954C9}">
      <dsp:nvSpPr>
        <dsp:cNvPr id="0" name=""/>
        <dsp:cNvSpPr/>
      </dsp:nvSpPr>
      <dsp:spPr>
        <a:xfrm>
          <a:off x="5399112" y="143473"/>
          <a:ext cx="2828282" cy="113131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a:rPr>
            <a:t>'How do you feel about your vaping?'</a:t>
          </a:r>
        </a:p>
      </dsp:txBody>
      <dsp:txXfrm>
        <a:off x="5964768" y="143473"/>
        <a:ext cx="1696970" cy="1131312"/>
      </dsp:txXfrm>
    </dsp:sp>
    <dsp:sp modelId="{2254CF23-0EFA-4948-A217-E9BD057200DB}">
      <dsp:nvSpPr>
        <dsp:cNvPr id="0" name=""/>
        <dsp:cNvSpPr/>
      </dsp:nvSpPr>
      <dsp:spPr>
        <a:xfrm>
          <a:off x="2205" y="1581467"/>
          <a:ext cx="3407568" cy="1363027"/>
        </a:xfrm>
        <a:prstGeom prst="chevron">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r>
            <a:rPr lang="en-US" sz="5000" b="1" kern="1200">
              <a:latin typeface="Calibri"/>
            </a:rPr>
            <a:t>ADVICE</a:t>
          </a:r>
          <a:endParaRPr lang="en-US" sz="5000" kern="1200"/>
        </a:p>
      </dsp:txBody>
      <dsp:txXfrm>
        <a:off x="683719" y="1581467"/>
        <a:ext cx="2044541" cy="1363027"/>
      </dsp:txXfrm>
    </dsp:sp>
    <dsp:sp modelId="{60EB61F2-4576-4CED-89E5-EF84B079145F}">
      <dsp:nvSpPr>
        <dsp:cNvPr id="0" name=""/>
        <dsp:cNvSpPr/>
      </dsp:nvSpPr>
      <dsp:spPr>
        <a:xfrm>
          <a:off x="2966790" y="1697325"/>
          <a:ext cx="2828282" cy="113131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Calibri"/>
            </a:rPr>
            <a:t>Provide Information:</a:t>
          </a:r>
          <a:r>
            <a:rPr lang="en-US" sz="1400" kern="1200">
              <a:latin typeface="Calibri"/>
            </a:rPr>
            <a:t> Offer clear, non-judgmental information about the risks of vaping</a:t>
          </a:r>
        </a:p>
      </dsp:txBody>
      <dsp:txXfrm>
        <a:off x="3532446" y="1697325"/>
        <a:ext cx="1696970" cy="1131312"/>
      </dsp:txXfrm>
    </dsp:sp>
    <dsp:sp modelId="{BA16DC57-8067-422C-9C46-11D3E3243B20}">
      <dsp:nvSpPr>
        <dsp:cNvPr id="0" name=""/>
        <dsp:cNvSpPr/>
      </dsp:nvSpPr>
      <dsp:spPr>
        <a:xfrm>
          <a:off x="5399112" y="1697325"/>
          <a:ext cx="2828282" cy="113131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b="1" kern="1200" err="1">
              <a:latin typeface="Calibri"/>
            </a:rPr>
            <a:t>Personalise</a:t>
          </a:r>
          <a:r>
            <a:rPr lang="en-US" sz="1400" b="1" kern="1200">
              <a:latin typeface="Calibri"/>
            </a:rPr>
            <a:t> Advice:</a:t>
          </a:r>
          <a:r>
            <a:rPr lang="en-US" sz="1400" kern="1200">
              <a:latin typeface="Calibri"/>
            </a:rPr>
            <a:t> Relate advice to their goals and values</a:t>
          </a:r>
          <a:endParaRPr lang="en-US" sz="1400" kern="1200"/>
        </a:p>
      </dsp:txBody>
      <dsp:txXfrm>
        <a:off x="5964768" y="1697325"/>
        <a:ext cx="1696970" cy="1131312"/>
      </dsp:txXfrm>
    </dsp:sp>
    <dsp:sp modelId="{C30B0505-D3BD-40EB-B1A1-443F91B5ACFC}">
      <dsp:nvSpPr>
        <dsp:cNvPr id="0" name=""/>
        <dsp:cNvSpPr/>
      </dsp:nvSpPr>
      <dsp:spPr>
        <a:xfrm>
          <a:off x="2205" y="3135319"/>
          <a:ext cx="3407568" cy="1363027"/>
        </a:xfrm>
        <a:prstGeom prst="chevron">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r>
            <a:rPr lang="en-US" sz="5000" kern="1200">
              <a:latin typeface="Calibri"/>
            </a:rPr>
            <a:t>ACT</a:t>
          </a:r>
          <a:endParaRPr lang="en-US" sz="5000" kern="1200"/>
        </a:p>
      </dsp:txBody>
      <dsp:txXfrm>
        <a:off x="683719" y="3135319"/>
        <a:ext cx="2044541" cy="1363027"/>
      </dsp:txXfrm>
    </dsp:sp>
    <dsp:sp modelId="{B7EC2FDB-579D-48D7-A329-646072B2CEF7}">
      <dsp:nvSpPr>
        <dsp:cNvPr id="0" name=""/>
        <dsp:cNvSpPr/>
      </dsp:nvSpPr>
      <dsp:spPr>
        <a:xfrm>
          <a:off x="2966790" y="3251176"/>
          <a:ext cx="2828282" cy="113131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a:rPr>
            <a:t>Discuss and choose strategies that fit their lifestyle and preferences. </a:t>
          </a:r>
          <a:r>
            <a:rPr lang="en-US" sz="1400" b="1" kern="1200">
              <a:latin typeface="Calibri"/>
            </a:rPr>
            <a:t>Ask for help</a:t>
          </a:r>
          <a:endParaRPr lang="en-US" sz="1400" b="1" kern="1200"/>
        </a:p>
      </dsp:txBody>
      <dsp:txXfrm>
        <a:off x="3532446" y="3251176"/>
        <a:ext cx="1696970" cy="1131312"/>
      </dsp:txXfrm>
    </dsp:sp>
    <dsp:sp modelId="{AE512EF7-5A78-4E3C-8EF2-78925C91E145}">
      <dsp:nvSpPr>
        <dsp:cNvPr id="0" name=""/>
        <dsp:cNvSpPr/>
      </dsp:nvSpPr>
      <dsp:spPr>
        <a:xfrm>
          <a:off x="5399112" y="3251176"/>
          <a:ext cx="2828282" cy="113131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Calibri"/>
            </a:rPr>
            <a:t> GPs, Pharmacies, stop smoking services </a:t>
          </a:r>
          <a:endParaRPr lang="en-US" sz="1400" kern="1200"/>
        </a:p>
      </dsp:txBody>
      <dsp:txXfrm>
        <a:off x="5964768" y="3251176"/>
        <a:ext cx="1696970" cy="11313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5C61A-D173-4CD2-8474-E299F6D6F692}" type="datetimeFigureOut">
              <a:rPr lang="en-GB" smtClean="0"/>
              <a:t>13/09/2024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1D8B0-69DD-40B5-BBE1-8713107AFD5C}" type="slidenum">
              <a:rPr lang="en-GB" smtClean="0"/>
              <a:t>‹#›</a:t>
            </a:fld>
            <a:endParaRPr lang="en-GB"/>
          </a:p>
        </p:txBody>
      </p:sp>
    </p:spTree>
    <p:extLst>
      <p:ext uri="{BB962C8B-B14F-4D97-AF65-F5344CB8AC3E}">
        <p14:creationId xmlns:p14="http://schemas.microsoft.com/office/powerpoint/2010/main" val="6083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ordslibrary.parliament.uk/vaping-among-teens-a-growing-trend/#heading-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ordslibrary.parliament.uk/vaping-among-teens-a-growing-trend/#heading-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ordslibrary.parliament.uk/vaping-among-teens-a-growing-trend/#heading-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ordslibrary.parliament.uk/vaping-among-teens-a-growing-trend/#heading-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cigarettes, there is no combustion (burning) involved in e-cigarettes so there is no smoke and no other harmful products of combustion, such as tar and carbon monoxide. Nicotine in e-cigarettes poses little danger to adult users.</a:t>
            </a:r>
          </a:p>
          <a:p>
            <a:endParaRPr lang="en-US">
              <a:cs typeface="Calibri"/>
            </a:endParaRPr>
          </a:p>
          <a:p>
            <a:r>
              <a:rPr lang="en-US"/>
              <a:t>glycol is one of two diluents in e-liquid. It is a clear, viscous fluid that is odourless but has a slight sweetness. It is there to dilute the e-liquid and make it available easier to run through your vape tank and vape coil.</a:t>
            </a:r>
          </a:p>
          <a:p>
            <a:r>
              <a:rPr lang="en-US"/>
              <a:t>PG isn’t only used in e-liquid, it is also </a:t>
            </a:r>
            <a:r>
              <a:rPr lang="en-US" err="1"/>
              <a:t>utilised</a:t>
            </a:r>
            <a:r>
              <a:rPr lang="en-US"/>
              <a:t> by the food and beauty industry in products such as liquid sweeteners, whipped dairy products and face creams.</a:t>
            </a:r>
            <a:endParaRPr lang="en-US">
              <a:cs typeface="Calibri"/>
            </a:endParaRPr>
          </a:p>
          <a:p>
            <a:endParaRPr lang="en-US"/>
          </a:p>
          <a:p>
            <a:r>
              <a:rPr lang="en-US"/>
              <a:t>glycerine is a thick, clear fluid that is odourless, with a slight sweet taste. This is the second of the diluents contained within e-liquid and adds a thicker consistency to the juice.</a:t>
            </a:r>
          </a:p>
          <a:p>
            <a:r>
              <a:rPr lang="en-US"/>
              <a:t>VG isn’t only used in e-liquid, it is used by the food industry in things such as frozen yoghurt as well as in a wide range of beauty products.</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011D8B0-69DD-40B5-BBE1-8713107AFD5C}" type="slidenum">
              <a:rPr lang="en-GB" smtClean="0"/>
              <a:t>4</a:t>
            </a:fld>
            <a:endParaRPr lang="en-GB"/>
          </a:p>
        </p:txBody>
      </p:sp>
    </p:spTree>
    <p:extLst>
      <p:ext uri="{BB962C8B-B14F-4D97-AF65-F5344CB8AC3E}">
        <p14:creationId xmlns:p14="http://schemas.microsoft.com/office/powerpoint/2010/main" val="357964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Vaping among teens: A growing trend? - House of Lords Library (parliament.uk)</a:t>
            </a:r>
            <a:endParaRPr lang="en-GB"/>
          </a:p>
        </p:txBody>
      </p:sp>
      <p:sp>
        <p:nvSpPr>
          <p:cNvPr id="4" name="Slide Number Placeholder 3"/>
          <p:cNvSpPr>
            <a:spLocks noGrp="1"/>
          </p:cNvSpPr>
          <p:nvPr>
            <p:ph type="sldNum" sz="quarter" idx="10"/>
          </p:nvPr>
        </p:nvSpPr>
        <p:spPr/>
        <p:txBody>
          <a:bodyPr/>
          <a:lstStyle/>
          <a:p>
            <a:fld id="{9011D8B0-69DD-40B5-BBE1-8713107AFD5C}" type="slidenum">
              <a:rPr lang="en-GB" smtClean="0"/>
              <a:t>12</a:t>
            </a:fld>
            <a:endParaRPr lang="en-GB"/>
          </a:p>
        </p:txBody>
      </p:sp>
    </p:spTree>
    <p:extLst>
      <p:ext uri="{BB962C8B-B14F-4D97-AF65-F5344CB8AC3E}">
        <p14:creationId xmlns:p14="http://schemas.microsoft.com/office/powerpoint/2010/main" val="18426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Vaping among teens: A growing trend? - House of Lords Library (parliament.uk)</a:t>
            </a:r>
            <a:endParaRPr lang="en-GB"/>
          </a:p>
        </p:txBody>
      </p:sp>
      <p:sp>
        <p:nvSpPr>
          <p:cNvPr id="4" name="Slide Number Placeholder 3"/>
          <p:cNvSpPr>
            <a:spLocks noGrp="1"/>
          </p:cNvSpPr>
          <p:nvPr>
            <p:ph type="sldNum" sz="quarter" idx="10"/>
          </p:nvPr>
        </p:nvSpPr>
        <p:spPr/>
        <p:txBody>
          <a:bodyPr/>
          <a:lstStyle/>
          <a:p>
            <a:fld id="{9011D8B0-69DD-40B5-BBE1-8713107AFD5C}" type="slidenum">
              <a:rPr lang="en-GB" smtClean="0"/>
              <a:t>15</a:t>
            </a:fld>
            <a:endParaRPr lang="en-GB"/>
          </a:p>
        </p:txBody>
      </p:sp>
    </p:spTree>
    <p:extLst>
      <p:ext uri="{BB962C8B-B14F-4D97-AF65-F5344CB8AC3E}">
        <p14:creationId xmlns:p14="http://schemas.microsoft.com/office/powerpoint/2010/main" val="327450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Vaping among teens: A growing trend? - House of Lords Library (parliament.uk)</a:t>
            </a:r>
            <a:endParaRPr lang="en-GB"/>
          </a:p>
        </p:txBody>
      </p:sp>
      <p:sp>
        <p:nvSpPr>
          <p:cNvPr id="4" name="Slide Number Placeholder 3"/>
          <p:cNvSpPr>
            <a:spLocks noGrp="1"/>
          </p:cNvSpPr>
          <p:nvPr>
            <p:ph type="sldNum" sz="quarter" idx="10"/>
          </p:nvPr>
        </p:nvSpPr>
        <p:spPr/>
        <p:txBody>
          <a:bodyPr/>
          <a:lstStyle/>
          <a:p>
            <a:fld id="{9011D8B0-69DD-40B5-BBE1-8713107AFD5C}" type="slidenum">
              <a:rPr lang="en-GB" smtClean="0"/>
              <a:t>16</a:t>
            </a:fld>
            <a:endParaRPr lang="en-GB"/>
          </a:p>
        </p:txBody>
      </p:sp>
    </p:spTree>
    <p:extLst>
      <p:ext uri="{BB962C8B-B14F-4D97-AF65-F5344CB8AC3E}">
        <p14:creationId xmlns:p14="http://schemas.microsoft.com/office/powerpoint/2010/main" val="313310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Vaping among teens: A growing trend? - House of Lords Library (parliament.uk)</a:t>
            </a:r>
            <a:endParaRPr lang="en-GB"/>
          </a:p>
        </p:txBody>
      </p:sp>
      <p:sp>
        <p:nvSpPr>
          <p:cNvPr id="4" name="Slide Number Placeholder 3"/>
          <p:cNvSpPr>
            <a:spLocks noGrp="1"/>
          </p:cNvSpPr>
          <p:nvPr>
            <p:ph type="sldNum" sz="quarter" idx="10"/>
          </p:nvPr>
        </p:nvSpPr>
        <p:spPr/>
        <p:txBody>
          <a:bodyPr/>
          <a:lstStyle/>
          <a:p>
            <a:fld id="{9011D8B0-69DD-40B5-BBE1-8713107AFD5C}" type="slidenum">
              <a:rPr lang="en-GB" smtClean="0"/>
              <a:t>17</a:t>
            </a:fld>
            <a:endParaRPr lang="en-GB"/>
          </a:p>
        </p:txBody>
      </p:sp>
    </p:spTree>
    <p:extLst>
      <p:ext uri="{BB962C8B-B14F-4D97-AF65-F5344CB8AC3E}">
        <p14:creationId xmlns:p14="http://schemas.microsoft.com/office/powerpoint/2010/main" val="154795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F740BD9-D11D-4C2E-BABE-C2E87F060568}"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108229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740BD9-D11D-4C2E-BABE-C2E87F060568}"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314699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740BD9-D11D-4C2E-BABE-C2E87F060568}"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166941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740BD9-D11D-4C2E-BABE-C2E87F060568}"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357153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740BD9-D11D-4C2E-BABE-C2E87F060568}"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199318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740BD9-D11D-4C2E-BABE-C2E87F060568}"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376582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740BD9-D11D-4C2E-BABE-C2E87F060568}" type="datetimeFigureOut">
              <a:rPr lang="en-GB" smtClean="0"/>
              <a:t>13/09/2024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219753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740BD9-D11D-4C2E-BABE-C2E87F060568}" type="datetimeFigureOut">
              <a:rPr lang="en-GB" smtClean="0"/>
              <a:t>13/09/2024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106561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40BD9-D11D-4C2E-BABE-C2E87F060568}" type="datetimeFigureOut">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58193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740BD9-D11D-4C2E-BABE-C2E87F060568}"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62351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740BD9-D11D-4C2E-BABE-C2E87F060568}"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BD1E1-6BDE-4D36-B1A0-25A4A66084EC}" type="slidenum">
              <a:rPr lang="en-GB" smtClean="0"/>
              <a:t>‹#›</a:t>
            </a:fld>
            <a:endParaRPr lang="en-GB"/>
          </a:p>
        </p:txBody>
      </p:sp>
    </p:spTree>
    <p:extLst>
      <p:ext uri="{BB962C8B-B14F-4D97-AF65-F5344CB8AC3E}">
        <p14:creationId xmlns:p14="http://schemas.microsoft.com/office/powerpoint/2010/main" val="400557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40BD9-D11D-4C2E-BABE-C2E87F060568}" type="datetimeFigureOut">
              <a:rPr lang="en-GB" smtClean="0"/>
              <a:t>13/09/2024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BD1E1-6BDE-4D36-B1A0-25A4A66084EC}" type="slidenum">
              <a:rPr lang="en-GB" smtClean="0"/>
              <a:t>‹#›</a:t>
            </a:fld>
            <a:endParaRPr lang="en-GB"/>
          </a:p>
        </p:txBody>
      </p:sp>
    </p:spTree>
    <p:extLst>
      <p:ext uri="{BB962C8B-B14F-4D97-AF65-F5344CB8AC3E}">
        <p14:creationId xmlns:p14="http://schemas.microsoft.com/office/powerpoint/2010/main" val="571725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onlinelibrary.wiley.com/doi/abs/10.1002/ppul.25619" TargetMode="External"/><Relationship Id="rId4" Type="http://schemas.openxmlformats.org/officeDocument/2006/relationships/hyperlink" Target="https://www.ncbi.nlm.nih.gov/pmc/articles/PMC675418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westlondon.nhs.uk/our-services/adult/ealing-community-partners/adult-services/community-health/smokefree-service" TargetMode="External"/><Relationship Id="rId4" Type="http://schemas.openxmlformats.org/officeDocument/2006/relationships/hyperlink" Target="mailto:wlm-tr.hls@nh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rod4d4yFea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40768"/>
            <a:ext cx="9144000" cy="3960440"/>
          </a:xfrm>
          <a:prstGeom prst="rect">
            <a:avLst/>
          </a:prstGeom>
          <a:solidFill>
            <a:srgbClr val="00A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p:txBody>
          <a:bodyPr>
            <a:noAutofit/>
          </a:bodyPr>
          <a:lstStyle/>
          <a:p>
            <a:r>
              <a:rPr lang="en-GB" sz="4800" b="1">
                <a:solidFill>
                  <a:schemeClr val="bg1"/>
                </a:solidFill>
                <a:latin typeface="Open Sans"/>
                <a:ea typeface="Open Sans"/>
                <a:cs typeface="Open Sans"/>
              </a:rPr>
              <a:t>Young people, vapes, and cigarettes</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Tree>
    <p:extLst>
      <p:ext uri="{BB962C8B-B14F-4D97-AF65-F5344CB8AC3E}">
        <p14:creationId xmlns:p14="http://schemas.microsoft.com/office/powerpoint/2010/main" val="777336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
        <p:nvSpPr>
          <p:cNvPr id="7" name="TextBox 6"/>
          <p:cNvSpPr txBox="1"/>
          <p:nvPr/>
        </p:nvSpPr>
        <p:spPr>
          <a:xfrm>
            <a:off x="179512" y="5822617"/>
            <a:ext cx="6336704" cy="646331"/>
          </a:xfrm>
          <a:prstGeom prst="rect">
            <a:avLst/>
          </a:prstGeom>
          <a:noFill/>
        </p:spPr>
        <p:txBody>
          <a:bodyPr wrap="square" rtlCol="0">
            <a:spAutoFit/>
          </a:bodyPr>
          <a:lstStyle/>
          <a:p>
            <a:pPr marL="285750" indent="-285750">
              <a:buFont typeface="Arial" panose="020B0604020202020204" pitchFamily="34" charset="0"/>
              <a:buChar char="•"/>
            </a:pPr>
            <a:r>
              <a:rPr lang="en-GB"/>
              <a:t>Young people are more like to have tried a vape rather than smoke a traditional cigarettes</a:t>
            </a:r>
          </a:p>
        </p:txBody>
      </p:sp>
      <p:pic>
        <p:nvPicPr>
          <p:cNvPr id="2" name="Picture 1" descr="A graph of smoking and smoking&#10;&#10;Description automatically generated">
            <a:extLst>
              <a:ext uri="{FF2B5EF4-FFF2-40B4-BE49-F238E27FC236}">
                <a16:creationId xmlns:a16="http://schemas.microsoft.com/office/drawing/2014/main" id="{087922A8-66E4-FD8C-2C9C-798158403055}"/>
              </a:ext>
            </a:extLst>
          </p:cNvPr>
          <p:cNvPicPr>
            <a:picLocks noChangeAspect="1"/>
          </p:cNvPicPr>
          <p:nvPr/>
        </p:nvPicPr>
        <p:blipFill>
          <a:blip r:embed="rId4"/>
          <a:srcRect l="4684" t="-152" r="9228" b="21699"/>
          <a:stretch/>
        </p:blipFill>
        <p:spPr>
          <a:xfrm>
            <a:off x="256331" y="1142999"/>
            <a:ext cx="6353528" cy="4580125"/>
          </a:xfrm>
          <a:prstGeom prst="rect">
            <a:avLst/>
          </a:prstGeom>
        </p:spPr>
      </p:pic>
      <p:sp>
        <p:nvSpPr>
          <p:cNvPr id="3" name="TextBox 2">
            <a:extLst>
              <a:ext uri="{FF2B5EF4-FFF2-40B4-BE49-F238E27FC236}">
                <a16:creationId xmlns:a16="http://schemas.microsoft.com/office/drawing/2014/main" id="{69ADF804-7B92-206A-E6FA-841B70B5F5BA}"/>
              </a:ext>
            </a:extLst>
          </p:cNvPr>
          <p:cNvSpPr txBox="1"/>
          <p:nvPr/>
        </p:nvSpPr>
        <p:spPr>
          <a:xfrm>
            <a:off x="322119" y="501360"/>
            <a:ext cx="62111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Figure 1. Pattern of vaping and smoking among GB children who have tried vaping (11- 17), 2014-2024 </a:t>
            </a:r>
            <a:endParaRPr lang="en-US" b="1"/>
          </a:p>
        </p:txBody>
      </p:sp>
    </p:spTree>
    <p:extLst>
      <p:ext uri="{BB962C8B-B14F-4D97-AF65-F5344CB8AC3E}">
        <p14:creationId xmlns:p14="http://schemas.microsoft.com/office/powerpoint/2010/main" val="3284175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
        <p:nvSpPr>
          <p:cNvPr id="3" name="TextBox 2">
            <a:extLst>
              <a:ext uri="{FF2B5EF4-FFF2-40B4-BE49-F238E27FC236}">
                <a16:creationId xmlns:a16="http://schemas.microsoft.com/office/drawing/2014/main" id="{2DAFE198-1993-D26A-A30A-B39798CE301B}"/>
              </a:ext>
            </a:extLst>
          </p:cNvPr>
          <p:cNvSpPr txBox="1"/>
          <p:nvPr/>
        </p:nvSpPr>
        <p:spPr>
          <a:xfrm>
            <a:off x="662419" y="480579"/>
            <a:ext cx="61799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Figure 2. Reasons for vaping, among ever and never smokers 11-17, 2024</a:t>
            </a:r>
            <a:endParaRPr lang="en-US" b="1"/>
          </a:p>
        </p:txBody>
      </p:sp>
      <p:pic>
        <p:nvPicPr>
          <p:cNvPr id="4" name="Picture 3" descr="A graph of different shades of gray and black&#10;&#10;Description automatically generated">
            <a:extLst>
              <a:ext uri="{FF2B5EF4-FFF2-40B4-BE49-F238E27FC236}">
                <a16:creationId xmlns:a16="http://schemas.microsoft.com/office/drawing/2014/main" id="{5FEB7DA1-BE0A-68BA-F098-89551668E01C}"/>
              </a:ext>
            </a:extLst>
          </p:cNvPr>
          <p:cNvPicPr>
            <a:picLocks noChangeAspect="1"/>
          </p:cNvPicPr>
          <p:nvPr/>
        </p:nvPicPr>
        <p:blipFill>
          <a:blip r:embed="rId3"/>
          <a:srcRect t="2793" b="-186"/>
          <a:stretch/>
        </p:blipFill>
        <p:spPr>
          <a:xfrm>
            <a:off x="457200" y="1336344"/>
            <a:ext cx="8229600" cy="4893168"/>
          </a:xfrm>
          <a:prstGeom prst="rect">
            <a:avLst/>
          </a:prstGeom>
        </p:spPr>
      </p:pic>
    </p:spTree>
    <p:extLst>
      <p:ext uri="{BB962C8B-B14F-4D97-AF65-F5344CB8AC3E}">
        <p14:creationId xmlns:p14="http://schemas.microsoft.com/office/powerpoint/2010/main" val="423361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417662" y="375916"/>
            <a:ext cx="4308676" cy="1143000"/>
          </a:xfrm>
        </p:spPr>
        <p:txBody>
          <a:bodyPr>
            <a:normAutofit/>
          </a:bodyPr>
          <a:lstStyle/>
          <a:p>
            <a:pPr algn="l"/>
            <a:r>
              <a:rPr lang="en-GB" sz="4000" b="1">
                <a:solidFill>
                  <a:schemeClr val="accent1">
                    <a:lumMod val="49000"/>
                  </a:schemeClr>
                </a:solidFill>
                <a:latin typeface="Open Sans"/>
                <a:ea typeface="Open Sans"/>
                <a:cs typeface="Open Sans"/>
              </a:rPr>
              <a:t>Health impact</a:t>
            </a:r>
          </a:p>
        </p:txBody>
      </p:sp>
      <p:sp>
        <p:nvSpPr>
          <p:cNvPr id="2" name="Content Placeholder 1"/>
          <p:cNvSpPr>
            <a:spLocks noGrp="1"/>
          </p:cNvSpPr>
          <p:nvPr>
            <p:ph idx="1"/>
          </p:nvPr>
        </p:nvSpPr>
        <p:spPr>
          <a:xfrm>
            <a:off x="457200" y="1600201"/>
            <a:ext cx="8229600" cy="4061048"/>
          </a:xfrm>
        </p:spPr>
        <p:txBody>
          <a:bodyPr vert="horz" lIns="91440" tIns="45720" rIns="91440" bIns="45720" rtlCol="0" anchor="t">
            <a:normAutofit fontScale="92500" lnSpcReduction="20000"/>
          </a:bodyPr>
          <a:lstStyle/>
          <a:p>
            <a:pPr marL="0" indent="0">
              <a:buNone/>
            </a:pPr>
            <a:r>
              <a:rPr lang="en-GB" sz="1800">
                <a:ea typeface="Open Sans"/>
                <a:cs typeface="Open Sans"/>
              </a:rPr>
              <a:t>Nicotine can have detrimental health effects:</a:t>
            </a:r>
          </a:p>
          <a:p>
            <a:pPr marL="0" indent="0">
              <a:buNone/>
            </a:pPr>
            <a:endParaRPr lang="en-GB" sz="1800">
              <a:ea typeface="Open Sans"/>
              <a:cs typeface="Open Sans"/>
            </a:endParaRPr>
          </a:p>
          <a:p>
            <a:r>
              <a:rPr lang="en-GB" sz="1800">
                <a:ea typeface="Open Sans"/>
                <a:cs typeface="Open Sans"/>
              </a:rPr>
              <a:t>Adolescents are more vulnerable to nicotine dependency than adults. Chronic nicotine exposure can impact brain development. This can contribute to cognitive and attention deficit conditions and worsen mood disorders, including depression and suicidal thoughts, (</a:t>
            </a:r>
            <a:r>
              <a:rPr lang="en-GB" sz="1800">
                <a:ea typeface="Open Sans"/>
                <a:cs typeface="Open Sans"/>
                <a:hlinkClick r:id="rId4"/>
              </a:rPr>
              <a:t>Ren and Lotfipour, 2019</a:t>
            </a:r>
            <a:r>
              <a:rPr lang="en-GB" sz="1800">
                <a:ea typeface="Open Sans"/>
                <a:cs typeface="Open Sans"/>
              </a:rPr>
              <a:t>).</a:t>
            </a:r>
            <a:endParaRPr lang="en-GB" sz="1800">
              <a:ea typeface="Calibri"/>
              <a:cs typeface="Calibri"/>
            </a:endParaRPr>
          </a:p>
          <a:p>
            <a:endParaRPr lang="en-GB" sz="1800">
              <a:ea typeface="Open Sans"/>
              <a:cs typeface="Open Sans"/>
            </a:endParaRPr>
          </a:p>
          <a:p>
            <a:pPr marL="0" indent="0">
              <a:buNone/>
            </a:pPr>
            <a:r>
              <a:rPr lang="en-GB" sz="1800">
                <a:ea typeface="Open Sans"/>
                <a:cs typeface="Open Sans"/>
              </a:rPr>
              <a:t>E-cigarette use can have negative effects on respiratory health:</a:t>
            </a:r>
          </a:p>
          <a:p>
            <a:pPr marL="0" indent="0">
              <a:buNone/>
            </a:pPr>
            <a:endParaRPr lang="en-GB" sz="1800">
              <a:ea typeface="Open Sans"/>
              <a:cs typeface="Open Sans"/>
            </a:endParaRPr>
          </a:p>
          <a:p>
            <a:r>
              <a:rPr lang="en-GB" sz="1800">
                <a:ea typeface="Open Sans"/>
                <a:cs typeface="Open Sans"/>
              </a:rPr>
              <a:t>Research has shown that young people using e-cigarettes are twice as likely to suffer from a chronic cough than non-users. Vaping can reduce the function of the lungs via disturbance of gas exchange and tissue inflammation. It can also lower immunity, increasing the risk of respiratory infection. (</a:t>
            </a:r>
            <a:r>
              <a:rPr lang="en-GB" sz="1800">
                <a:ea typeface="Open Sans"/>
                <a:cs typeface="Open Sans"/>
                <a:hlinkClick r:id="rId5"/>
              </a:rPr>
              <a:t>Bourke,Sharif, and Narayan, 2021</a:t>
            </a:r>
            <a:r>
              <a:rPr lang="en-GB" sz="1800">
                <a:ea typeface="Open Sans"/>
                <a:cs typeface="Open Sans"/>
              </a:rPr>
              <a:t>)</a:t>
            </a:r>
          </a:p>
          <a:p>
            <a:endParaRPr lang="en-GB" sz="1800">
              <a:ea typeface="Open Sans" panose="020B0606030504020204" pitchFamily="34" charset="0"/>
              <a:cs typeface="Open Sans" panose="020B0606030504020204" pitchFamily="34" charset="0"/>
            </a:endParaRPr>
          </a:p>
          <a:p>
            <a:pPr marL="0" indent="0">
              <a:buNone/>
            </a:pPr>
            <a:r>
              <a:rPr lang="en-GB" sz="1800">
                <a:ea typeface="Open Sans"/>
                <a:cs typeface="Open Sans"/>
              </a:rPr>
              <a:t>Some health experts have raised concerns that e-cigarettes could be a gateway to tobacco smoking for young people. </a:t>
            </a:r>
          </a:p>
        </p:txBody>
      </p:sp>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Tree>
    <p:extLst>
      <p:ext uri="{BB962C8B-B14F-4D97-AF65-F5344CB8AC3E}">
        <p14:creationId xmlns:p14="http://schemas.microsoft.com/office/powerpoint/2010/main" val="291198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A7BC-FB43-DBA3-E707-3034F182A4A0}"/>
              </a:ext>
            </a:extLst>
          </p:cNvPr>
          <p:cNvSpPr>
            <a:spLocks noGrp="1"/>
          </p:cNvSpPr>
          <p:nvPr>
            <p:ph type="title"/>
          </p:nvPr>
        </p:nvSpPr>
        <p:spPr/>
        <p:txBody>
          <a:bodyPr>
            <a:normAutofit/>
          </a:bodyPr>
          <a:lstStyle/>
          <a:p>
            <a:pPr algn="l"/>
            <a:r>
              <a:rPr lang="en-US" sz="4000" b="1">
                <a:solidFill>
                  <a:schemeClr val="tx2"/>
                </a:solidFill>
                <a:latin typeface="Open Sans"/>
                <a:ea typeface="Calibri"/>
                <a:cs typeface="Calibri"/>
              </a:rPr>
              <a:t>Environmental Impact</a:t>
            </a:r>
          </a:p>
        </p:txBody>
      </p:sp>
      <p:pic>
        <p:nvPicPr>
          <p:cNvPr id="5" name="Picture 4" descr="A blue and white logo&#10;&#10;Description automatically generated">
            <a:extLst>
              <a:ext uri="{FF2B5EF4-FFF2-40B4-BE49-F238E27FC236}">
                <a16:creationId xmlns:a16="http://schemas.microsoft.com/office/drawing/2014/main" id="{493337E5-55DC-0B1F-A16C-3D85476E640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pic>
        <p:nvPicPr>
          <p:cNvPr id="7" name="Picture 2" descr="G:\Armstrongway Shared\PRESS&amp;COMMUNICATIONS\Logos guides and templates\Logos\Promoting hope strapline\Screen and office\Mission statement - standard.png">
            <a:extLst>
              <a:ext uri="{FF2B5EF4-FFF2-40B4-BE49-F238E27FC236}">
                <a16:creationId xmlns:a16="http://schemas.microsoft.com/office/drawing/2014/main" id="{F9E2E251-1311-65B8-B844-B54EBBE93E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descr="A clock with a world map and text&#10;&#10;Description automatically generated">
            <a:extLst>
              <a:ext uri="{FF2B5EF4-FFF2-40B4-BE49-F238E27FC236}">
                <a16:creationId xmlns:a16="http://schemas.microsoft.com/office/drawing/2014/main" id="{A2DCCEA9-7FF9-D434-A844-93148F063E78}"/>
              </a:ext>
            </a:extLst>
          </p:cNvPr>
          <p:cNvPicPr>
            <a:picLocks noGrp="1" noChangeAspect="1"/>
          </p:cNvPicPr>
          <p:nvPr>
            <p:ph idx="1"/>
          </p:nvPr>
        </p:nvPicPr>
        <p:blipFill>
          <a:blip r:embed="rId4"/>
          <a:stretch>
            <a:fillRect/>
          </a:stretch>
        </p:blipFill>
        <p:spPr>
          <a:xfrm>
            <a:off x="340380" y="1897126"/>
            <a:ext cx="2845178" cy="2340605"/>
          </a:xfrm>
        </p:spPr>
      </p:pic>
      <p:sp>
        <p:nvSpPr>
          <p:cNvPr id="6" name="TextBox 5">
            <a:extLst>
              <a:ext uri="{FF2B5EF4-FFF2-40B4-BE49-F238E27FC236}">
                <a16:creationId xmlns:a16="http://schemas.microsoft.com/office/drawing/2014/main" id="{065FF5DE-3A6C-623A-2F63-10D244563372}"/>
              </a:ext>
            </a:extLst>
          </p:cNvPr>
          <p:cNvSpPr txBox="1"/>
          <p:nvPr/>
        </p:nvSpPr>
        <p:spPr>
          <a:xfrm>
            <a:off x="3184720" y="1898358"/>
            <a:ext cx="595752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Arial"/>
              <a:buChar char="•"/>
            </a:pPr>
            <a:r>
              <a:rPr lang="en-GB" sz="1600">
                <a:solidFill>
                  <a:schemeClr val="tx2"/>
                </a:solidFill>
                <a:latin typeface="Arial"/>
              </a:rPr>
              <a:t>A million disposable vapes are thrown every year in the UK - this equates to 10,000kg lithium from the batteries, enough to power 12,000 electric cars every year.</a:t>
            </a:r>
            <a:endParaRPr lang="en-GB" sz="1600">
              <a:solidFill>
                <a:schemeClr val="tx2"/>
              </a:solidFill>
              <a:latin typeface="Arial"/>
              <a:cs typeface="Arial"/>
            </a:endParaRPr>
          </a:p>
          <a:p>
            <a:endParaRPr lang="en-GB" sz="1600">
              <a:latin typeface="Arial"/>
              <a:cs typeface="Arial"/>
            </a:endParaRPr>
          </a:p>
          <a:p>
            <a:pPr marL="228600" indent="-228600">
              <a:buFont typeface="Arial"/>
              <a:buChar char="•"/>
            </a:pPr>
            <a:r>
              <a:rPr lang="en-GB" sz="1600">
                <a:solidFill>
                  <a:schemeClr val="tx2"/>
                </a:solidFill>
                <a:latin typeface="Arial"/>
              </a:rPr>
              <a:t>Plastic doesn't decompose. Plastic breaks down into smaller particles until they are too small to see. This means that every molecule of plastic produced since 1907 is still present in the environment!</a:t>
            </a:r>
            <a:endParaRPr lang="en-GB" sz="1600">
              <a:solidFill>
                <a:schemeClr val="tx2"/>
              </a:solidFill>
              <a:latin typeface="Arial"/>
              <a:cs typeface="Arial"/>
            </a:endParaRPr>
          </a:p>
        </p:txBody>
      </p:sp>
      <p:sp>
        <p:nvSpPr>
          <p:cNvPr id="8" name="TextBox 7">
            <a:extLst>
              <a:ext uri="{FF2B5EF4-FFF2-40B4-BE49-F238E27FC236}">
                <a16:creationId xmlns:a16="http://schemas.microsoft.com/office/drawing/2014/main" id="{FF094A36-1A91-82FB-E996-F2864182F473}"/>
              </a:ext>
            </a:extLst>
          </p:cNvPr>
          <p:cNvSpPr txBox="1"/>
          <p:nvPr/>
        </p:nvSpPr>
        <p:spPr>
          <a:xfrm>
            <a:off x="342900" y="4328932"/>
            <a:ext cx="817606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Arial"/>
              <a:buChar char="•"/>
            </a:pPr>
            <a:r>
              <a:rPr lang="en-GB" sz="1600">
                <a:solidFill>
                  <a:schemeClr val="tx2"/>
                </a:solidFill>
                <a:latin typeface="Arial"/>
              </a:rPr>
              <a:t>Although most plastics </a:t>
            </a:r>
            <a:r>
              <a:rPr lang="en-GB" sz="1600" b="1">
                <a:solidFill>
                  <a:schemeClr val="tx2"/>
                </a:solidFill>
                <a:latin typeface="Arial"/>
              </a:rPr>
              <a:t>never </a:t>
            </a:r>
            <a:r>
              <a:rPr lang="en-GB" sz="1600">
                <a:solidFill>
                  <a:schemeClr val="tx2"/>
                </a:solidFill>
                <a:latin typeface="Arial"/>
              </a:rPr>
              <a:t>decompose, they do eventually break down into smaller and smaller pieces called microplastics.  </a:t>
            </a:r>
            <a:endParaRPr lang="en-GB" sz="1600">
              <a:solidFill>
                <a:schemeClr val="tx2"/>
              </a:solidFill>
              <a:latin typeface="Arial"/>
              <a:cs typeface="Arial"/>
            </a:endParaRPr>
          </a:p>
          <a:p>
            <a:pPr marL="228600" indent="-228600">
              <a:buFont typeface="Arial"/>
              <a:buChar char="•"/>
            </a:pPr>
            <a:endParaRPr lang="en-GB" sz="1600">
              <a:solidFill>
                <a:schemeClr val="tx2"/>
              </a:solidFill>
              <a:latin typeface="Arial"/>
            </a:endParaRPr>
          </a:p>
          <a:p>
            <a:pPr marL="228600" indent="-228600">
              <a:buFont typeface="Arial"/>
              <a:buChar char="•"/>
            </a:pPr>
            <a:r>
              <a:rPr lang="en-GB" sz="1600">
                <a:solidFill>
                  <a:schemeClr val="tx2"/>
                </a:solidFill>
                <a:latin typeface="Arial"/>
              </a:rPr>
              <a:t>For anything to decompose fully it needs to be eaten by micro-organisms.  Most micro-organisms don't like plastic, and for those that do, there is simply too much plastic for them to eat. </a:t>
            </a:r>
            <a:endParaRPr lang="en-GB" sz="1600">
              <a:solidFill>
                <a:schemeClr val="tx2"/>
              </a:solidFill>
              <a:latin typeface="Arial"/>
              <a:cs typeface="Arial"/>
            </a:endParaRPr>
          </a:p>
          <a:p>
            <a:pPr marL="228600" indent="-228600"/>
            <a:endParaRPr lang="en-GB" sz="1600">
              <a:latin typeface="Arial"/>
              <a:cs typeface="Arial"/>
            </a:endParaRPr>
          </a:p>
          <a:p>
            <a:r>
              <a:rPr lang="en-GB" sz="1600" i="1">
                <a:solidFill>
                  <a:schemeClr val="tx2"/>
                </a:solidFill>
                <a:latin typeface="Arial"/>
                <a:cs typeface="Arial"/>
              </a:rPr>
              <a:t>T</a:t>
            </a:r>
            <a:r>
              <a:rPr lang="en-GB" sz="1600" i="1">
                <a:solidFill>
                  <a:schemeClr val="tx2"/>
                </a:solidFill>
                <a:latin typeface="Arial"/>
              </a:rPr>
              <a:t>esco have started recycling vapes</a:t>
            </a:r>
            <a:endParaRPr lang="en-GB" sz="1600" i="1">
              <a:solidFill>
                <a:schemeClr val="tx2"/>
              </a:solidFill>
              <a:latin typeface="Arial"/>
              <a:cs typeface="Arial"/>
            </a:endParaRPr>
          </a:p>
        </p:txBody>
      </p:sp>
    </p:spTree>
    <p:extLst>
      <p:ext uri="{BB962C8B-B14F-4D97-AF65-F5344CB8AC3E}">
        <p14:creationId xmlns:p14="http://schemas.microsoft.com/office/powerpoint/2010/main" val="200741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553244"/>
            <a:ext cx="8229600" cy="1143000"/>
          </a:xfrm>
        </p:spPr>
        <p:txBody>
          <a:bodyPr>
            <a:normAutofit/>
          </a:bodyPr>
          <a:lstStyle/>
          <a:p>
            <a:pPr algn="l"/>
            <a:r>
              <a:rPr lang="en-GB" sz="4000" b="1">
                <a:solidFill>
                  <a:schemeClr val="accent1">
                    <a:lumMod val="49000"/>
                  </a:schemeClr>
                </a:solidFill>
                <a:latin typeface="Open Sans"/>
                <a:ea typeface="Open Sans"/>
                <a:cs typeface="Open Sans"/>
              </a:rPr>
              <a:t>Tips to quit vaping</a:t>
            </a:r>
          </a:p>
        </p:txBody>
      </p:sp>
      <p:sp>
        <p:nvSpPr>
          <p:cNvPr id="2" name="Content Placeholder 1"/>
          <p:cNvSpPr>
            <a:spLocks noGrp="1"/>
          </p:cNvSpPr>
          <p:nvPr>
            <p:ph idx="1"/>
          </p:nvPr>
        </p:nvSpPr>
        <p:spPr>
          <a:xfrm>
            <a:off x="457200" y="1844824"/>
            <a:ext cx="8229600" cy="4061048"/>
          </a:xfrm>
        </p:spPr>
        <p:txBody>
          <a:bodyPr>
            <a:normAutofit lnSpcReduction="10000"/>
          </a:bodyPr>
          <a:lstStyle/>
          <a:p>
            <a:r>
              <a:rPr lang="en-GB" sz="1800">
                <a:ea typeface="Open Sans" panose="020B0606030504020204" pitchFamily="34" charset="0"/>
                <a:cs typeface="Open Sans" panose="020B0606030504020204" pitchFamily="34" charset="0"/>
              </a:rPr>
              <a:t>G</a:t>
            </a:r>
            <a:r>
              <a:rPr lang="en-GB" sz="1800"/>
              <a:t>radually reduce the strength of nicotine of the e-liquid (if they are using a disposable vape, they could switch to a refillable device to do this).</a:t>
            </a:r>
          </a:p>
          <a:p>
            <a:endParaRPr lang="en-GB" sz="1800"/>
          </a:p>
          <a:p>
            <a:r>
              <a:rPr lang="en-GB" sz="1800"/>
              <a:t>Extend the time between vaping.</a:t>
            </a:r>
          </a:p>
          <a:p>
            <a:endParaRPr lang="en-GB" sz="1800"/>
          </a:p>
          <a:p>
            <a:r>
              <a:rPr lang="en-GB" sz="1800"/>
              <a:t>Taking shorter puffs (especially if they use a disposable vape).</a:t>
            </a:r>
          </a:p>
          <a:p>
            <a:endParaRPr lang="en-GB" sz="1800"/>
          </a:p>
          <a:p>
            <a:r>
              <a:rPr lang="en-GB" sz="1800"/>
              <a:t>Let them set rules about where they do and do not vape, for example only outside of the home or only on breaks at work</a:t>
            </a:r>
            <a:r>
              <a:rPr lang="en-GB" sz="1800">
                <a:ea typeface="Open Sans" panose="020B0606030504020204" pitchFamily="34" charset="0"/>
                <a:cs typeface="Open Sans" panose="020B0606030504020204" pitchFamily="34" charset="0"/>
              </a:rPr>
              <a:t>.</a:t>
            </a:r>
          </a:p>
          <a:p>
            <a:endParaRPr lang="en-GB" sz="1800">
              <a:ea typeface="Open Sans" panose="020B0606030504020204" pitchFamily="34" charset="0"/>
              <a:cs typeface="Open Sans" panose="020B0606030504020204" pitchFamily="34" charset="0"/>
            </a:endParaRPr>
          </a:p>
          <a:p>
            <a:r>
              <a:rPr lang="en-GB" sz="1800">
                <a:solidFill>
                  <a:srgbClr val="FF0000"/>
                </a:solidFill>
                <a:ea typeface="Open Sans" panose="020B0606030504020204" pitchFamily="34" charset="0"/>
                <a:cs typeface="Open Sans" panose="020B0606030504020204" pitchFamily="34" charset="0"/>
              </a:rPr>
              <a:t>For adults who have quit smoking and are vaping can also quit vaping once they are ready as long as they feel like the will not relapse and go back to smoking traditional cigarettes. If there is a chance of relapse they should continue vaping.</a:t>
            </a:r>
            <a:endParaRPr lang="en-GB" sz="180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Tree>
    <p:extLst>
      <p:ext uri="{BB962C8B-B14F-4D97-AF65-F5344CB8AC3E}">
        <p14:creationId xmlns:p14="http://schemas.microsoft.com/office/powerpoint/2010/main" val="283811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779344"/>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746647" y="354793"/>
            <a:ext cx="6392119" cy="1143000"/>
          </a:xfrm>
        </p:spPr>
        <p:txBody>
          <a:bodyPr>
            <a:normAutofit/>
          </a:bodyPr>
          <a:lstStyle/>
          <a:p>
            <a:pPr algn="l"/>
            <a:r>
              <a:rPr lang="en-US" sz="4000" b="1">
                <a:solidFill>
                  <a:schemeClr val="accent1">
                    <a:lumMod val="49000"/>
                  </a:schemeClr>
                </a:solidFill>
                <a:latin typeface="Calibri"/>
                <a:ea typeface="Open Sans"/>
                <a:cs typeface="Calibri"/>
              </a:rPr>
              <a:t>Young people and cigarettes</a:t>
            </a:r>
            <a:endParaRPr lang="en-US" sz="4000" b="1">
              <a:solidFill>
                <a:schemeClr val="accent1">
                  <a:lumMod val="49000"/>
                </a:schemeClr>
              </a:solidFill>
              <a:ea typeface="Open Sans"/>
            </a:endParaRPr>
          </a:p>
        </p:txBody>
      </p:sp>
      <p:sp>
        <p:nvSpPr>
          <p:cNvPr id="2" name="Content Placeholder 1"/>
          <p:cNvSpPr>
            <a:spLocks noGrp="1"/>
          </p:cNvSpPr>
          <p:nvPr>
            <p:ph idx="1"/>
          </p:nvPr>
        </p:nvSpPr>
        <p:spPr>
          <a:xfrm>
            <a:off x="336622" y="1295271"/>
            <a:ext cx="8229600" cy="4061048"/>
          </a:xfrm>
        </p:spPr>
        <p:txBody>
          <a:bodyPr vert="horz" lIns="91440" tIns="45720" rIns="91440" bIns="45720" rtlCol="0" anchor="t">
            <a:normAutofit fontScale="92500" lnSpcReduction="20000"/>
          </a:bodyPr>
          <a:lstStyle/>
          <a:p>
            <a:r>
              <a:rPr lang="en-GB" sz="1800">
                <a:ea typeface="+mn-lt"/>
                <a:cs typeface="+mn-lt"/>
              </a:rPr>
              <a:t>Most adult smokers first tried smoking when they were under 18.</a:t>
            </a:r>
            <a:endParaRPr lang="en-US">
              <a:ea typeface="+mn-lt"/>
              <a:cs typeface="+mn-lt"/>
            </a:endParaRPr>
          </a:p>
          <a:p>
            <a:endParaRPr lang="en-GB" sz="1800">
              <a:ea typeface="+mn-lt"/>
              <a:cs typeface="+mn-lt"/>
            </a:endParaRPr>
          </a:p>
          <a:p>
            <a:r>
              <a:rPr lang="en-GB" sz="1800">
                <a:ea typeface="+mn-lt"/>
                <a:cs typeface="+mn-lt"/>
              </a:rPr>
              <a:t>A smoker who started young is even more likely than a smoker who started at an older age to become ill or die from it.</a:t>
            </a:r>
            <a:endParaRPr lang="en-US">
              <a:ea typeface="+mn-lt"/>
              <a:cs typeface="+mn-lt"/>
            </a:endParaRPr>
          </a:p>
          <a:p>
            <a:endParaRPr lang="en-GB" sz="1800">
              <a:ea typeface="+mn-lt"/>
              <a:cs typeface="+mn-lt"/>
            </a:endParaRPr>
          </a:p>
          <a:p>
            <a:r>
              <a:rPr lang="en-GB" sz="1800">
                <a:ea typeface="+mn-lt"/>
                <a:cs typeface="+mn-lt"/>
              </a:rPr>
              <a:t>About 400,000 11- to 15-year-olds in England have tried smoking at some point and about 100,000 smoke now. More than three 15-year-olds out of one hundred smokes more than once a week.</a:t>
            </a:r>
            <a:endParaRPr lang="en-US">
              <a:ea typeface="+mn-lt"/>
              <a:cs typeface="+mn-lt"/>
            </a:endParaRPr>
          </a:p>
          <a:p>
            <a:endParaRPr lang="en-GB" sz="1800">
              <a:ea typeface="+mn-lt"/>
              <a:cs typeface="+mn-lt"/>
            </a:endParaRPr>
          </a:p>
          <a:p>
            <a:r>
              <a:rPr lang="en-GB" sz="1800">
                <a:ea typeface="+mn-lt"/>
                <a:cs typeface="+mn-lt"/>
              </a:rPr>
              <a:t>Children with parents who smoke are about three times more likely to start smoking themselves. Children are also more likely to smoke if they have brothers, sisters or friends who smoke.</a:t>
            </a:r>
            <a:endParaRPr lang="en-US">
              <a:ea typeface="+mn-lt"/>
              <a:cs typeface="+mn-lt"/>
            </a:endParaRPr>
          </a:p>
          <a:p>
            <a:endParaRPr lang="en-GB" sz="1800">
              <a:ea typeface="+mn-lt"/>
              <a:cs typeface="+mn-lt"/>
            </a:endParaRPr>
          </a:p>
          <a:p>
            <a:r>
              <a:rPr lang="en-GB" sz="1800">
                <a:ea typeface="+mn-lt"/>
                <a:cs typeface="+mn-lt"/>
              </a:rPr>
              <a:t>The chance of an 11- to 15-year-old</a:t>
            </a:r>
            <a:br>
              <a:rPr lang="en-GB" sz="1800">
                <a:ea typeface="+mn-lt"/>
                <a:cs typeface="+mn-lt"/>
              </a:rPr>
            </a:br>
            <a:r>
              <a:rPr lang="en-GB" sz="1800">
                <a:ea typeface="+mn-lt"/>
                <a:cs typeface="+mn-lt"/>
              </a:rPr>
              <a:t>being a smoker has halved in the past </a:t>
            </a:r>
            <a:br>
              <a:rPr lang="en-GB" sz="1800">
                <a:ea typeface="+mn-lt"/>
                <a:cs typeface="+mn-lt"/>
              </a:rPr>
            </a:br>
            <a:r>
              <a:rPr lang="en-GB" sz="1800">
                <a:ea typeface="+mn-lt"/>
                <a:cs typeface="+mn-lt"/>
              </a:rPr>
              <a:t>ten years.</a:t>
            </a:r>
            <a:endParaRPr lang="en-US">
              <a:ea typeface="+mn-lt"/>
              <a:cs typeface="+mn-lt"/>
            </a:endParaRP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pic>
        <p:nvPicPr>
          <p:cNvPr id="3" name="Picture 2" descr="A person lighting a cigarette&#10;&#10;Description automatically generated">
            <a:extLst>
              <a:ext uri="{FF2B5EF4-FFF2-40B4-BE49-F238E27FC236}">
                <a16:creationId xmlns:a16="http://schemas.microsoft.com/office/drawing/2014/main" id="{9CAF9728-E102-A693-09A4-A9D169D6C6FC}"/>
              </a:ext>
            </a:extLst>
          </p:cNvPr>
          <p:cNvPicPr>
            <a:picLocks noChangeAspect="1"/>
          </p:cNvPicPr>
          <p:nvPr/>
        </p:nvPicPr>
        <p:blipFill>
          <a:blip r:embed="rId5"/>
          <a:stretch>
            <a:fillRect/>
          </a:stretch>
        </p:blipFill>
        <p:spPr>
          <a:xfrm>
            <a:off x="4598358" y="4063021"/>
            <a:ext cx="3175904" cy="1712597"/>
          </a:xfrm>
          <a:prstGeom prst="rect">
            <a:avLst/>
          </a:prstGeom>
        </p:spPr>
      </p:pic>
    </p:spTree>
    <p:extLst>
      <p:ext uri="{BB962C8B-B14F-4D97-AF65-F5344CB8AC3E}">
        <p14:creationId xmlns:p14="http://schemas.microsoft.com/office/powerpoint/2010/main" val="4882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860630" y="465601"/>
            <a:ext cx="4930816" cy="1143000"/>
          </a:xfrm>
        </p:spPr>
        <p:txBody>
          <a:bodyPr>
            <a:normAutofit/>
          </a:bodyPr>
          <a:lstStyle/>
          <a:p>
            <a:pPr algn="l"/>
            <a:r>
              <a:rPr lang="en-US" sz="4000" b="1">
                <a:solidFill>
                  <a:schemeClr val="accent1">
                    <a:lumMod val="49000"/>
                  </a:schemeClr>
                </a:solidFill>
                <a:latin typeface="Calibri"/>
                <a:ea typeface="Open Sans"/>
                <a:cs typeface="Calibri"/>
              </a:rPr>
              <a:t>What is in a cigarette?</a:t>
            </a:r>
            <a:endParaRPr lang="en-US" sz="4000" b="1">
              <a:solidFill>
                <a:schemeClr val="accent1">
                  <a:lumMod val="49000"/>
                </a:schemeClr>
              </a:solidFill>
              <a:ea typeface="Open Sans"/>
            </a:endParaRPr>
          </a:p>
        </p:txBody>
      </p:sp>
      <p:pic>
        <p:nvPicPr>
          <p:cNvPr id="3" name="Content Placeholder 2" descr="A close up of a cigarette&#10;&#10;Description automatically generated">
            <a:extLst>
              <a:ext uri="{FF2B5EF4-FFF2-40B4-BE49-F238E27FC236}">
                <a16:creationId xmlns:a16="http://schemas.microsoft.com/office/drawing/2014/main" id="{B9F480D9-0C4C-17BD-84CC-CFD799EB02CC}"/>
              </a:ext>
            </a:extLst>
          </p:cNvPr>
          <p:cNvPicPr>
            <a:picLocks noGrp="1" noChangeAspect="1"/>
          </p:cNvPicPr>
          <p:nvPr>
            <p:ph idx="1"/>
          </p:nvPr>
        </p:nvPicPr>
        <p:blipFill>
          <a:blip r:embed="rId4"/>
          <a:stretch>
            <a:fillRect/>
          </a:stretch>
        </p:blipFill>
        <p:spPr>
          <a:xfrm>
            <a:off x="307085" y="1988884"/>
            <a:ext cx="8229600" cy="1432203"/>
          </a:xfr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
        <p:nvSpPr>
          <p:cNvPr id="8" name="TextBox 7">
            <a:extLst>
              <a:ext uri="{FF2B5EF4-FFF2-40B4-BE49-F238E27FC236}">
                <a16:creationId xmlns:a16="http://schemas.microsoft.com/office/drawing/2014/main" id="{FABC57E5-6513-2908-0E4C-1CD8D056F99D}"/>
              </a:ext>
            </a:extLst>
          </p:cNvPr>
          <p:cNvSpPr txBox="1"/>
          <p:nvPr/>
        </p:nvSpPr>
        <p:spPr>
          <a:xfrm>
            <a:off x="2016472" y="5969554"/>
            <a:ext cx="42525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7,000 chemical, 70 of which cause cancer</a:t>
            </a:r>
            <a:endParaRPr lang="en-US" b="1" err="1"/>
          </a:p>
        </p:txBody>
      </p:sp>
      <p:sp>
        <p:nvSpPr>
          <p:cNvPr id="10" name="TextBox 9">
            <a:extLst>
              <a:ext uri="{FF2B5EF4-FFF2-40B4-BE49-F238E27FC236}">
                <a16:creationId xmlns:a16="http://schemas.microsoft.com/office/drawing/2014/main" id="{92D1187E-F39E-9BD8-A0E3-AF598B5A0447}"/>
              </a:ext>
            </a:extLst>
          </p:cNvPr>
          <p:cNvSpPr txBox="1"/>
          <p:nvPr/>
        </p:nvSpPr>
        <p:spPr>
          <a:xfrm>
            <a:off x="309459" y="3753431"/>
            <a:ext cx="803593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Dried Tobacco leaves</a:t>
            </a:r>
          </a:p>
          <a:p>
            <a:endParaRPr lang="en-US">
              <a:cs typeface="Calibri"/>
            </a:endParaRPr>
          </a:p>
          <a:p>
            <a:r>
              <a:rPr lang="en-US" b="1">
                <a:cs typeface="Calibri"/>
              </a:rPr>
              <a:t>Fillers</a:t>
            </a:r>
            <a:r>
              <a:rPr lang="en-US">
                <a:cs typeface="Calibri"/>
              </a:rPr>
              <a:t>: which include other parts of the tobacco plants such as the stem to bulk it</a:t>
            </a:r>
          </a:p>
          <a:p>
            <a:r>
              <a:rPr lang="en-US" b="1">
                <a:cs typeface="Calibri"/>
              </a:rPr>
              <a:t>Additives</a:t>
            </a:r>
            <a:r>
              <a:rPr lang="en-US">
                <a:cs typeface="Calibri"/>
              </a:rPr>
              <a:t>: e.g. ammonia to improve the transportation  of nicotine</a:t>
            </a:r>
          </a:p>
          <a:p>
            <a:r>
              <a:rPr lang="en-GB" b="1">
                <a:cs typeface="Calibri"/>
              </a:rPr>
              <a:t>Flavourings</a:t>
            </a:r>
            <a:r>
              <a:rPr lang="en-GB">
                <a:cs typeface="Calibri"/>
              </a:rPr>
              <a:t>: e.g. sugars, </a:t>
            </a:r>
            <a:r>
              <a:rPr lang="en-GB" b="1">
                <a:solidFill>
                  <a:srgbClr val="FF0000"/>
                </a:solidFill>
                <a:cs typeface="Calibri"/>
              </a:rPr>
              <a:t>cocoa </a:t>
            </a:r>
            <a:r>
              <a:rPr lang="en-GB">
                <a:cs typeface="Calibri"/>
              </a:rPr>
              <a:t>and fruit extracts to make it taste more palatable</a:t>
            </a:r>
          </a:p>
          <a:p>
            <a:r>
              <a:rPr lang="en-US" b="1">
                <a:cs typeface="Calibri"/>
              </a:rPr>
              <a:t>Humectants, preservatives, pesticides</a:t>
            </a:r>
            <a:r>
              <a:rPr lang="en-US">
                <a:cs typeface="Calibri"/>
              </a:rPr>
              <a:t> so that the tobacco stays moist and doesn’t rot</a:t>
            </a:r>
          </a:p>
        </p:txBody>
      </p:sp>
    </p:spTree>
    <p:extLst>
      <p:ext uri="{BB962C8B-B14F-4D97-AF65-F5344CB8AC3E}">
        <p14:creationId xmlns:p14="http://schemas.microsoft.com/office/powerpoint/2010/main" val="358044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751347" y="753548"/>
            <a:ext cx="7460605" cy="1143000"/>
          </a:xfrm>
        </p:spPr>
        <p:txBody>
          <a:bodyPr>
            <a:normAutofit fontScale="90000"/>
          </a:bodyPr>
          <a:lstStyle/>
          <a:p>
            <a:pPr algn="l"/>
            <a:r>
              <a:rPr lang="en-GB" sz="4000" b="1">
                <a:solidFill>
                  <a:schemeClr val="accent1">
                    <a:lumMod val="49000"/>
                  </a:schemeClr>
                </a:solidFill>
                <a:latin typeface="Open Sans"/>
                <a:ea typeface="Open Sans"/>
                <a:cs typeface="Open Sans"/>
              </a:rPr>
              <a:t>What is the government doing ?</a:t>
            </a:r>
          </a:p>
        </p:txBody>
      </p:sp>
      <p:sp>
        <p:nvSpPr>
          <p:cNvPr id="2" name="Content Placeholder 1"/>
          <p:cNvSpPr>
            <a:spLocks noGrp="1"/>
          </p:cNvSpPr>
          <p:nvPr>
            <p:ph idx="1"/>
          </p:nvPr>
        </p:nvSpPr>
        <p:spPr>
          <a:xfrm>
            <a:off x="366091" y="1524608"/>
            <a:ext cx="8229600" cy="4061048"/>
          </a:xfrm>
        </p:spPr>
        <p:txBody>
          <a:bodyPr vert="horz" lIns="91440" tIns="45720" rIns="91440" bIns="45720" rtlCol="0" anchor="t">
            <a:normAutofit fontScale="92500" lnSpcReduction="10000"/>
          </a:bodyPr>
          <a:lstStyle/>
          <a:p>
            <a:pPr marL="0" indent="0">
              <a:buNone/>
            </a:pPr>
            <a:endParaRPr lang="en-GB" sz="1800">
              <a:cs typeface="Calibri"/>
            </a:endParaRPr>
          </a:p>
          <a:p>
            <a:r>
              <a:rPr lang="en-GB" sz="1800">
                <a:ea typeface="+mn-lt"/>
                <a:cs typeface="+mn-lt"/>
              </a:rPr>
              <a:t>They are creating the first smoke-free generation so children turning 15 this year or younger will never be legally sold tobacco. The age of sale will be raised by one year each year to prevent future generations from ever taking up smoking, as there is no safe age to smoke.</a:t>
            </a:r>
          </a:p>
          <a:p>
            <a:endParaRPr lang="en-GB" sz="1800">
              <a:ea typeface="+mn-lt"/>
              <a:cs typeface="+mn-lt"/>
            </a:endParaRPr>
          </a:p>
          <a:p>
            <a:r>
              <a:rPr lang="en-GB" sz="1800">
                <a:ea typeface="+mn-lt"/>
                <a:cs typeface="+mn-lt"/>
              </a:rPr>
              <a:t>To reduce the appeal of vapes to children, they also announced that new powers will be introduced to restrict vape flavours and packaging. The powers will also allow government to change how vapes are displayed in shops.</a:t>
            </a:r>
          </a:p>
          <a:p>
            <a:endParaRPr lang="en-GB" sz="1800">
              <a:ea typeface="+mn-lt"/>
              <a:cs typeface="+mn-lt"/>
            </a:endParaRPr>
          </a:p>
          <a:p>
            <a:r>
              <a:rPr lang="en-GB" sz="1800">
                <a:ea typeface="+mn-lt"/>
                <a:cs typeface="+mn-lt"/>
              </a:rPr>
              <a:t>Vaping alternatives - such as nicotine pouches - will also be outlawed for children who are increasingly turning to these highly addictive substitutes.</a:t>
            </a:r>
          </a:p>
          <a:p>
            <a:endParaRPr lang="en-GB" sz="1800">
              <a:ea typeface="+mn-lt"/>
              <a:cs typeface="+mn-lt"/>
            </a:endParaRPr>
          </a:p>
          <a:p>
            <a:r>
              <a:rPr lang="en-GB" sz="1800">
                <a:ea typeface="+mn-lt"/>
                <a:cs typeface="+mn-lt"/>
              </a:rPr>
              <a:t>Lastly, they will look at what more they can do to protect children from the risks of vaping and explicitly asks for more evidence on any potential long-term harms.</a:t>
            </a: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Tree>
    <p:extLst>
      <p:ext uri="{BB962C8B-B14F-4D97-AF65-F5344CB8AC3E}">
        <p14:creationId xmlns:p14="http://schemas.microsoft.com/office/powerpoint/2010/main" val="220619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CFCA-50F6-E369-EBB2-A0A3997498E5}"/>
              </a:ext>
            </a:extLst>
          </p:cNvPr>
          <p:cNvSpPr>
            <a:spLocks noGrp="1"/>
          </p:cNvSpPr>
          <p:nvPr>
            <p:ph type="title"/>
          </p:nvPr>
        </p:nvSpPr>
        <p:spPr>
          <a:xfrm>
            <a:off x="1759353" y="303574"/>
            <a:ext cx="5618061" cy="904273"/>
          </a:xfrm>
        </p:spPr>
        <p:txBody>
          <a:bodyPr vert="horz" lIns="91440" tIns="45720" rIns="91440" bIns="45720" rtlCol="0" anchor="ctr">
            <a:noAutofit/>
          </a:bodyPr>
          <a:lstStyle/>
          <a:p>
            <a:r>
              <a:rPr lang="en-US" sz="4000" b="1">
                <a:solidFill>
                  <a:schemeClr val="accent1">
                    <a:lumMod val="49000"/>
                  </a:schemeClr>
                </a:solidFill>
                <a:latin typeface="Open Sans"/>
                <a:ea typeface="Calibri"/>
                <a:cs typeface="Calibri"/>
              </a:rPr>
              <a:t>What can you do? Very Brief Advice </a:t>
            </a:r>
          </a:p>
        </p:txBody>
      </p:sp>
      <p:graphicFrame>
        <p:nvGraphicFramePr>
          <p:cNvPr id="4" name="Content Placeholder 3">
            <a:extLst>
              <a:ext uri="{FF2B5EF4-FFF2-40B4-BE49-F238E27FC236}">
                <a16:creationId xmlns:a16="http://schemas.microsoft.com/office/drawing/2014/main" id="{4BE618D6-C0CC-5E9B-57B6-4785012ED41B}"/>
              </a:ext>
            </a:extLst>
          </p:cNvPr>
          <p:cNvGraphicFramePr>
            <a:graphicFrameLocks noGrp="1"/>
          </p:cNvGraphicFramePr>
          <p:nvPr>
            <p:ph idx="1"/>
            <p:extLst>
              <p:ext uri="{D42A27DB-BD31-4B8C-83A1-F6EECF244321}">
                <p14:modId xmlns:p14="http://schemas.microsoft.com/office/powerpoint/2010/main" val="3770320421"/>
              </p:ext>
            </p:extLst>
          </p:nvPr>
        </p:nvGraphicFramePr>
        <p:xfrm>
          <a:off x="583124" y="127086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31" name="Picture 630" descr="A blue and white logo&#10;&#10;Description automatically generated">
            <a:extLst>
              <a:ext uri="{FF2B5EF4-FFF2-40B4-BE49-F238E27FC236}">
                <a16:creationId xmlns:a16="http://schemas.microsoft.com/office/drawing/2014/main" id="{B1AB1BE0-D7F8-0EE2-DAFE-ADD90A83C77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pic>
        <p:nvPicPr>
          <p:cNvPr id="745" name="Picture 2" descr="G:\Armstrongway Shared\PRESS&amp;COMMUNICATIONS\Logos guides and templates\Logos\Promoting hope strapline\Screen and office\Mission statement - standard.png">
            <a:extLst>
              <a:ext uri="{FF2B5EF4-FFF2-40B4-BE49-F238E27FC236}">
                <a16:creationId xmlns:a16="http://schemas.microsoft.com/office/drawing/2014/main" id="{0BD122DB-D079-8D55-8AA8-400D9597B4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400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A7BC-FB43-DBA3-E707-3034F182A4A0}"/>
              </a:ext>
            </a:extLst>
          </p:cNvPr>
          <p:cNvSpPr>
            <a:spLocks noGrp="1"/>
          </p:cNvSpPr>
          <p:nvPr>
            <p:ph type="title"/>
          </p:nvPr>
        </p:nvSpPr>
        <p:spPr/>
        <p:txBody>
          <a:bodyPr>
            <a:normAutofit/>
          </a:bodyPr>
          <a:lstStyle/>
          <a:p>
            <a:pPr algn="l"/>
            <a:r>
              <a:rPr lang="en-US" sz="4000" b="1">
                <a:solidFill>
                  <a:schemeClr val="accent1">
                    <a:lumMod val="49000"/>
                  </a:schemeClr>
                </a:solidFill>
                <a:latin typeface="Open Sans"/>
                <a:ea typeface="Calibri"/>
                <a:cs typeface="Calibri"/>
              </a:rPr>
              <a:t>Alleviating Withdrawals</a:t>
            </a:r>
            <a:r>
              <a:rPr lang="en-US" sz="4000" b="1">
                <a:latin typeface="Open Sans"/>
                <a:ea typeface="Calibri"/>
                <a:cs typeface="Calibri"/>
              </a:rPr>
              <a:t> </a:t>
            </a:r>
            <a:endParaRPr lang="en-US"/>
          </a:p>
        </p:txBody>
      </p:sp>
      <p:pic>
        <p:nvPicPr>
          <p:cNvPr id="5" name="Picture 4" descr="A blue and white logo&#10;&#10;Description automatically generated">
            <a:extLst>
              <a:ext uri="{FF2B5EF4-FFF2-40B4-BE49-F238E27FC236}">
                <a16:creationId xmlns:a16="http://schemas.microsoft.com/office/drawing/2014/main" id="{493337E5-55DC-0B1F-A16C-3D85476E640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pic>
        <p:nvPicPr>
          <p:cNvPr id="7" name="Picture 2" descr="G:\Armstrongway Shared\PRESS&amp;COMMUNICATIONS\Logos guides and templates\Logos\Promoting hope strapline\Screen and office\Mission statement - standard.png">
            <a:extLst>
              <a:ext uri="{FF2B5EF4-FFF2-40B4-BE49-F238E27FC236}">
                <a16:creationId xmlns:a16="http://schemas.microsoft.com/office/drawing/2014/main" id="{F9E2E251-1311-65B8-B844-B54EBBE93E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FAB9AA0-0D46-C7F9-BB1A-D88E5E269834}"/>
              </a:ext>
            </a:extLst>
          </p:cNvPr>
          <p:cNvSpPr>
            <a:spLocks noGrp="1"/>
          </p:cNvSpPr>
          <p:nvPr>
            <p:ph idx="1"/>
          </p:nvPr>
        </p:nvSpPr>
        <p:spPr/>
        <p:txBody>
          <a:bodyPr vert="horz" lIns="91440" tIns="45720" rIns="91440" bIns="45720" rtlCol="0" anchor="t">
            <a:normAutofit lnSpcReduction="10000"/>
          </a:bodyPr>
          <a:lstStyle/>
          <a:p>
            <a:r>
              <a:rPr lang="en-US" sz="2800" b="1">
                <a:ea typeface="Calibri"/>
                <a:cs typeface="Calibri"/>
              </a:rPr>
              <a:t>Try distraction techniques:</a:t>
            </a:r>
            <a:r>
              <a:rPr lang="en-US" sz="2800">
                <a:ea typeface="Calibri"/>
                <a:cs typeface="Calibri"/>
              </a:rPr>
              <a:t> exercising, listening to music, creating a playlist, engaging with a small DIY project, drawing, painting, reading.</a:t>
            </a:r>
          </a:p>
          <a:p>
            <a:r>
              <a:rPr lang="en-US" sz="2800" b="1">
                <a:ea typeface="Calibri"/>
                <a:cs typeface="Calibri"/>
              </a:rPr>
              <a:t>Buddy up </a:t>
            </a:r>
            <a:r>
              <a:rPr lang="en-US" sz="2800">
                <a:ea typeface="Calibri"/>
                <a:cs typeface="Calibri"/>
              </a:rPr>
              <a:t>with another friend </a:t>
            </a:r>
          </a:p>
          <a:p>
            <a:r>
              <a:rPr lang="en-US" sz="2800">
                <a:ea typeface="Calibri"/>
                <a:cs typeface="Calibri"/>
              </a:rPr>
              <a:t>If feeling anxious avoid caffeine </a:t>
            </a:r>
          </a:p>
          <a:p>
            <a:r>
              <a:rPr lang="en-US" sz="2800" b="1">
                <a:ea typeface="Calibri"/>
                <a:cs typeface="Calibri"/>
              </a:rPr>
              <a:t>Use an app </a:t>
            </a:r>
            <a:r>
              <a:rPr lang="en-US" sz="2800">
                <a:ea typeface="Calibri"/>
                <a:cs typeface="Calibri"/>
              </a:rPr>
              <a:t>to keep track of your savings and to keep you accountable such as the </a:t>
            </a:r>
            <a:r>
              <a:rPr lang="en-US" sz="2800" b="1" i="1">
                <a:solidFill>
                  <a:schemeClr val="tx2"/>
                </a:solidFill>
                <a:ea typeface="Calibri"/>
                <a:cs typeface="Calibri"/>
              </a:rPr>
              <a:t>Nicorette Stop Smoke &amp; Vape App</a:t>
            </a:r>
          </a:p>
          <a:p>
            <a:r>
              <a:rPr lang="en-US" sz="2800" b="1">
                <a:ea typeface="Calibri"/>
                <a:cs typeface="Calibri"/>
              </a:rPr>
              <a:t>Try practical tasks</a:t>
            </a:r>
            <a:r>
              <a:rPr lang="en-US" sz="2800">
                <a:ea typeface="Calibri"/>
                <a:cs typeface="Calibri"/>
              </a:rPr>
              <a:t> like tidying up a personal space or decluttering. </a:t>
            </a:r>
          </a:p>
        </p:txBody>
      </p:sp>
    </p:spTree>
    <p:extLst>
      <p:ext uri="{BB962C8B-B14F-4D97-AF65-F5344CB8AC3E}">
        <p14:creationId xmlns:p14="http://schemas.microsoft.com/office/powerpoint/2010/main" val="82871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75150" y="533579"/>
            <a:ext cx="8229600" cy="1143000"/>
          </a:xfrm>
        </p:spPr>
        <p:txBody>
          <a:bodyPr>
            <a:noAutofit/>
          </a:bodyPr>
          <a:lstStyle/>
          <a:p>
            <a:pPr algn="l"/>
            <a:r>
              <a:rPr lang="en-GB" sz="4000" b="1">
                <a:solidFill>
                  <a:schemeClr val="accent1">
                    <a:lumMod val="49000"/>
                  </a:schemeClr>
                </a:solidFill>
                <a:latin typeface="Open Sans"/>
                <a:ea typeface="Open Sans"/>
                <a:cs typeface="Open Sans"/>
              </a:rPr>
              <a:t>What we will cover today:</a:t>
            </a:r>
            <a:endParaRPr lang="en-GB" sz="4000" b="1">
              <a:solidFill>
                <a:schemeClr val="accent1">
                  <a:lumMod val="49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1"/>
          <p:cNvSpPr>
            <a:spLocks noGrp="1"/>
          </p:cNvSpPr>
          <p:nvPr>
            <p:ph idx="1"/>
          </p:nvPr>
        </p:nvSpPr>
        <p:spPr>
          <a:xfrm>
            <a:off x="475150" y="1873866"/>
            <a:ext cx="8229600" cy="4277071"/>
          </a:xfrm>
        </p:spPr>
        <p:txBody>
          <a:bodyPr vert="horz" lIns="91440" tIns="45720" rIns="91440" bIns="45720" rtlCol="0" anchor="t">
            <a:normAutofit/>
          </a:bodyPr>
          <a:lstStyle/>
          <a:p>
            <a:pPr marL="0" indent="0">
              <a:buNone/>
            </a:pPr>
            <a:endParaRPr lang="en-GB" sz="2600">
              <a:cs typeface="Calibri"/>
            </a:endParaRPr>
          </a:p>
          <a:p>
            <a:endParaRPr lang="en-GB">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
        <p:nvSpPr>
          <p:cNvPr id="3" name="TextBox 2">
            <a:extLst>
              <a:ext uri="{FF2B5EF4-FFF2-40B4-BE49-F238E27FC236}">
                <a16:creationId xmlns:a16="http://schemas.microsoft.com/office/drawing/2014/main" id="{523987F9-1A9E-A301-3D0A-741101FEAECB}"/>
              </a:ext>
            </a:extLst>
          </p:cNvPr>
          <p:cNvSpPr txBox="1"/>
          <p:nvPr/>
        </p:nvSpPr>
        <p:spPr>
          <a:xfrm>
            <a:off x="1610946" y="1874789"/>
            <a:ext cx="421063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a:p>
            <a:pPr marL="285750" indent="-285750">
              <a:buFont typeface="Wingdings"/>
              <a:buChar char="v"/>
            </a:pPr>
            <a:endParaRPr lang="en-US">
              <a:ea typeface="Calibri"/>
              <a:cs typeface="Calibri"/>
            </a:endParaRPr>
          </a:p>
          <a:p>
            <a:pPr marL="285750" indent="-285750">
              <a:buFont typeface="Wingdings"/>
              <a:buChar char="v"/>
            </a:pPr>
            <a:r>
              <a:rPr lang="en-US" dirty="0">
                <a:ea typeface="+mn-lt"/>
                <a:cs typeface="+mn-lt"/>
              </a:rPr>
              <a:t>What are vapes</a:t>
            </a:r>
          </a:p>
          <a:p>
            <a:pPr marL="285750" indent="-285750">
              <a:buFont typeface="Wingdings"/>
              <a:buChar char="v"/>
            </a:pPr>
            <a:r>
              <a:rPr lang="en-US" dirty="0">
                <a:ea typeface="+mn-lt"/>
                <a:cs typeface="+mn-lt"/>
              </a:rPr>
              <a:t>The reasons for vaping</a:t>
            </a:r>
            <a:endParaRPr lang="en-US">
              <a:ea typeface="Calibri"/>
              <a:cs typeface="Calibri"/>
            </a:endParaRPr>
          </a:p>
          <a:p>
            <a:pPr marL="285750" indent="-285750">
              <a:buFont typeface="Wingdings"/>
              <a:buChar char="v"/>
            </a:pPr>
            <a:r>
              <a:rPr lang="en-US" dirty="0">
                <a:ea typeface="+mn-lt"/>
                <a:cs typeface="+mn-lt"/>
              </a:rPr>
              <a:t>The physical effects of vaping</a:t>
            </a:r>
          </a:p>
          <a:p>
            <a:pPr marL="285750" indent="-285750">
              <a:buFont typeface="Wingdings"/>
              <a:buChar char="v"/>
            </a:pPr>
            <a:r>
              <a:rPr lang="en-US" dirty="0">
                <a:ea typeface="+mn-lt"/>
                <a:cs typeface="+mn-lt"/>
              </a:rPr>
              <a:t>The psychological effects of vaping</a:t>
            </a:r>
          </a:p>
          <a:p>
            <a:pPr marL="285750" indent="-285750">
              <a:buFont typeface="Wingdings"/>
              <a:buChar char="v"/>
            </a:pPr>
            <a:r>
              <a:rPr lang="en-US" dirty="0">
                <a:ea typeface="+mn-lt"/>
                <a:cs typeface="+mn-lt"/>
              </a:rPr>
              <a:t>The effects vaping has on the environment</a:t>
            </a:r>
          </a:p>
          <a:p>
            <a:endParaRPr lang="en-US">
              <a:ea typeface="Calibri"/>
              <a:cs typeface="Calibri"/>
            </a:endParaRPr>
          </a:p>
        </p:txBody>
      </p:sp>
    </p:spTree>
    <p:extLst>
      <p:ext uri="{BB962C8B-B14F-4D97-AF65-F5344CB8AC3E}">
        <p14:creationId xmlns:p14="http://schemas.microsoft.com/office/powerpoint/2010/main" val="1306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A7BC-FB43-DBA3-E707-3034F182A4A0}"/>
              </a:ext>
            </a:extLst>
          </p:cNvPr>
          <p:cNvSpPr>
            <a:spLocks noGrp="1"/>
          </p:cNvSpPr>
          <p:nvPr>
            <p:ph type="title"/>
          </p:nvPr>
        </p:nvSpPr>
        <p:spPr>
          <a:xfrm>
            <a:off x="457200" y="274638"/>
            <a:ext cx="4098885" cy="1143000"/>
          </a:xfrm>
        </p:spPr>
        <p:txBody>
          <a:bodyPr/>
          <a:lstStyle/>
          <a:p>
            <a:r>
              <a:rPr lang="en-US" b="1">
                <a:solidFill>
                  <a:schemeClr val="tx2"/>
                </a:solidFill>
                <a:ea typeface="Calibri"/>
                <a:cs typeface="Calibri"/>
              </a:rPr>
              <a:t>Our Service </a:t>
            </a:r>
            <a:endParaRPr lang="en-US">
              <a:solidFill>
                <a:schemeClr val="tx2"/>
              </a:solidFill>
            </a:endParaRPr>
          </a:p>
        </p:txBody>
      </p:sp>
      <p:pic>
        <p:nvPicPr>
          <p:cNvPr id="5" name="Picture 4" descr="A blue and white logo&#10;&#10;Description automatically generated">
            <a:extLst>
              <a:ext uri="{FF2B5EF4-FFF2-40B4-BE49-F238E27FC236}">
                <a16:creationId xmlns:a16="http://schemas.microsoft.com/office/drawing/2014/main" id="{493337E5-55DC-0B1F-A16C-3D85476E640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pic>
        <p:nvPicPr>
          <p:cNvPr id="7" name="Picture 2" descr="G:\Armstrongway Shared\PRESS&amp;COMMUNICATIONS\Logos guides and templates\Logos\Promoting hope strapline\Screen and office\Mission statement - standard.png">
            <a:extLst>
              <a:ext uri="{FF2B5EF4-FFF2-40B4-BE49-F238E27FC236}">
                <a16:creationId xmlns:a16="http://schemas.microsoft.com/office/drawing/2014/main" id="{F9E2E251-1311-65B8-B844-B54EBBE93E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D750F1A3-E335-25F5-FCB6-2B5CFC339E2B}"/>
              </a:ext>
            </a:extLst>
          </p:cNvPr>
          <p:cNvSpPr>
            <a:spLocks noGrp="1"/>
          </p:cNvSpPr>
          <p:nvPr>
            <p:ph idx="1"/>
          </p:nvPr>
        </p:nvSpPr>
        <p:spPr>
          <a:xfrm>
            <a:off x="442732" y="1715947"/>
            <a:ext cx="8229600" cy="4525963"/>
          </a:xfrm>
        </p:spPr>
        <p:txBody>
          <a:bodyPr vert="horz" lIns="91440" tIns="45720" rIns="91440" bIns="45720" rtlCol="0" anchor="t">
            <a:normAutofit/>
          </a:bodyPr>
          <a:lstStyle/>
          <a:p>
            <a:r>
              <a:rPr lang="en-US" sz="2400">
                <a:latin typeface="Arial"/>
                <a:cs typeface="Arial"/>
              </a:rPr>
              <a:t>8 week NCSCT treatment </a:t>
            </a:r>
            <a:r>
              <a:rPr lang="en-GB" sz="2400">
                <a:latin typeface="Arial"/>
                <a:cs typeface="Arial"/>
              </a:rPr>
              <a:t>programme</a:t>
            </a:r>
            <a:r>
              <a:rPr lang="en-US" sz="2400">
                <a:latin typeface="Arial"/>
                <a:cs typeface="Arial"/>
              </a:rPr>
              <a:t> (adapted for pregnancy and mental health)</a:t>
            </a:r>
            <a:endParaRPr lang="en-US">
              <a:ea typeface="Calibri"/>
              <a:cs typeface="Calibri"/>
            </a:endParaRPr>
          </a:p>
          <a:p>
            <a:r>
              <a:rPr lang="en-GB" sz="2400">
                <a:latin typeface="Arial"/>
                <a:cs typeface="Arial"/>
              </a:rPr>
              <a:t>Behavioural</a:t>
            </a:r>
            <a:r>
              <a:rPr lang="en-US" sz="2400">
                <a:latin typeface="Arial"/>
                <a:cs typeface="Arial"/>
              </a:rPr>
              <a:t> support for </a:t>
            </a:r>
            <a:r>
              <a:rPr lang="en-US" sz="2400" b="1" u="sng">
                <a:latin typeface="Arial"/>
                <a:cs typeface="Arial"/>
              </a:rPr>
              <a:t>quitting</a:t>
            </a:r>
            <a:r>
              <a:rPr lang="en-US" sz="2400">
                <a:latin typeface="Arial"/>
                <a:cs typeface="Arial"/>
              </a:rPr>
              <a:t> and </a:t>
            </a:r>
            <a:r>
              <a:rPr lang="en-US" sz="2400" b="1" u="sng">
                <a:latin typeface="Arial"/>
                <a:cs typeface="Arial"/>
              </a:rPr>
              <a:t>harm reduction </a:t>
            </a:r>
            <a:r>
              <a:rPr lang="en-US" sz="2400">
                <a:latin typeface="Arial"/>
                <a:cs typeface="Arial"/>
              </a:rPr>
              <a:t>approach (reducing tobacco and cutting down to quit)</a:t>
            </a:r>
            <a:endParaRPr lang="en-US"/>
          </a:p>
          <a:p>
            <a:r>
              <a:rPr lang="en-US" sz="2400">
                <a:latin typeface="Arial"/>
                <a:cs typeface="Arial"/>
              </a:rPr>
              <a:t>8 weeks of pharmacological support (NRT)</a:t>
            </a:r>
            <a:endParaRPr lang="en-US"/>
          </a:p>
          <a:p>
            <a:r>
              <a:rPr lang="en-US" sz="2400">
                <a:latin typeface="Arial"/>
                <a:cs typeface="Arial"/>
              </a:rPr>
              <a:t>E-cigarette friendly service</a:t>
            </a:r>
            <a:endParaRPr lang="en-US"/>
          </a:p>
          <a:p>
            <a:r>
              <a:rPr lang="en-US" sz="2400">
                <a:latin typeface="Arial"/>
                <a:cs typeface="Arial"/>
              </a:rPr>
              <a:t>Accredited NCSCT Practitioners and can support patients on the </a:t>
            </a:r>
            <a:r>
              <a:rPr lang="en-US" sz="2400" err="1">
                <a:latin typeface="Arial"/>
                <a:cs typeface="Arial"/>
              </a:rPr>
              <a:t>programme</a:t>
            </a:r>
            <a:r>
              <a:rPr lang="en-US" sz="2400">
                <a:latin typeface="Arial"/>
                <a:cs typeface="Arial"/>
              </a:rPr>
              <a:t> who would like to make a change to their smoking</a:t>
            </a:r>
            <a:endParaRPr lang="en-US"/>
          </a:p>
          <a:p>
            <a:endParaRPr lang="en-US">
              <a:ea typeface="Calibri"/>
              <a:cs typeface="Calibri"/>
            </a:endParaRPr>
          </a:p>
        </p:txBody>
      </p:sp>
      <p:pic>
        <p:nvPicPr>
          <p:cNvPr id="3" name="Picture 2" descr="A green and white lungs&#10;&#10;Description automatically generated">
            <a:extLst>
              <a:ext uri="{FF2B5EF4-FFF2-40B4-BE49-F238E27FC236}">
                <a16:creationId xmlns:a16="http://schemas.microsoft.com/office/drawing/2014/main" id="{94185219-E9B0-BBC7-B368-533115A79878}"/>
              </a:ext>
            </a:extLst>
          </p:cNvPr>
          <p:cNvPicPr>
            <a:picLocks noChangeAspect="1"/>
          </p:cNvPicPr>
          <p:nvPr/>
        </p:nvPicPr>
        <p:blipFill>
          <a:blip r:embed="rId4"/>
          <a:stretch>
            <a:fillRect/>
          </a:stretch>
        </p:blipFill>
        <p:spPr>
          <a:xfrm>
            <a:off x="4566768" y="199661"/>
            <a:ext cx="1500706" cy="1517732"/>
          </a:xfrm>
          <a:prstGeom prst="rect">
            <a:avLst/>
          </a:prstGeom>
        </p:spPr>
      </p:pic>
    </p:spTree>
    <p:extLst>
      <p:ext uri="{BB962C8B-B14F-4D97-AF65-F5344CB8AC3E}">
        <p14:creationId xmlns:p14="http://schemas.microsoft.com/office/powerpoint/2010/main" val="328888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A7BC-FB43-DBA3-E707-3034F182A4A0}"/>
              </a:ext>
            </a:extLst>
          </p:cNvPr>
          <p:cNvSpPr>
            <a:spLocks noGrp="1"/>
          </p:cNvSpPr>
          <p:nvPr>
            <p:ph type="title"/>
          </p:nvPr>
        </p:nvSpPr>
        <p:spPr/>
        <p:txBody>
          <a:bodyPr>
            <a:normAutofit/>
          </a:bodyPr>
          <a:lstStyle/>
          <a:p>
            <a:r>
              <a:rPr lang="en-US" sz="4000" b="1">
                <a:latin typeface="Open Sans"/>
                <a:ea typeface="Calibri"/>
                <a:cs typeface="Calibri"/>
              </a:rPr>
              <a:t>Thank you!</a:t>
            </a:r>
          </a:p>
        </p:txBody>
      </p:sp>
      <p:pic>
        <p:nvPicPr>
          <p:cNvPr id="5" name="Picture 4" descr="A blue and white logo&#10;&#10;Description automatically generated">
            <a:extLst>
              <a:ext uri="{FF2B5EF4-FFF2-40B4-BE49-F238E27FC236}">
                <a16:creationId xmlns:a16="http://schemas.microsoft.com/office/drawing/2014/main" id="{493337E5-55DC-0B1F-A16C-3D85476E640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pic>
        <p:nvPicPr>
          <p:cNvPr id="7" name="Picture 2" descr="G:\Armstrongway Shared\PRESS&amp;COMMUNICATIONS\Logos guides and templates\Logos\Promoting hope strapline\Screen and office\Mission statement - standard.png">
            <a:extLst>
              <a:ext uri="{FF2B5EF4-FFF2-40B4-BE49-F238E27FC236}">
                <a16:creationId xmlns:a16="http://schemas.microsoft.com/office/drawing/2014/main" id="{F9E2E251-1311-65B8-B844-B54EBBE93E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FAB9AA0-0D46-C7F9-BB1A-D88E5E269834}"/>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What are your questions about the service?</a:t>
            </a:r>
            <a:endParaRPr lang="en-US">
              <a:latin typeface="Calibri"/>
              <a:cs typeface="Calibri"/>
            </a:endParaRPr>
          </a:p>
          <a:p>
            <a:pPr marL="0" indent="0">
              <a:buNone/>
            </a:pPr>
            <a:endParaRPr lang="en-US">
              <a:latin typeface="Arial"/>
              <a:cs typeface="Arial"/>
            </a:endParaRPr>
          </a:p>
          <a:p>
            <a:pPr marL="0" indent="0" algn="ctr">
              <a:buNone/>
            </a:pPr>
            <a:r>
              <a:rPr lang="en-US" sz="2400">
                <a:latin typeface="Arial"/>
                <a:cs typeface="Arial"/>
              </a:rPr>
              <a:t>Get in  touch!</a:t>
            </a:r>
            <a:endParaRPr lang="en-US" sz="2400">
              <a:cs typeface="Calibri"/>
            </a:endParaRPr>
          </a:p>
          <a:p>
            <a:pPr marL="0" indent="0">
              <a:buNone/>
            </a:pPr>
            <a:endParaRPr lang="en-US" sz="2400">
              <a:latin typeface="Arial"/>
              <a:cs typeface="Arial"/>
            </a:endParaRPr>
          </a:p>
          <a:p>
            <a:r>
              <a:rPr lang="en-US" sz="2400">
                <a:latin typeface="Arial"/>
                <a:cs typeface="Arial"/>
              </a:rPr>
              <a:t>Email: </a:t>
            </a:r>
            <a:r>
              <a:rPr lang="en-US" sz="2400">
                <a:latin typeface="Arial"/>
                <a:cs typeface="Arial"/>
                <a:hlinkClick r:id="rId4"/>
              </a:rPr>
              <a:t>wlm-tr.hls@nhs.net</a:t>
            </a:r>
            <a:endParaRPr lang="en-US" sz="2400">
              <a:cs typeface="Calibri"/>
            </a:endParaRPr>
          </a:p>
          <a:p>
            <a:pPr marL="0" indent="0">
              <a:buNone/>
            </a:pPr>
            <a:endParaRPr lang="en-US" sz="2400">
              <a:latin typeface="Arial"/>
              <a:cs typeface="Arial"/>
            </a:endParaRPr>
          </a:p>
          <a:p>
            <a:r>
              <a:rPr lang="en-US" sz="2400">
                <a:latin typeface="Arial"/>
                <a:cs typeface="Arial"/>
                <a:hlinkClick r:id="rId5"/>
              </a:rPr>
              <a:t>Ealing Smokefree Service :: West London NHS Trust</a:t>
            </a:r>
            <a:endParaRPr lang="en-US" sz="2400">
              <a:cs typeface="Calibri"/>
            </a:endParaRPr>
          </a:p>
          <a:p>
            <a:endParaRPr lang="en-US">
              <a:ea typeface="Calibri"/>
              <a:cs typeface="Calibri"/>
            </a:endParaRPr>
          </a:p>
        </p:txBody>
      </p:sp>
    </p:spTree>
    <p:extLst>
      <p:ext uri="{BB962C8B-B14F-4D97-AF65-F5344CB8AC3E}">
        <p14:creationId xmlns:p14="http://schemas.microsoft.com/office/powerpoint/2010/main" val="10378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99997" y="464696"/>
            <a:ext cx="6104744" cy="4058373"/>
          </a:xfrm>
        </p:spPr>
        <p:txBody>
          <a:bodyPr>
            <a:noAutofit/>
          </a:bodyPr>
          <a:lstStyle/>
          <a:p>
            <a:pPr algn="l"/>
            <a:r>
              <a:rPr lang="en-GB" sz="3600">
                <a:solidFill>
                  <a:schemeClr val="accent1">
                    <a:lumMod val="49000"/>
                  </a:schemeClr>
                </a:solidFill>
                <a:latin typeface="Open Sans"/>
                <a:ea typeface="Open Sans"/>
                <a:cs typeface="Open Sans"/>
              </a:rPr>
              <a:t>Activity/discussion</a:t>
            </a:r>
            <a:r>
              <a:rPr lang="en-GB" sz="3600" b="1">
                <a:solidFill>
                  <a:schemeClr val="accent1">
                    <a:lumMod val="49000"/>
                  </a:schemeClr>
                </a:solidFill>
                <a:latin typeface="Open Sans"/>
                <a:ea typeface="Open Sans"/>
                <a:cs typeface="Open Sans"/>
              </a:rPr>
              <a:t> </a:t>
            </a:r>
            <a:br>
              <a:rPr lang="en-GB" sz="4000" b="1">
                <a:solidFill>
                  <a:schemeClr val="accent1">
                    <a:lumMod val="49000"/>
                  </a:schemeClr>
                </a:solidFill>
                <a:latin typeface="Open Sans"/>
                <a:ea typeface="Open Sans"/>
                <a:cs typeface="Open Sans"/>
              </a:rPr>
            </a:br>
            <a:br>
              <a:rPr lang="en-GB" sz="4000" b="1">
                <a:solidFill>
                  <a:schemeClr val="accent1">
                    <a:lumMod val="49000"/>
                  </a:schemeClr>
                </a:solidFill>
                <a:latin typeface="Open Sans"/>
                <a:ea typeface="Open Sans"/>
                <a:cs typeface="Open Sans"/>
              </a:rPr>
            </a:br>
            <a:br>
              <a:rPr lang="en-GB" sz="4000" b="1">
                <a:solidFill>
                  <a:schemeClr val="accent1">
                    <a:lumMod val="49000"/>
                  </a:schemeClr>
                </a:solidFill>
                <a:latin typeface="Open Sans"/>
                <a:ea typeface="Open Sans"/>
                <a:cs typeface="Open Sans"/>
              </a:rPr>
            </a:br>
            <a:r>
              <a:rPr lang="en-GB" sz="4000" b="1">
                <a:solidFill>
                  <a:schemeClr val="accent1">
                    <a:lumMod val="49000"/>
                  </a:schemeClr>
                </a:solidFill>
                <a:latin typeface="Open Sans"/>
                <a:ea typeface="Open Sans"/>
                <a:cs typeface="Open Sans"/>
              </a:rPr>
              <a:t>What do you already </a:t>
            </a:r>
            <a:br>
              <a:rPr lang="en-GB" sz="4000" b="1">
                <a:solidFill>
                  <a:schemeClr val="accent1">
                    <a:lumMod val="49000"/>
                  </a:schemeClr>
                </a:solidFill>
                <a:latin typeface="Open Sans"/>
                <a:ea typeface="Open Sans"/>
                <a:cs typeface="Open Sans"/>
              </a:rPr>
            </a:br>
            <a:r>
              <a:rPr lang="en-GB" sz="4000" b="1">
                <a:solidFill>
                  <a:schemeClr val="accent1">
                    <a:lumMod val="49000"/>
                  </a:schemeClr>
                </a:solidFill>
                <a:latin typeface="Open Sans"/>
                <a:ea typeface="Open Sans"/>
                <a:cs typeface="Open Sans"/>
              </a:rPr>
              <a:t>know about vaping?</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pic>
        <p:nvPicPr>
          <p:cNvPr id="3" name="Picture 2" descr="Knowledge Hub | qpeople">
            <a:extLst>
              <a:ext uri="{FF2B5EF4-FFF2-40B4-BE49-F238E27FC236}">
                <a16:creationId xmlns:a16="http://schemas.microsoft.com/office/drawing/2014/main" id="{6FABDFE2-BE61-B336-82CB-CF3105EA990D}"/>
              </a:ext>
            </a:extLst>
          </p:cNvPr>
          <p:cNvPicPr>
            <a:picLocks noChangeAspect="1"/>
          </p:cNvPicPr>
          <p:nvPr/>
        </p:nvPicPr>
        <p:blipFill>
          <a:blip r:embed="rId4"/>
          <a:stretch>
            <a:fillRect/>
          </a:stretch>
        </p:blipFill>
        <p:spPr>
          <a:xfrm>
            <a:off x="6253706" y="2490788"/>
            <a:ext cx="2438400" cy="1876425"/>
          </a:xfrm>
          <a:prstGeom prst="rect">
            <a:avLst/>
          </a:prstGeom>
        </p:spPr>
      </p:pic>
    </p:spTree>
    <p:extLst>
      <p:ext uri="{BB962C8B-B14F-4D97-AF65-F5344CB8AC3E}">
        <p14:creationId xmlns:p14="http://schemas.microsoft.com/office/powerpoint/2010/main" val="195906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75150" y="533579"/>
            <a:ext cx="8229600" cy="1143000"/>
          </a:xfrm>
        </p:spPr>
        <p:txBody>
          <a:bodyPr>
            <a:noAutofit/>
          </a:bodyPr>
          <a:lstStyle/>
          <a:p>
            <a:pPr algn="l"/>
            <a:r>
              <a:rPr lang="en-GB" sz="4000" b="1">
                <a:solidFill>
                  <a:schemeClr val="accent1">
                    <a:lumMod val="49000"/>
                  </a:schemeClr>
                </a:solidFill>
                <a:latin typeface="Open Sans"/>
                <a:ea typeface="Open Sans"/>
                <a:cs typeface="Open Sans"/>
              </a:rPr>
              <a:t>What are vapes?</a:t>
            </a:r>
            <a:endParaRPr lang="en-GB" sz="4000" b="1">
              <a:solidFill>
                <a:schemeClr val="accent1">
                  <a:lumMod val="49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1"/>
          <p:cNvSpPr>
            <a:spLocks noGrp="1"/>
          </p:cNvSpPr>
          <p:nvPr>
            <p:ph idx="1"/>
          </p:nvPr>
        </p:nvSpPr>
        <p:spPr>
          <a:xfrm>
            <a:off x="475150" y="1873866"/>
            <a:ext cx="8229600" cy="4277071"/>
          </a:xfrm>
        </p:spPr>
        <p:txBody>
          <a:bodyPr vert="horz" lIns="91440" tIns="45720" rIns="91440" bIns="45720" rtlCol="0" anchor="t">
            <a:normAutofit/>
          </a:bodyPr>
          <a:lstStyle/>
          <a:p>
            <a:pPr marL="0" indent="0">
              <a:buNone/>
            </a:pPr>
            <a:endParaRPr lang="en-GB" sz="2600">
              <a:cs typeface="Calibri"/>
            </a:endParaRPr>
          </a:p>
          <a:p>
            <a:endParaRPr lang="en-GB">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
        <p:nvSpPr>
          <p:cNvPr id="3" name="TextBox 2">
            <a:extLst>
              <a:ext uri="{FF2B5EF4-FFF2-40B4-BE49-F238E27FC236}">
                <a16:creationId xmlns:a16="http://schemas.microsoft.com/office/drawing/2014/main" id="{CC587AD6-240E-5E58-CF51-54992982A0FA}"/>
              </a:ext>
            </a:extLst>
          </p:cNvPr>
          <p:cNvSpPr txBox="1"/>
          <p:nvPr/>
        </p:nvSpPr>
        <p:spPr>
          <a:xfrm>
            <a:off x="472253" y="1519540"/>
            <a:ext cx="750773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a:latin typeface="Arial"/>
                <a:cs typeface="Arial"/>
              </a:rPr>
              <a:t>Vapes are devices that deliver nicotine within an inhalable aerosol by heating a solution.</a:t>
            </a:r>
            <a:endParaRPr lang="en-GB" sz="2000">
              <a:latin typeface="Arial"/>
              <a:cs typeface="Calibri"/>
            </a:endParaRPr>
          </a:p>
        </p:txBody>
      </p:sp>
      <p:pic>
        <p:nvPicPr>
          <p:cNvPr id="7" name="Picture 6">
            <a:extLst>
              <a:ext uri="{FF2B5EF4-FFF2-40B4-BE49-F238E27FC236}">
                <a16:creationId xmlns:a16="http://schemas.microsoft.com/office/drawing/2014/main" id="{78405ECE-4635-C1CD-8DE2-69303B7CE519}"/>
              </a:ext>
            </a:extLst>
          </p:cNvPr>
          <p:cNvPicPr>
            <a:picLocks noChangeAspect="1"/>
          </p:cNvPicPr>
          <p:nvPr/>
        </p:nvPicPr>
        <p:blipFill>
          <a:blip r:embed="rId5"/>
          <a:stretch>
            <a:fillRect/>
          </a:stretch>
        </p:blipFill>
        <p:spPr>
          <a:xfrm>
            <a:off x="1552636" y="4605578"/>
            <a:ext cx="4092736" cy="2037989"/>
          </a:xfrm>
          <a:prstGeom prst="rect">
            <a:avLst/>
          </a:prstGeom>
        </p:spPr>
      </p:pic>
      <p:sp>
        <p:nvSpPr>
          <p:cNvPr id="9" name="TextBox 8">
            <a:extLst>
              <a:ext uri="{FF2B5EF4-FFF2-40B4-BE49-F238E27FC236}">
                <a16:creationId xmlns:a16="http://schemas.microsoft.com/office/drawing/2014/main" id="{3250D159-8100-9D8B-8C89-00D14D59F1AA}"/>
              </a:ext>
            </a:extLst>
          </p:cNvPr>
          <p:cNvSpPr txBox="1"/>
          <p:nvPr/>
        </p:nvSpPr>
        <p:spPr>
          <a:xfrm>
            <a:off x="472736" y="2366421"/>
            <a:ext cx="75005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a:latin typeface="Arial"/>
                <a:cs typeface="Arial"/>
              </a:rPr>
              <a:t>Solution contains nicotine, glycol, glycerine, and flavourings.</a:t>
            </a:r>
            <a:endParaRPr lang="en-GB" sz="2000">
              <a:latin typeface="Arial"/>
              <a:cs typeface="Calibri"/>
            </a:endParaRPr>
          </a:p>
        </p:txBody>
      </p:sp>
      <p:sp>
        <p:nvSpPr>
          <p:cNvPr id="10" name="TextBox 9">
            <a:extLst>
              <a:ext uri="{FF2B5EF4-FFF2-40B4-BE49-F238E27FC236}">
                <a16:creationId xmlns:a16="http://schemas.microsoft.com/office/drawing/2014/main" id="{13931309-1BD4-0B6E-A96D-61F0D86F83DC}"/>
              </a:ext>
            </a:extLst>
          </p:cNvPr>
          <p:cNvSpPr txBox="1"/>
          <p:nvPr/>
        </p:nvSpPr>
        <p:spPr>
          <a:xfrm>
            <a:off x="473115" y="2990609"/>
            <a:ext cx="791563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GB" sz="2000">
                <a:latin typeface="Arial"/>
                <a:cs typeface="Arial"/>
              </a:rPr>
              <a:t>Vapes do not burn tobacco and do not produce tar or carbon monoxide – two of the most harmful substances in cigarette smoke. </a:t>
            </a:r>
            <a:r>
              <a:rPr lang="en-US" sz="2000">
                <a:latin typeface="Arial"/>
                <a:cs typeface="Arial"/>
              </a:rPr>
              <a:t>​</a:t>
            </a:r>
          </a:p>
        </p:txBody>
      </p:sp>
    </p:spTree>
    <p:extLst>
      <p:ext uri="{BB962C8B-B14F-4D97-AF65-F5344CB8AC3E}">
        <p14:creationId xmlns:p14="http://schemas.microsoft.com/office/powerpoint/2010/main" val="114631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D3E1-BF1B-6C79-5E41-8AEB1E209A4C}"/>
              </a:ext>
            </a:extLst>
          </p:cNvPr>
          <p:cNvSpPr>
            <a:spLocks noGrp="1"/>
          </p:cNvSpPr>
          <p:nvPr>
            <p:ph type="title"/>
          </p:nvPr>
        </p:nvSpPr>
        <p:spPr/>
        <p:txBody>
          <a:bodyPr/>
          <a:lstStyle/>
          <a:p>
            <a:r>
              <a:rPr lang="en-US" b="1">
                <a:solidFill>
                  <a:schemeClr val="tx2"/>
                </a:solidFill>
                <a:ea typeface="Calibri"/>
                <a:cs typeface="Calibri"/>
              </a:rPr>
              <a:t>Short video:</a:t>
            </a:r>
          </a:p>
        </p:txBody>
      </p:sp>
      <p:sp>
        <p:nvSpPr>
          <p:cNvPr id="3" name="Content Placeholder 2">
            <a:extLst>
              <a:ext uri="{FF2B5EF4-FFF2-40B4-BE49-F238E27FC236}">
                <a16:creationId xmlns:a16="http://schemas.microsoft.com/office/drawing/2014/main" id="{B790058C-8AE4-D04B-81FB-FAE8F7E9B5B0}"/>
              </a:ext>
            </a:extLst>
          </p:cNvPr>
          <p:cNvSpPr>
            <a:spLocks noGrp="1"/>
          </p:cNvSpPr>
          <p:nvPr>
            <p:ph idx="1"/>
          </p:nvPr>
        </p:nvSpPr>
        <p:spPr/>
        <p:txBody>
          <a:bodyPr vert="horz" lIns="91440" tIns="45720" rIns="91440" bIns="45720" rtlCol="0" anchor="t">
            <a:normAutofit/>
          </a:bodyPr>
          <a:lstStyle/>
          <a:p>
            <a:r>
              <a:rPr lang="en-US">
                <a:ea typeface="+mn-lt"/>
                <a:cs typeface="+mn-lt"/>
                <a:hlinkClick r:id="rId2"/>
              </a:rPr>
              <a:t>Vaping: The Facts (youtube.com)</a:t>
            </a:r>
            <a:endParaRPr lang="en-US">
              <a:ea typeface="+mn-lt"/>
              <a:cs typeface="+mn-lt"/>
            </a:endParaRPr>
          </a:p>
          <a:p>
            <a:endParaRPr lang="en-US">
              <a:ea typeface="Calibri"/>
              <a:cs typeface="Calibri"/>
            </a:endParaRPr>
          </a:p>
          <a:p>
            <a:endParaRPr lang="en-US">
              <a:ea typeface="Calibri"/>
              <a:cs typeface="Calibri"/>
            </a:endParaRPr>
          </a:p>
        </p:txBody>
      </p:sp>
      <p:pic>
        <p:nvPicPr>
          <p:cNvPr id="4" name="Picture 3" descr="A sign with text on it&#10;&#10;Description automatically generated">
            <a:extLst>
              <a:ext uri="{FF2B5EF4-FFF2-40B4-BE49-F238E27FC236}">
                <a16:creationId xmlns:a16="http://schemas.microsoft.com/office/drawing/2014/main" id="{DD0FDEE4-734B-1122-4E48-2A802EFE7EA2}"/>
              </a:ext>
            </a:extLst>
          </p:cNvPr>
          <p:cNvPicPr>
            <a:picLocks noChangeAspect="1"/>
          </p:cNvPicPr>
          <p:nvPr/>
        </p:nvPicPr>
        <p:blipFill>
          <a:blip r:embed="rId3"/>
          <a:stretch>
            <a:fillRect/>
          </a:stretch>
        </p:blipFill>
        <p:spPr>
          <a:xfrm>
            <a:off x="1469808" y="2280839"/>
            <a:ext cx="6307901" cy="3196123"/>
          </a:xfrm>
          <a:prstGeom prst="rect">
            <a:avLst/>
          </a:prstGeom>
        </p:spPr>
      </p:pic>
      <p:pic>
        <p:nvPicPr>
          <p:cNvPr id="6" name="Picture 2" descr="G:\Armstrongway Shared\PRESS&amp;COMMUNICATIONS\Logos guides and templates\Logos\Promoting hope strapline\Screen and office\Mission statement - standard.png">
            <a:extLst>
              <a:ext uri="{FF2B5EF4-FFF2-40B4-BE49-F238E27FC236}">
                <a16:creationId xmlns:a16="http://schemas.microsoft.com/office/drawing/2014/main" id="{478481E6-3A45-81B1-D86C-C6200B8004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white logo&#10;&#10;Description automatically generated">
            <a:extLst>
              <a:ext uri="{FF2B5EF4-FFF2-40B4-BE49-F238E27FC236}">
                <a16:creationId xmlns:a16="http://schemas.microsoft.com/office/drawing/2014/main" id="{9B7CA8D8-8FC7-46FD-EAD9-5300238DAA4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Tree>
    <p:extLst>
      <p:ext uri="{BB962C8B-B14F-4D97-AF65-F5344CB8AC3E}">
        <p14:creationId xmlns:p14="http://schemas.microsoft.com/office/powerpoint/2010/main" val="62233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100+ Do Not Enter Sign Stock Photos ...">
            <a:extLst>
              <a:ext uri="{FF2B5EF4-FFF2-40B4-BE49-F238E27FC236}">
                <a16:creationId xmlns:a16="http://schemas.microsoft.com/office/drawing/2014/main" id="{A5243E68-89BD-3633-CBFB-49820F7D1FF5}"/>
              </a:ext>
            </a:extLst>
          </p:cNvPr>
          <p:cNvPicPr>
            <a:picLocks noChangeAspect="1"/>
          </p:cNvPicPr>
          <p:nvPr/>
        </p:nvPicPr>
        <p:blipFill>
          <a:blip r:embed="rId2"/>
          <a:stretch>
            <a:fillRect/>
          </a:stretch>
        </p:blipFill>
        <p:spPr>
          <a:xfrm>
            <a:off x="5826221" y="1581890"/>
            <a:ext cx="984861" cy="955833"/>
          </a:xfrm>
          <a:prstGeom prst="rect">
            <a:avLst/>
          </a:prstGeom>
        </p:spPr>
      </p:pic>
      <p:sp>
        <p:nvSpPr>
          <p:cNvPr id="2" name="Title 1">
            <a:extLst>
              <a:ext uri="{FF2B5EF4-FFF2-40B4-BE49-F238E27FC236}">
                <a16:creationId xmlns:a16="http://schemas.microsoft.com/office/drawing/2014/main" id="{CB237D0E-C889-8C00-F8C5-8CAADE98D4C2}"/>
              </a:ext>
            </a:extLst>
          </p:cNvPr>
          <p:cNvSpPr>
            <a:spLocks noGrp="1"/>
          </p:cNvSpPr>
          <p:nvPr>
            <p:ph type="title"/>
          </p:nvPr>
        </p:nvSpPr>
        <p:spPr>
          <a:xfrm>
            <a:off x="1113692" y="309807"/>
            <a:ext cx="5967047" cy="1143000"/>
          </a:xfrm>
        </p:spPr>
        <p:txBody>
          <a:bodyPr/>
          <a:lstStyle/>
          <a:p>
            <a:r>
              <a:rPr lang="en-US" b="1">
                <a:solidFill>
                  <a:schemeClr val="tx2"/>
                </a:solidFill>
                <a:ea typeface="Calibri"/>
                <a:cs typeface="Calibri"/>
              </a:rPr>
              <a:t>What does the law say?</a:t>
            </a:r>
            <a:endParaRPr lang="en-US" b="1">
              <a:solidFill>
                <a:schemeClr val="tx2"/>
              </a:solidFill>
            </a:endParaRPr>
          </a:p>
        </p:txBody>
      </p:sp>
      <p:sp>
        <p:nvSpPr>
          <p:cNvPr id="3" name="Content Placeholder 2">
            <a:extLst>
              <a:ext uri="{FF2B5EF4-FFF2-40B4-BE49-F238E27FC236}">
                <a16:creationId xmlns:a16="http://schemas.microsoft.com/office/drawing/2014/main" id="{379FB790-4C4F-73DC-9654-1DCD73878174}"/>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2800">
                <a:solidFill>
                  <a:srgbClr val="141414"/>
                </a:solidFill>
                <a:latin typeface="Arial"/>
                <a:cs typeface="Arial"/>
              </a:rPr>
              <a:t>Vapes should NOT be </a:t>
            </a:r>
            <a:endParaRPr lang="en-US">
              <a:ea typeface="Calibri"/>
              <a:cs typeface="Calibri"/>
            </a:endParaRPr>
          </a:p>
          <a:p>
            <a:r>
              <a:rPr lang="en-US" sz="2800">
                <a:solidFill>
                  <a:srgbClr val="141414"/>
                </a:solidFill>
                <a:latin typeface="Arial"/>
                <a:cs typeface="Arial"/>
              </a:rPr>
              <a:t>Sold to anyone under 18</a:t>
            </a:r>
            <a:endParaRPr lang="en-US">
              <a:ea typeface="Calibri"/>
              <a:cs typeface="Calibri"/>
            </a:endParaRPr>
          </a:p>
          <a:p>
            <a:r>
              <a:rPr lang="en-US" sz="2800">
                <a:solidFill>
                  <a:srgbClr val="141414"/>
                </a:solidFill>
                <a:latin typeface="Arial"/>
                <a:cs typeface="Arial"/>
              </a:rPr>
              <a:t>Bought for anyone under 18 </a:t>
            </a:r>
            <a:endParaRPr lang="en-US">
              <a:ea typeface="Calibri"/>
              <a:cs typeface="Calibri"/>
            </a:endParaRPr>
          </a:p>
          <a:p>
            <a:r>
              <a:rPr lang="en-US" sz="2800">
                <a:solidFill>
                  <a:srgbClr val="141414"/>
                </a:solidFill>
                <a:latin typeface="Arial"/>
                <a:cs typeface="Arial"/>
              </a:rPr>
              <a:t>It is a criminal offence to sell these devices to under 18s. </a:t>
            </a:r>
            <a:endParaRPr lang="en-US">
              <a:ea typeface="Calibri"/>
              <a:cs typeface="Calibri"/>
            </a:endParaRPr>
          </a:p>
          <a:p>
            <a:endParaRPr lang="en-US" sz="2800">
              <a:solidFill>
                <a:srgbClr val="141414"/>
              </a:solidFill>
              <a:latin typeface="Arial"/>
              <a:cs typeface="Arial"/>
            </a:endParaRPr>
          </a:p>
          <a:p>
            <a:r>
              <a:rPr lang="en-US" sz="2800">
                <a:solidFill>
                  <a:srgbClr val="141414"/>
                </a:solidFill>
                <a:latin typeface="Arial"/>
                <a:cs typeface="Arial"/>
              </a:rPr>
              <a:t>It is a criminal offence to purchase these on behalf of under 18s. </a:t>
            </a:r>
            <a:endParaRPr lang="en-US">
              <a:ea typeface="Calibri"/>
              <a:cs typeface="Calibri"/>
            </a:endParaRPr>
          </a:p>
          <a:p>
            <a:r>
              <a:rPr lang="en-US" sz="2800">
                <a:solidFill>
                  <a:srgbClr val="141414"/>
                </a:solidFill>
                <a:latin typeface="Arial"/>
                <a:cs typeface="Arial"/>
              </a:rPr>
              <a:t>Should be sold with correct nicotine levels (under 2% or 20 mg) but often does not meet these regulations.</a:t>
            </a:r>
            <a:endParaRPr lang="en-US">
              <a:ea typeface="Calibri"/>
              <a:cs typeface="Calibri"/>
            </a:endParaRPr>
          </a:p>
          <a:p>
            <a:endParaRPr lang="en-US">
              <a:ea typeface="Calibri"/>
              <a:cs typeface="Calibri"/>
            </a:endParaRPr>
          </a:p>
        </p:txBody>
      </p:sp>
      <p:pic>
        <p:nvPicPr>
          <p:cNvPr id="5" name="Picture 2" descr="G:\Armstrongway Shared\PRESS&amp;COMMUNICATIONS\Logos guides and templates\Logos\Promoting hope strapline\Screen and office\Mission statement - standard.png">
            <a:extLst>
              <a:ext uri="{FF2B5EF4-FFF2-40B4-BE49-F238E27FC236}">
                <a16:creationId xmlns:a16="http://schemas.microsoft.com/office/drawing/2014/main" id="{4614BE5A-C630-D500-4BD1-D5E2612D71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blue and white logo&#10;&#10;Description automatically generated">
            <a:extLst>
              <a:ext uri="{FF2B5EF4-FFF2-40B4-BE49-F238E27FC236}">
                <a16:creationId xmlns:a16="http://schemas.microsoft.com/office/drawing/2014/main" id="{7E9D9D84-3480-DAC8-60B6-22091FEE7AF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Tree>
    <p:extLst>
      <p:ext uri="{BB962C8B-B14F-4D97-AF65-F5344CB8AC3E}">
        <p14:creationId xmlns:p14="http://schemas.microsoft.com/office/powerpoint/2010/main" val="371289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245208" y="497645"/>
            <a:ext cx="4650876" cy="1234745"/>
          </a:xfrm>
        </p:spPr>
        <p:txBody>
          <a:bodyPr>
            <a:noAutofit/>
          </a:bodyPr>
          <a:lstStyle/>
          <a:p>
            <a:pPr algn="l"/>
            <a:r>
              <a:rPr lang="en-GB" sz="4000" b="1">
                <a:solidFill>
                  <a:schemeClr val="accent1">
                    <a:lumMod val="49000"/>
                  </a:schemeClr>
                </a:solidFill>
                <a:latin typeface="Open Sans"/>
                <a:ea typeface="Open Sans"/>
                <a:cs typeface="Open Sans"/>
              </a:rPr>
              <a:t>What is nicotine?</a:t>
            </a:r>
            <a:endParaRPr lang="en-GB" sz="4000" b="1">
              <a:solidFill>
                <a:schemeClr val="accent1">
                  <a:lumMod val="49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1"/>
          <p:cNvSpPr>
            <a:spLocks noGrp="1"/>
          </p:cNvSpPr>
          <p:nvPr>
            <p:ph idx="1"/>
          </p:nvPr>
        </p:nvSpPr>
        <p:spPr>
          <a:xfrm>
            <a:off x="475150" y="1873866"/>
            <a:ext cx="8229600" cy="4277071"/>
          </a:xfrm>
        </p:spPr>
        <p:txBody>
          <a:bodyPr vert="horz" lIns="91440" tIns="45720" rIns="91440" bIns="45720" rtlCol="0" anchor="t">
            <a:normAutofit/>
          </a:bodyPr>
          <a:lstStyle/>
          <a:p>
            <a:pPr marL="0" indent="0">
              <a:buNone/>
            </a:pPr>
            <a:endParaRPr lang="en-GB" sz="2600">
              <a:cs typeface="Calibri"/>
            </a:endParaRPr>
          </a:p>
          <a:p>
            <a:endParaRPr lang="en-GB">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pic>
        <p:nvPicPr>
          <p:cNvPr id="4" name="Picture 3" descr="A diagram of a person&amp;#39;s head with a cigarette and brain&#10;&#10;Description automatically generated">
            <a:extLst>
              <a:ext uri="{FF2B5EF4-FFF2-40B4-BE49-F238E27FC236}">
                <a16:creationId xmlns:a16="http://schemas.microsoft.com/office/drawing/2014/main" id="{650FDA6D-1967-F5E0-09E3-14F64B4C4D40}"/>
              </a:ext>
            </a:extLst>
          </p:cNvPr>
          <p:cNvPicPr>
            <a:picLocks noChangeAspect="1"/>
          </p:cNvPicPr>
          <p:nvPr/>
        </p:nvPicPr>
        <p:blipFill>
          <a:blip r:embed="rId4"/>
          <a:stretch>
            <a:fillRect/>
          </a:stretch>
        </p:blipFill>
        <p:spPr>
          <a:xfrm>
            <a:off x="5438568" y="1714501"/>
            <a:ext cx="3402082" cy="3255064"/>
          </a:xfrm>
          <a:prstGeom prst="rect">
            <a:avLst/>
          </a:prstGeom>
          <a:ln>
            <a:solidFill>
              <a:srgbClr val="4472C4"/>
            </a:solidFill>
          </a:ln>
        </p:spPr>
      </p:pic>
      <p:sp>
        <p:nvSpPr>
          <p:cNvPr id="7" name="TextBox 6">
            <a:extLst>
              <a:ext uri="{FF2B5EF4-FFF2-40B4-BE49-F238E27FC236}">
                <a16:creationId xmlns:a16="http://schemas.microsoft.com/office/drawing/2014/main" id="{53B319E7-EFD3-2D50-A21C-ADDEF4C8CD96}"/>
              </a:ext>
            </a:extLst>
          </p:cNvPr>
          <p:cNvSpPr txBox="1"/>
          <p:nvPr/>
        </p:nvSpPr>
        <p:spPr>
          <a:xfrm>
            <a:off x="334618" y="1908312"/>
            <a:ext cx="4921526" cy="286232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ＭＳ Ｐゴシック"/>
                <a:cs typeface="Arial"/>
              </a:rPr>
              <a:t>-7 seconds to reach receptors (WHO)</a:t>
            </a:r>
          </a:p>
          <a:p>
            <a:endParaRPr lang="en-GB">
              <a:cs typeface="Calibri"/>
            </a:endParaRPr>
          </a:p>
          <a:p>
            <a:r>
              <a:rPr lang="en-US">
                <a:latin typeface="Arial"/>
                <a:ea typeface="ＭＳ Ｐゴシック"/>
                <a:cs typeface="Arial"/>
              </a:rPr>
              <a:t>-Very addictive</a:t>
            </a:r>
          </a:p>
          <a:p>
            <a:endParaRPr lang="en-GB">
              <a:cs typeface="Calibri"/>
            </a:endParaRPr>
          </a:p>
          <a:p>
            <a:r>
              <a:rPr lang="en-US">
                <a:latin typeface="Arial"/>
                <a:ea typeface="ＭＳ Ｐゴシック"/>
                <a:cs typeface="Arial"/>
              </a:rPr>
              <a:t>-May increase blood pressure</a:t>
            </a:r>
          </a:p>
          <a:p>
            <a:endParaRPr lang="en-GB">
              <a:cs typeface="Calibri"/>
            </a:endParaRPr>
          </a:p>
          <a:p>
            <a:r>
              <a:rPr lang="en-GB">
                <a:latin typeface="Arial"/>
                <a:cs typeface="Arial"/>
              </a:rPr>
              <a:t>-</a:t>
            </a:r>
            <a:r>
              <a:rPr lang="en-GB" u="sng">
                <a:latin typeface="Arial"/>
                <a:cs typeface="Arial"/>
              </a:rPr>
              <a:t>No evidence </a:t>
            </a:r>
            <a:r>
              <a:rPr lang="en-GB">
                <a:latin typeface="Arial"/>
                <a:cs typeface="Arial"/>
              </a:rPr>
              <a:t>that it reduces stress</a:t>
            </a:r>
          </a:p>
          <a:p>
            <a:endParaRPr lang="en-GB">
              <a:cs typeface="Calibri"/>
            </a:endParaRPr>
          </a:p>
          <a:p>
            <a:r>
              <a:rPr lang="en-GB">
                <a:latin typeface="Arial"/>
                <a:ea typeface="ＭＳ Ｐゴシック"/>
                <a:cs typeface="Arial"/>
              </a:rPr>
              <a:t>-Dopamine released (reward), satisfaction from smoking</a:t>
            </a:r>
          </a:p>
        </p:txBody>
      </p:sp>
    </p:spTree>
    <p:extLst>
      <p:ext uri="{BB962C8B-B14F-4D97-AF65-F5344CB8AC3E}">
        <p14:creationId xmlns:p14="http://schemas.microsoft.com/office/powerpoint/2010/main" val="344203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A7BC-FB43-DBA3-E707-3034F182A4A0}"/>
              </a:ext>
            </a:extLst>
          </p:cNvPr>
          <p:cNvSpPr>
            <a:spLocks noGrp="1"/>
          </p:cNvSpPr>
          <p:nvPr>
            <p:ph type="title"/>
          </p:nvPr>
        </p:nvSpPr>
        <p:spPr/>
        <p:txBody>
          <a:bodyPr>
            <a:normAutofit/>
          </a:bodyPr>
          <a:lstStyle/>
          <a:p>
            <a:pPr algn="l"/>
            <a:r>
              <a:rPr lang="en-US" sz="4000" b="1">
                <a:solidFill>
                  <a:schemeClr val="accent1">
                    <a:lumMod val="49000"/>
                  </a:schemeClr>
                </a:solidFill>
                <a:latin typeface="Open Sans"/>
                <a:ea typeface="Calibri"/>
                <a:cs typeface="Calibri"/>
              </a:rPr>
              <a:t>Nicotine Withdrawals </a:t>
            </a:r>
            <a:endParaRPr lang="en-US">
              <a:solidFill>
                <a:schemeClr val="accent1">
                  <a:lumMod val="49000"/>
                </a:schemeClr>
              </a:solidFill>
              <a:cs typeface="Calibri"/>
            </a:endParaRPr>
          </a:p>
        </p:txBody>
      </p:sp>
      <p:graphicFrame>
        <p:nvGraphicFramePr>
          <p:cNvPr id="8" name="Content Placeholder 7">
            <a:extLst>
              <a:ext uri="{FF2B5EF4-FFF2-40B4-BE49-F238E27FC236}">
                <a16:creationId xmlns:a16="http://schemas.microsoft.com/office/drawing/2014/main" id="{861B15B7-9485-9C76-3C0E-56E38CF863C6}"/>
              </a:ext>
            </a:extLst>
          </p:cNvPr>
          <p:cNvGraphicFramePr>
            <a:graphicFrameLocks noGrp="1"/>
          </p:cNvGraphicFramePr>
          <p:nvPr>
            <p:ph idx="1"/>
            <p:extLst>
              <p:ext uri="{D42A27DB-BD31-4B8C-83A1-F6EECF244321}">
                <p14:modId xmlns:p14="http://schemas.microsoft.com/office/powerpoint/2010/main" val="3489599775"/>
              </p:ext>
            </p:extLst>
          </p:nvPr>
        </p:nvGraphicFramePr>
        <p:xfrm>
          <a:off x="457200" y="1600200"/>
          <a:ext cx="8192012" cy="3186796"/>
        </p:xfrm>
        <a:graphic>
          <a:graphicData uri="http://schemas.openxmlformats.org/drawingml/2006/table">
            <a:tbl>
              <a:tblPr firstRow="1" bandRow="1">
                <a:tableStyleId>{5C22544A-7EE6-4342-B048-85BDC9FD1C3A}</a:tableStyleId>
              </a:tblPr>
              <a:tblGrid>
                <a:gridCol w="4096006">
                  <a:extLst>
                    <a:ext uri="{9D8B030D-6E8A-4147-A177-3AD203B41FA5}">
                      <a16:colId xmlns:a16="http://schemas.microsoft.com/office/drawing/2014/main" val="3832388809"/>
                    </a:ext>
                  </a:extLst>
                </a:gridCol>
                <a:gridCol w="4096006">
                  <a:extLst>
                    <a:ext uri="{9D8B030D-6E8A-4147-A177-3AD203B41FA5}">
                      <a16:colId xmlns:a16="http://schemas.microsoft.com/office/drawing/2014/main" val="1116301960"/>
                    </a:ext>
                  </a:extLst>
                </a:gridCol>
              </a:tblGrid>
              <a:tr h="472118">
                <a:tc>
                  <a:txBody>
                    <a:bodyPr/>
                    <a:lstStyle/>
                    <a:p>
                      <a:r>
                        <a:rPr lang="en-US"/>
                        <a:t>Symptom</a:t>
                      </a:r>
                    </a:p>
                  </a:txBody>
                  <a:tcPr/>
                </a:tc>
                <a:tc>
                  <a:txBody>
                    <a:bodyPr/>
                    <a:lstStyle/>
                    <a:p>
                      <a:r>
                        <a:rPr lang="en-US"/>
                        <a:t>What is happening </a:t>
                      </a:r>
                    </a:p>
                  </a:txBody>
                  <a:tcPr/>
                </a:tc>
                <a:extLst>
                  <a:ext uri="{0D108BD9-81ED-4DB2-BD59-A6C34878D82A}">
                    <a16:rowId xmlns:a16="http://schemas.microsoft.com/office/drawing/2014/main" val="3785470465"/>
                  </a:ext>
                </a:extLst>
              </a:tr>
              <a:tr h="472118">
                <a:tc>
                  <a:txBody>
                    <a:bodyPr/>
                    <a:lstStyle/>
                    <a:p>
                      <a:r>
                        <a:rPr lang="en-US"/>
                        <a:t>Intense desire to vape</a:t>
                      </a:r>
                    </a:p>
                  </a:txBody>
                  <a:tcPr/>
                </a:tc>
                <a:tc>
                  <a:txBody>
                    <a:bodyPr/>
                    <a:lstStyle/>
                    <a:p>
                      <a:r>
                        <a:rPr lang="en-US"/>
                        <a:t>Brain is missing nicotine fix</a:t>
                      </a:r>
                    </a:p>
                  </a:txBody>
                  <a:tcPr/>
                </a:tc>
                <a:extLst>
                  <a:ext uri="{0D108BD9-81ED-4DB2-BD59-A6C34878D82A}">
                    <a16:rowId xmlns:a16="http://schemas.microsoft.com/office/drawing/2014/main" val="2159479119"/>
                  </a:ext>
                </a:extLst>
              </a:tr>
              <a:tr h="472118">
                <a:tc>
                  <a:txBody>
                    <a:bodyPr/>
                    <a:lstStyle/>
                    <a:p>
                      <a:r>
                        <a:rPr lang="en-US"/>
                        <a:t>Hunger</a:t>
                      </a:r>
                    </a:p>
                  </a:txBody>
                  <a:tcPr/>
                </a:tc>
                <a:tc>
                  <a:txBody>
                    <a:bodyPr/>
                    <a:lstStyle/>
                    <a:p>
                      <a:r>
                        <a:rPr lang="en-US"/>
                        <a:t>Metabolism is changing</a:t>
                      </a:r>
                    </a:p>
                  </a:txBody>
                  <a:tcPr/>
                </a:tc>
                <a:extLst>
                  <a:ext uri="{0D108BD9-81ED-4DB2-BD59-A6C34878D82A}">
                    <a16:rowId xmlns:a16="http://schemas.microsoft.com/office/drawing/2014/main" val="2643778574"/>
                  </a:ext>
                </a:extLst>
              </a:tr>
              <a:tr h="472118">
                <a:tc>
                  <a:txBody>
                    <a:bodyPr/>
                    <a:lstStyle/>
                    <a:p>
                      <a:r>
                        <a:rPr lang="en-US"/>
                        <a:t>Constipation and diarrhea</a:t>
                      </a:r>
                      <a:endParaRPr lang="en-US" err="1"/>
                    </a:p>
                  </a:txBody>
                  <a:tcPr/>
                </a:tc>
                <a:tc>
                  <a:txBody>
                    <a:bodyPr/>
                    <a:lstStyle/>
                    <a:p>
                      <a:r>
                        <a:rPr lang="en-US"/>
                        <a:t>Body returning to normal </a:t>
                      </a:r>
                    </a:p>
                  </a:txBody>
                  <a:tcPr/>
                </a:tc>
                <a:extLst>
                  <a:ext uri="{0D108BD9-81ED-4DB2-BD59-A6C34878D82A}">
                    <a16:rowId xmlns:a16="http://schemas.microsoft.com/office/drawing/2014/main" val="2695875189"/>
                  </a:ext>
                </a:extLst>
              </a:tr>
              <a:tr h="472118">
                <a:tc>
                  <a:txBody>
                    <a:bodyPr/>
                    <a:lstStyle/>
                    <a:p>
                      <a:r>
                        <a:rPr lang="en-US"/>
                        <a:t>Trouble sleeping</a:t>
                      </a:r>
                    </a:p>
                  </a:txBody>
                  <a:tcPr/>
                </a:tc>
                <a:tc>
                  <a:txBody>
                    <a:bodyPr/>
                    <a:lstStyle/>
                    <a:p>
                      <a:r>
                        <a:rPr lang="en-US"/>
                        <a:t>Due to nicotine leaving the body</a:t>
                      </a:r>
                    </a:p>
                  </a:txBody>
                  <a:tcPr/>
                </a:tc>
                <a:extLst>
                  <a:ext uri="{0D108BD9-81ED-4DB2-BD59-A6C34878D82A}">
                    <a16:rowId xmlns:a16="http://schemas.microsoft.com/office/drawing/2014/main" val="715397289"/>
                  </a:ext>
                </a:extLst>
              </a:tr>
              <a:tr h="826206">
                <a:tc>
                  <a:txBody>
                    <a:bodyPr/>
                    <a:lstStyle/>
                    <a:p>
                      <a:r>
                        <a:rPr lang="en-US"/>
                        <a:t>Mood swings, poor concentration, irritable</a:t>
                      </a:r>
                    </a:p>
                  </a:txBody>
                  <a:tcPr/>
                </a:tc>
                <a:tc>
                  <a:txBody>
                    <a:bodyPr/>
                    <a:lstStyle/>
                    <a:p>
                      <a:r>
                        <a:rPr lang="en-US"/>
                        <a:t>Signs of nicotine withdrawal and will pass</a:t>
                      </a:r>
                    </a:p>
                  </a:txBody>
                  <a:tcPr/>
                </a:tc>
                <a:extLst>
                  <a:ext uri="{0D108BD9-81ED-4DB2-BD59-A6C34878D82A}">
                    <a16:rowId xmlns:a16="http://schemas.microsoft.com/office/drawing/2014/main" val="4103356872"/>
                  </a:ext>
                </a:extLst>
              </a:tr>
            </a:tbl>
          </a:graphicData>
        </a:graphic>
      </p:graphicFrame>
      <p:pic>
        <p:nvPicPr>
          <p:cNvPr id="5" name="Picture 4" descr="A blue and white logo&#10;&#10;Description automatically generated">
            <a:extLst>
              <a:ext uri="{FF2B5EF4-FFF2-40B4-BE49-F238E27FC236}">
                <a16:creationId xmlns:a16="http://schemas.microsoft.com/office/drawing/2014/main" id="{493337E5-55DC-0B1F-A16C-3D85476E640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pic>
        <p:nvPicPr>
          <p:cNvPr id="7" name="Picture 2" descr="G:\Armstrongway Shared\PRESS&amp;COMMUNICATIONS\Logos guides and templates\Logos\Promoting hope strapline\Screen and office\Mission statement - standard.png">
            <a:extLst>
              <a:ext uri="{FF2B5EF4-FFF2-40B4-BE49-F238E27FC236}">
                <a16:creationId xmlns:a16="http://schemas.microsoft.com/office/drawing/2014/main" id="{F9E2E251-1311-65B8-B844-B54EBBE93E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up of a white background&#10;&#10;Description automatically generated">
            <a:extLst>
              <a:ext uri="{FF2B5EF4-FFF2-40B4-BE49-F238E27FC236}">
                <a16:creationId xmlns:a16="http://schemas.microsoft.com/office/drawing/2014/main" id="{4CC8D954-C166-B991-2552-2A0E0775D21E}"/>
              </a:ext>
            </a:extLst>
          </p:cNvPr>
          <p:cNvPicPr>
            <a:picLocks noChangeAspect="1"/>
          </p:cNvPicPr>
          <p:nvPr/>
        </p:nvPicPr>
        <p:blipFill>
          <a:blip r:embed="rId4"/>
          <a:stretch>
            <a:fillRect/>
          </a:stretch>
        </p:blipFill>
        <p:spPr>
          <a:xfrm>
            <a:off x="109970" y="5385089"/>
            <a:ext cx="6265719" cy="1257300"/>
          </a:xfrm>
          <a:prstGeom prst="rect">
            <a:avLst/>
          </a:prstGeom>
        </p:spPr>
      </p:pic>
    </p:spTree>
    <p:extLst>
      <p:ext uri="{BB962C8B-B14F-4D97-AF65-F5344CB8AC3E}">
        <p14:creationId xmlns:p14="http://schemas.microsoft.com/office/powerpoint/2010/main" val="134489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mstrongway Shared\PRESS&amp;COMMUNICATIONS\Logos guides and templates\Logos\Promoting hope strapline\Screen and office\Mission statement - standa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678" y="5661248"/>
            <a:ext cx="2347648" cy="9793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75150" y="728902"/>
            <a:ext cx="8229600" cy="1143000"/>
          </a:xfrm>
        </p:spPr>
        <p:txBody>
          <a:bodyPr>
            <a:noAutofit/>
          </a:bodyPr>
          <a:lstStyle/>
          <a:p>
            <a:pPr algn="l"/>
            <a:r>
              <a:rPr lang="en-GB" sz="4000" b="1">
                <a:solidFill>
                  <a:schemeClr val="accent1">
                    <a:lumMod val="49000"/>
                  </a:schemeClr>
                </a:solidFill>
                <a:latin typeface="Open Sans"/>
                <a:ea typeface="Open Sans"/>
                <a:cs typeface="Open Sans"/>
              </a:rPr>
              <a:t>Young people Vaping (11-17)</a:t>
            </a:r>
          </a:p>
        </p:txBody>
      </p:sp>
      <p:sp>
        <p:nvSpPr>
          <p:cNvPr id="2" name="Content Placeholder 1"/>
          <p:cNvSpPr>
            <a:spLocks noGrp="1"/>
          </p:cNvSpPr>
          <p:nvPr>
            <p:ph idx="1"/>
          </p:nvPr>
        </p:nvSpPr>
        <p:spPr>
          <a:xfrm>
            <a:off x="451704" y="1709743"/>
            <a:ext cx="8229600" cy="4277071"/>
          </a:xfrm>
        </p:spPr>
        <p:txBody>
          <a:bodyPr>
            <a:normAutofit fontScale="62500" lnSpcReduction="20000"/>
          </a:bodyPr>
          <a:lstStyle/>
          <a:p>
            <a:pPr marL="0" indent="0">
              <a:buNone/>
            </a:pPr>
            <a:r>
              <a:rPr lang="en-GB" sz="2600"/>
              <a:t>This data has been provided by the campaign group Action on Smoking and Health (ASH) on their GB Youth Survey they found:</a:t>
            </a:r>
          </a:p>
          <a:p>
            <a:pPr marL="0" indent="0">
              <a:buNone/>
            </a:pPr>
            <a:endParaRPr lang="en-GB" sz="2600"/>
          </a:p>
          <a:p>
            <a:r>
              <a:rPr lang="en-GB" sz="2600"/>
              <a:t>The proportion of 11 to 17 year olds who said they have tried vaping has jumped from 13.9% in 2020 (before the </a:t>
            </a:r>
            <a:r>
              <a:rPr lang="en-GB" sz="2600" err="1"/>
              <a:t>Covid</a:t>
            </a:r>
            <a:r>
              <a:rPr lang="en-GB" sz="2600"/>
              <a:t> Lockdowns) to 20.5% of children in March 2023. </a:t>
            </a:r>
          </a:p>
          <a:p>
            <a:endParaRPr lang="en-GB" sz="2600"/>
          </a:p>
          <a:p>
            <a:r>
              <a:rPr lang="en-GB" sz="2600"/>
              <a:t>There has been a significant growth in experimentation (trying an e-cig once or twice) from 7.7% in 2022 to 12% in 2023</a:t>
            </a:r>
          </a:p>
          <a:p>
            <a:endParaRPr lang="en-GB" sz="2600"/>
          </a:p>
          <a:p>
            <a:r>
              <a:rPr lang="en-GB" sz="2600"/>
              <a:t>But current use hasn’t seen a statistically significant increase and is 7.6% in 2023.</a:t>
            </a:r>
          </a:p>
          <a:p>
            <a:endParaRPr lang="en-GB" sz="2600"/>
          </a:p>
          <a:p>
            <a:r>
              <a:rPr lang="en-GB" sz="2600"/>
              <a:t>Smoking rates have also decreased but not statistically significantly. </a:t>
            </a:r>
          </a:p>
          <a:p>
            <a:endParaRPr lang="en-GB" sz="2600"/>
          </a:p>
          <a:p>
            <a:r>
              <a:rPr lang="en-GB" sz="2600" err="1"/>
              <a:t>Approx</a:t>
            </a:r>
            <a:r>
              <a:rPr lang="en-GB" sz="2600"/>
              <a:t> 70% of 11-17 year olds who have vaped have used a disposable e-cig. </a:t>
            </a:r>
          </a:p>
          <a:p>
            <a:endParaRPr lang="en-GB" sz="2600"/>
          </a:p>
          <a:p>
            <a:r>
              <a:rPr lang="en-GB" sz="2600"/>
              <a:t>Shops selling vapes illegally are the main source for under 18s though most are given their first vape.</a:t>
            </a:r>
          </a:p>
          <a:p>
            <a:endParaRPr lang="en-GB">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132840" y="207293"/>
            <a:ext cx="1683792" cy="917451"/>
          </a:xfrm>
          <a:prstGeom prst="rect">
            <a:avLst/>
          </a:prstGeom>
        </p:spPr>
      </p:pic>
    </p:spTree>
    <p:extLst>
      <p:ext uri="{BB962C8B-B14F-4D97-AF65-F5344CB8AC3E}">
        <p14:creationId xmlns:p14="http://schemas.microsoft.com/office/powerpoint/2010/main" val="27811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AA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9FD9DD3543654C8A1F13D9196197CF" ma:contentTypeVersion="18" ma:contentTypeDescription="Create a new document." ma:contentTypeScope="" ma:versionID="bb1c3f41e2f7915016ee9ddd0cf8582c">
  <xsd:schema xmlns:xsd="http://www.w3.org/2001/XMLSchema" xmlns:xs="http://www.w3.org/2001/XMLSchema" xmlns:p="http://schemas.microsoft.com/office/2006/metadata/properties" xmlns:ns2="ca3acdf5-aca3-47ff-b74e-73a2c3629a7a" xmlns:ns3="9a79375a-163a-486f-b381-e57a9f114126" targetNamespace="http://schemas.microsoft.com/office/2006/metadata/properties" ma:root="true" ma:fieldsID="d4367dc271d4806cef65b2132d0b09d0" ns2:_="" ns3:_="">
    <xsd:import namespace="ca3acdf5-aca3-47ff-b74e-73a2c3629a7a"/>
    <xsd:import namespace="9a79375a-163a-486f-b381-e57a9f114126"/>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3acdf5-aca3-47ff-b74e-73a2c3629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fd349-4fc2-4c40-bc86-6aac66f77a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79375a-163a-486f-b381-e57a9f11412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9f19eeb-78d9-4ca6-b07d-2e613db43675}" ma:internalName="TaxCatchAll" ma:showField="CatchAllData" ma:web="9a79375a-163a-486f-b381-e57a9f114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79375a-163a-486f-b381-e57a9f114126" xsi:nil="true"/>
    <lcf76f155ced4ddcb4097134ff3c332f xmlns="ca3acdf5-aca3-47ff-b74e-73a2c3629a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1CDF53-B295-4DBC-9920-84B45CBF23A6}"/>
</file>

<file path=customXml/itemProps2.xml><?xml version="1.0" encoding="utf-8"?>
<ds:datastoreItem xmlns:ds="http://schemas.openxmlformats.org/officeDocument/2006/customXml" ds:itemID="{0B786FE5-D006-4BF8-AA12-8524CEBA966C}"/>
</file>

<file path=customXml/itemProps3.xml><?xml version="1.0" encoding="utf-8"?>
<ds:datastoreItem xmlns:ds="http://schemas.openxmlformats.org/officeDocument/2006/customXml" ds:itemID="{23310266-C232-4FD5-9CB3-78846C921A92}"/>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5</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Young people, vapes, and cigarettes</vt:lpstr>
      <vt:lpstr>What we will cover today:</vt:lpstr>
      <vt:lpstr>Activity/discussion    What do you already  know about vaping?</vt:lpstr>
      <vt:lpstr>What are vapes?</vt:lpstr>
      <vt:lpstr>Short video:</vt:lpstr>
      <vt:lpstr>What does the law say?</vt:lpstr>
      <vt:lpstr>What is nicotine?</vt:lpstr>
      <vt:lpstr>Nicotine Withdrawals </vt:lpstr>
      <vt:lpstr>Young people Vaping (11-17)</vt:lpstr>
      <vt:lpstr>PowerPoint Presentation</vt:lpstr>
      <vt:lpstr>PowerPoint Presentation</vt:lpstr>
      <vt:lpstr>Health impact</vt:lpstr>
      <vt:lpstr>Environmental Impact</vt:lpstr>
      <vt:lpstr>Tips to quit vaping</vt:lpstr>
      <vt:lpstr>Young people and cigarettes</vt:lpstr>
      <vt:lpstr>What is in a cigarette?</vt:lpstr>
      <vt:lpstr>What is the government doing ?</vt:lpstr>
      <vt:lpstr>What can you do? Very Brief Advice </vt:lpstr>
      <vt:lpstr>Alleviating Withdrawals </vt:lpstr>
      <vt:lpstr>Our Service </vt:lpstr>
      <vt:lpstr>Thank you!</vt:lpstr>
    </vt:vector>
  </TitlesOfParts>
  <Company>West London Mental Health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Jaina Shah</dc:creator>
  <cp:revision>3</cp:revision>
  <dcterms:created xsi:type="dcterms:W3CDTF">2016-03-11T10:17:40Z</dcterms:created>
  <dcterms:modified xsi:type="dcterms:W3CDTF">2024-09-13T12:19:21Z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0x0101003F9FD9DD3543654C8A1F13D9196197CF</vt:lpwstr>
  </property>
</Properties>
</file>