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4"/>
    <p:sldMasterId id="2147483683" r:id="rId5"/>
  </p:sldMasterIdLst>
  <p:notesMasterIdLst>
    <p:notesMasterId r:id="rId3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x="9144000" cy="5143500" type="screen16x9"/>
  <p:notesSz cx="6858000" cy="9144000"/>
  <p:embeddedFontLst>
    <p:embeddedFont>
      <p:font typeface="Comic Sans MS" panose="030F0702030302020204" pitchFamily="66" charset="0"/>
      <p:regular r:id="rId40"/>
      <p:bold r:id="rId41"/>
      <p:italic r:id="rId42"/>
      <p:boldItalic r:id="rId43"/>
    </p:embeddedFont>
    <p:embeddedFont>
      <p:font typeface="Georgia" panose="02040502050405020303" pitchFamily="18" charset="0"/>
      <p:regular r:id="rId44"/>
      <p:bold r:id="rId45"/>
      <p:italic r:id="rId46"/>
      <p:boldItalic r:id="rId47"/>
    </p:embeddedFont>
    <p:embeddedFont>
      <p:font typeface="Lato" panose="020F0502020204030203" pitchFamily="34" charset="0"/>
      <p:regular r:id="rId48"/>
      <p:bold r:id="rId49"/>
      <p:italic r:id="rId50"/>
      <p:boldItalic r:id="rId51"/>
    </p:embeddedFont>
    <p:embeddedFont>
      <p:font typeface="Proxima Nova" panose="020B0604020202020204" charset="0"/>
      <p:regular r:id="rId52"/>
      <p:bold r:id="rId53"/>
      <p:italic r:id="rId54"/>
      <p:boldItalic r:id="rId55"/>
    </p:embeddedFont>
    <p:embeddedFont>
      <p:font typeface="Raleway" pitchFamily="2" charset="0"/>
      <p:regular r:id="rId56"/>
      <p:bold r:id="rId57"/>
      <p:italic r:id="rId58"/>
      <p:boldItalic r:id="rId59"/>
    </p:embeddedFont>
    <p:embeddedFont>
      <p:font typeface="Roboto" panose="02000000000000000000"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1" d="100"/>
          <a:sy n="131" d="100"/>
        </p:scale>
        <p:origin x="966" y="-4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va Baptiste" userId="608abdc1-2352-43c3-aa0a-7440bd037a22" providerId="ADAL" clId="{644FB9B9-2630-4232-B6A2-8676E63AA99C}"/>
    <pc:docChg chg="custSel modSld">
      <pc:chgData name="Ava Baptiste" userId="608abdc1-2352-43c3-aa0a-7440bd037a22" providerId="ADAL" clId="{644FB9B9-2630-4232-B6A2-8676E63AA99C}" dt="2023-06-14T15:22:06.654" v="48" actId="732"/>
      <pc:docMkLst>
        <pc:docMk/>
      </pc:docMkLst>
      <pc:sldChg chg="modSp mod">
        <pc:chgData name="Ava Baptiste" userId="608abdc1-2352-43c3-aa0a-7440bd037a22" providerId="ADAL" clId="{644FB9B9-2630-4232-B6A2-8676E63AA99C}" dt="2023-06-14T15:16:02.473" v="8" actId="1076"/>
        <pc:sldMkLst>
          <pc:docMk/>
          <pc:sldMk cId="0" sldId="259"/>
        </pc:sldMkLst>
        <pc:spChg chg="mod">
          <ac:chgData name="Ava Baptiste" userId="608abdc1-2352-43c3-aa0a-7440bd037a22" providerId="ADAL" clId="{644FB9B9-2630-4232-B6A2-8676E63AA99C}" dt="2023-06-14T15:15:43.315" v="3" actId="207"/>
          <ac:spMkLst>
            <pc:docMk/>
            <pc:sldMk cId="0" sldId="259"/>
            <ac:spMk id="1963" creationId="{00000000-0000-0000-0000-000000000000}"/>
          </ac:spMkLst>
        </pc:spChg>
        <pc:spChg chg="mod">
          <ac:chgData name="Ava Baptiste" userId="608abdc1-2352-43c3-aa0a-7440bd037a22" providerId="ADAL" clId="{644FB9B9-2630-4232-B6A2-8676E63AA99C}" dt="2023-06-14T15:15:58.453" v="7" actId="1076"/>
          <ac:spMkLst>
            <pc:docMk/>
            <pc:sldMk cId="0" sldId="259"/>
            <ac:spMk id="1964" creationId="{00000000-0000-0000-0000-000000000000}"/>
          </ac:spMkLst>
        </pc:spChg>
        <pc:spChg chg="mod">
          <ac:chgData name="Ava Baptiste" userId="608abdc1-2352-43c3-aa0a-7440bd037a22" providerId="ADAL" clId="{644FB9B9-2630-4232-B6A2-8676E63AA99C}" dt="2023-06-14T15:16:02.473" v="8" actId="1076"/>
          <ac:spMkLst>
            <pc:docMk/>
            <pc:sldMk cId="0" sldId="259"/>
            <ac:spMk id="1965" creationId="{00000000-0000-0000-0000-000000000000}"/>
          </ac:spMkLst>
        </pc:spChg>
        <pc:picChg chg="mod">
          <ac:chgData name="Ava Baptiste" userId="608abdc1-2352-43c3-aa0a-7440bd037a22" providerId="ADAL" clId="{644FB9B9-2630-4232-B6A2-8676E63AA99C}" dt="2023-06-14T15:15:35.985" v="2" actId="1076"/>
          <ac:picMkLst>
            <pc:docMk/>
            <pc:sldMk cId="0" sldId="259"/>
            <ac:picMk id="1967" creationId="{00000000-0000-0000-0000-000000000000}"/>
          </ac:picMkLst>
        </pc:picChg>
      </pc:sldChg>
      <pc:sldChg chg="modSp mod">
        <pc:chgData name="Ava Baptiste" userId="608abdc1-2352-43c3-aa0a-7440bd037a22" providerId="ADAL" clId="{644FB9B9-2630-4232-B6A2-8676E63AA99C}" dt="2023-06-14T15:16:53.071" v="11" actId="11"/>
        <pc:sldMkLst>
          <pc:docMk/>
          <pc:sldMk cId="0" sldId="263"/>
        </pc:sldMkLst>
        <pc:spChg chg="mod">
          <ac:chgData name="Ava Baptiste" userId="608abdc1-2352-43c3-aa0a-7440bd037a22" providerId="ADAL" clId="{644FB9B9-2630-4232-B6A2-8676E63AA99C}" dt="2023-06-14T15:16:53.071" v="11" actId="11"/>
          <ac:spMkLst>
            <pc:docMk/>
            <pc:sldMk cId="0" sldId="263"/>
            <ac:spMk id="2003" creationId="{00000000-0000-0000-0000-000000000000}"/>
          </ac:spMkLst>
        </pc:spChg>
      </pc:sldChg>
      <pc:sldChg chg="modSp mod">
        <pc:chgData name="Ava Baptiste" userId="608abdc1-2352-43c3-aa0a-7440bd037a22" providerId="ADAL" clId="{644FB9B9-2630-4232-B6A2-8676E63AA99C}" dt="2023-06-14T15:17:19.200" v="17" actId="27636"/>
        <pc:sldMkLst>
          <pc:docMk/>
          <pc:sldMk cId="0" sldId="264"/>
        </pc:sldMkLst>
        <pc:spChg chg="mod">
          <ac:chgData name="Ava Baptiste" userId="608abdc1-2352-43c3-aa0a-7440bd037a22" providerId="ADAL" clId="{644FB9B9-2630-4232-B6A2-8676E63AA99C}" dt="2023-06-14T15:17:19.200" v="17" actId="27636"/>
          <ac:spMkLst>
            <pc:docMk/>
            <pc:sldMk cId="0" sldId="264"/>
            <ac:spMk id="2009" creationId="{00000000-0000-0000-0000-000000000000}"/>
          </ac:spMkLst>
        </pc:spChg>
        <pc:picChg chg="mod">
          <ac:chgData name="Ava Baptiste" userId="608abdc1-2352-43c3-aa0a-7440bd037a22" providerId="ADAL" clId="{644FB9B9-2630-4232-B6A2-8676E63AA99C}" dt="2023-06-14T15:17:13.153" v="15" actId="1076"/>
          <ac:picMkLst>
            <pc:docMk/>
            <pc:sldMk cId="0" sldId="264"/>
            <ac:picMk id="2010" creationId="{00000000-0000-0000-0000-000000000000}"/>
          </ac:picMkLst>
        </pc:picChg>
        <pc:picChg chg="mod">
          <ac:chgData name="Ava Baptiste" userId="608abdc1-2352-43c3-aa0a-7440bd037a22" providerId="ADAL" clId="{644FB9B9-2630-4232-B6A2-8676E63AA99C}" dt="2023-06-14T15:17:13.153" v="15" actId="1076"/>
          <ac:picMkLst>
            <pc:docMk/>
            <pc:sldMk cId="0" sldId="264"/>
            <ac:picMk id="2011" creationId="{00000000-0000-0000-0000-000000000000}"/>
          </ac:picMkLst>
        </pc:picChg>
        <pc:picChg chg="mod">
          <ac:chgData name="Ava Baptiste" userId="608abdc1-2352-43c3-aa0a-7440bd037a22" providerId="ADAL" clId="{644FB9B9-2630-4232-B6A2-8676E63AA99C}" dt="2023-06-14T15:17:13.153" v="15" actId="1076"/>
          <ac:picMkLst>
            <pc:docMk/>
            <pc:sldMk cId="0" sldId="264"/>
            <ac:picMk id="2012" creationId="{00000000-0000-0000-0000-000000000000}"/>
          </ac:picMkLst>
        </pc:picChg>
      </pc:sldChg>
      <pc:sldChg chg="modSp mod">
        <pc:chgData name="Ava Baptiste" userId="608abdc1-2352-43c3-aa0a-7440bd037a22" providerId="ADAL" clId="{644FB9B9-2630-4232-B6A2-8676E63AA99C}" dt="2023-06-14T15:17:42.552" v="21" actId="1076"/>
        <pc:sldMkLst>
          <pc:docMk/>
          <pc:sldMk cId="0" sldId="265"/>
        </pc:sldMkLst>
        <pc:picChg chg="mod">
          <ac:chgData name="Ava Baptiste" userId="608abdc1-2352-43c3-aa0a-7440bd037a22" providerId="ADAL" clId="{644FB9B9-2630-4232-B6A2-8676E63AA99C}" dt="2023-06-14T15:17:37.894" v="19" actId="1076"/>
          <ac:picMkLst>
            <pc:docMk/>
            <pc:sldMk cId="0" sldId="265"/>
            <ac:picMk id="2020" creationId="{00000000-0000-0000-0000-000000000000}"/>
          </ac:picMkLst>
        </pc:picChg>
        <pc:picChg chg="mod">
          <ac:chgData name="Ava Baptiste" userId="608abdc1-2352-43c3-aa0a-7440bd037a22" providerId="ADAL" clId="{644FB9B9-2630-4232-B6A2-8676E63AA99C}" dt="2023-06-14T15:17:42.552" v="21" actId="1076"/>
          <ac:picMkLst>
            <pc:docMk/>
            <pc:sldMk cId="0" sldId="265"/>
            <ac:picMk id="2021" creationId="{00000000-0000-0000-0000-000000000000}"/>
          </ac:picMkLst>
        </pc:picChg>
      </pc:sldChg>
      <pc:sldChg chg="modSp mod">
        <pc:chgData name="Ava Baptiste" userId="608abdc1-2352-43c3-aa0a-7440bd037a22" providerId="ADAL" clId="{644FB9B9-2630-4232-B6A2-8676E63AA99C}" dt="2023-06-14T15:18:05.425" v="22" actId="1076"/>
        <pc:sldMkLst>
          <pc:docMk/>
          <pc:sldMk cId="0" sldId="267"/>
        </pc:sldMkLst>
        <pc:spChg chg="mod">
          <ac:chgData name="Ava Baptiste" userId="608abdc1-2352-43c3-aa0a-7440bd037a22" providerId="ADAL" clId="{644FB9B9-2630-4232-B6A2-8676E63AA99C}" dt="2023-06-14T15:18:05.425" v="22" actId="1076"/>
          <ac:spMkLst>
            <pc:docMk/>
            <pc:sldMk cId="0" sldId="267"/>
            <ac:spMk id="2033" creationId="{00000000-0000-0000-0000-000000000000}"/>
          </ac:spMkLst>
        </pc:spChg>
      </pc:sldChg>
      <pc:sldChg chg="modSp mod">
        <pc:chgData name="Ava Baptiste" userId="608abdc1-2352-43c3-aa0a-7440bd037a22" providerId="ADAL" clId="{644FB9B9-2630-4232-B6A2-8676E63AA99C}" dt="2023-06-14T15:18:54.892" v="30" actId="14100"/>
        <pc:sldMkLst>
          <pc:docMk/>
          <pc:sldMk cId="0" sldId="268"/>
        </pc:sldMkLst>
        <pc:spChg chg="mod">
          <ac:chgData name="Ava Baptiste" userId="608abdc1-2352-43c3-aa0a-7440bd037a22" providerId="ADAL" clId="{644FB9B9-2630-4232-B6A2-8676E63AA99C}" dt="2023-06-14T15:18:29.018" v="25" actId="14100"/>
          <ac:spMkLst>
            <pc:docMk/>
            <pc:sldMk cId="0" sldId="268"/>
            <ac:spMk id="2043" creationId="{00000000-0000-0000-0000-000000000000}"/>
          </ac:spMkLst>
        </pc:spChg>
        <pc:spChg chg="mod">
          <ac:chgData name="Ava Baptiste" userId="608abdc1-2352-43c3-aa0a-7440bd037a22" providerId="ADAL" clId="{644FB9B9-2630-4232-B6A2-8676E63AA99C}" dt="2023-06-14T15:18:54.892" v="30" actId="14100"/>
          <ac:spMkLst>
            <pc:docMk/>
            <pc:sldMk cId="0" sldId="268"/>
            <ac:spMk id="2046" creationId="{00000000-0000-0000-0000-000000000000}"/>
          </ac:spMkLst>
        </pc:spChg>
        <pc:spChg chg="mod">
          <ac:chgData name="Ava Baptiste" userId="608abdc1-2352-43c3-aa0a-7440bd037a22" providerId="ADAL" clId="{644FB9B9-2630-4232-B6A2-8676E63AA99C}" dt="2023-06-14T15:18:40.925" v="27" actId="1076"/>
          <ac:spMkLst>
            <pc:docMk/>
            <pc:sldMk cId="0" sldId="268"/>
            <ac:spMk id="2047" creationId="{00000000-0000-0000-0000-000000000000}"/>
          </ac:spMkLst>
        </pc:spChg>
        <pc:picChg chg="mod">
          <ac:chgData name="Ava Baptiste" userId="608abdc1-2352-43c3-aa0a-7440bd037a22" providerId="ADAL" clId="{644FB9B9-2630-4232-B6A2-8676E63AA99C}" dt="2023-06-14T15:18:24.623" v="24" actId="1076"/>
          <ac:picMkLst>
            <pc:docMk/>
            <pc:sldMk cId="0" sldId="268"/>
            <ac:picMk id="2044" creationId="{00000000-0000-0000-0000-000000000000}"/>
          </ac:picMkLst>
        </pc:picChg>
        <pc:picChg chg="mod">
          <ac:chgData name="Ava Baptiste" userId="608abdc1-2352-43c3-aa0a-7440bd037a22" providerId="ADAL" clId="{644FB9B9-2630-4232-B6A2-8676E63AA99C}" dt="2023-06-14T15:18:19.230" v="23" actId="1076"/>
          <ac:picMkLst>
            <pc:docMk/>
            <pc:sldMk cId="0" sldId="268"/>
            <ac:picMk id="2045" creationId="{00000000-0000-0000-0000-000000000000}"/>
          </ac:picMkLst>
        </pc:picChg>
      </pc:sldChg>
      <pc:sldChg chg="modSp mod">
        <pc:chgData name="Ava Baptiste" userId="608abdc1-2352-43c3-aa0a-7440bd037a22" providerId="ADAL" clId="{644FB9B9-2630-4232-B6A2-8676E63AA99C}" dt="2023-06-14T15:19:14.885" v="31" actId="14100"/>
        <pc:sldMkLst>
          <pc:docMk/>
          <pc:sldMk cId="0" sldId="270"/>
        </pc:sldMkLst>
        <pc:picChg chg="mod">
          <ac:chgData name="Ava Baptiste" userId="608abdc1-2352-43c3-aa0a-7440bd037a22" providerId="ADAL" clId="{644FB9B9-2630-4232-B6A2-8676E63AA99C}" dt="2023-06-14T15:19:14.885" v="31" actId="14100"/>
          <ac:picMkLst>
            <pc:docMk/>
            <pc:sldMk cId="0" sldId="270"/>
            <ac:picMk id="2064" creationId="{00000000-0000-0000-0000-000000000000}"/>
          </ac:picMkLst>
        </pc:picChg>
      </pc:sldChg>
      <pc:sldChg chg="modSp mod">
        <pc:chgData name="Ava Baptiste" userId="608abdc1-2352-43c3-aa0a-7440bd037a22" providerId="ADAL" clId="{644FB9B9-2630-4232-B6A2-8676E63AA99C}" dt="2023-06-14T15:20:34.358" v="38" actId="1076"/>
        <pc:sldMkLst>
          <pc:docMk/>
          <pc:sldMk cId="0" sldId="272"/>
        </pc:sldMkLst>
        <pc:spChg chg="mod">
          <ac:chgData name="Ava Baptiste" userId="608abdc1-2352-43c3-aa0a-7440bd037a22" providerId="ADAL" clId="{644FB9B9-2630-4232-B6A2-8676E63AA99C}" dt="2023-06-14T15:20:34.358" v="38" actId="1076"/>
          <ac:spMkLst>
            <pc:docMk/>
            <pc:sldMk cId="0" sldId="272"/>
            <ac:spMk id="2077" creationId="{00000000-0000-0000-0000-000000000000}"/>
          </ac:spMkLst>
        </pc:spChg>
        <pc:picChg chg="mod">
          <ac:chgData name="Ava Baptiste" userId="608abdc1-2352-43c3-aa0a-7440bd037a22" providerId="ADAL" clId="{644FB9B9-2630-4232-B6A2-8676E63AA99C}" dt="2023-06-14T15:20:27.766" v="37" actId="1076"/>
          <ac:picMkLst>
            <pc:docMk/>
            <pc:sldMk cId="0" sldId="272"/>
            <ac:picMk id="2078" creationId="{00000000-0000-0000-0000-000000000000}"/>
          </ac:picMkLst>
        </pc:picChg>
        <pc:picChg chg="mod">
          <ac:chgData name="Ava Baptiste" userId="608abdc1-2352-43c3-aa0a-7440bd037a22" providerId="ADAL" clId="{644FB9B9-2630-4232-B6A2-8676E63AA99C}" dt="2023-06-14T15:20:18.418" v="34" actId="1076"/>
          <ac:picMkLst>
            <pc:docMk/>
            <pc:sldMk cId="0" sldId="272"/>
            <ac:picMk id="2079" creationId="{00000000-0000-0000-0000-000000000000}"/>
          </ac:picMkLst>
        </pc:picChg>
        <pc:picChg chg="mod">
          <ac:chgData name="Ava Baptiste" userId="608abdc1-2352-43c3-aa0a-7440bd037a22" providerId="ADAL" clId="{644FB9B9-2630-4232-B6A2-8676E63AA99C}" dt="2023-06-14T15:20:20.941" v="35" actId="1076"/>
          <ac:picMkLst>
            <pc:docMk/>
            <pc:sldMk cId="0" sldId="272"/>
            <ac:picMk id="2080" creationId="{00000000-0000-0000-0000-000000000000}"/>
          </ac:picMkLst>
        </pc:picChg>
      </pc:sldChg>
      <pc:sldChg chg="modSp mod">
        <pc:chgData name="Ava Baptiste" userId="608abdc1-2352-43c3-aa0a-7440bd037a22" providerId="ADAL" clId="{644FB9B9-2630-4232-B6A2-8676E63AA99C}" dt="2023-06-14T15:20:52.304" v="39" actId="207"/>
        <pc:sldMkLst>
          <pc:docMk/>
          <pc:sldMk cId="0" sldId="276"/>
        </pc:sldMkLst>
        <pc:spChg chg="mod">
          <ac:chgData name="Ava Baptiste" userId="608abdc1-2352-43c3-aa0a-7440bd037a22" providerId="ADAL" clId="{644FB9B9-2630-4232-B6A2-8676E63AA99C}" dt="2023-06-14T15:20:52.304" v="39" actId="207"/>
          <ac:spMkLst>
            <pc:docMk/>
            <pc:sldMk cId="0" sldId="276"/>
            <ac:spMk id="2109" creationId="{00000000-0000-0000-0000-000000000000}"/>
          </ac:spMkLst>
        </pc:spChg>
      </pc:sldChg>
      <pc:sldChg chg="modSp mod">
        <pc:chgData name="Ava Baptiste" userId="608abdc1-2352-43c3-aa0a-7440bd037a22" providerId="ADAL" clId="{644FB9B9-2630-4232-B6A2-8676E63AA99C}" dt="2023-06-14T15:20:57.917" v="40" actId="207"/>
        <pc:sldMkLst>
          <pc:docMk/>
          <pc:sldMk cId="0" sldId="277"/>
        </pc:sldMkLst>
        <pc:spChg chg="mod">
          <ac:chgData name="Ava Baptiste" userId="608abdc1-2352-43c3-aa0a-7440bd037a22" providerId="ADAL" clId="{644FB9B9-2630-4232-B6A2-8676E63AA99C}" dt="2023-06-14T15:20:57.917" v="40" actId="207"/>
          <ac:spMkLst>
            <pc:docMk/>
            <pc:sldMk cId="0" sldId="277"/>
            <ac:spMk id="2115" creationId="{00000000-0000-0000-0000-000000000000}"/>
          </ac:spMkLst>
        </pc:spChg>
      </pc:sldChg>
      <pc:sldChg chg="modSp mod">
        <pc:chgData name="Ava Baptiste" userId="608abdc1-2352-43c3-aa0a-7440bd037a22" providerId="ADAL" clId="{644FB9B9-2630-4232-B6A2-8676E63AA99C}" dt="2023-06-14T15:21:24.443" v="44" actId="14100"/>
        <pc:sldMkLst>
          <pc:docMk/>
          <pc:sldMk cId="0" sldId="278"/>
        </pc:sldMkLst>
        <pc:spChg chg="mod">
          <ac:chgData name="Ava Baptiste" userId="608abdc1-2352-43c3-aa0a-7440bd037a22" providerId="ADAL" clId="{644FB9B9-2630-4232-B6A2-8676E63AA99C}" dt="2023-06-14T15:21:05.904" v="41" actId="207"/>
          <ac:spMkLst>
            <pc:docMk/>
            <pc:sldMk cId="0" sldId="278"/>
            <ac:spMk id="2123" creationId="{00000000-0000-0000-0000-000000000000}"/>
          </ac:spMkLst>
        </pc:spChg>
        <pc:spChg chg="mod">
          <ac:chgData name="Ava Baptiste" userId="608abdc1-2352-43c3-aa0a-7440bd037a22" providerId="ADAL" clId="{644FB9B9-2630-4232-B6A2-8676E63AA99C}" dt="2023-06-14T15:21:11.546" v="42" actId="14100"/>
          <ac:spMkLst>
            <pc:docMk/>
            <pc:sldMk cId="0" sldId="278"/>
            <ac:spMk id="2127" creationId="{00000000-0000-0000-0000-000000000000}"/>
          </ac:spMkLst>
        </pc:spChg>
        <pc:picChg chg="mod">
          <ac:chgData name="Ava Baptiste" userId="608abdc1-2352-43c3-aa0a-7440bd037a22" providerId="ADAL" clId="{644FB9B9-2630-4232-B6A2-8676E63AA99C}" dt="2023-06-14T15:21:24.443" v="44" actId="14100"/>
          <ac:picMkLst>
            <pc:docMk/>
            <pc:sldMk cId="0" sldId="278"/>
            <ac:picMk id="2128" creationId="{00000000-0000-0000-0000-000000000000}"/>
          </ac:picMkLst>
        </pc:picChg>
      </pc:sldChg>
      <pc:sldChg chg="modSp mod">
        <pc:chgData name="Ava Baptiste" userId="608abdc1-2352-43c3-aa0a-7440bd037a22" providerId="ADAL" clId="{644FB9B9-2630-4232-B6A2-8676E63AA99C}" dt="2023-06-14T15:22:06.654" v="48" actId="732"/>
        <pc:sldMkLst>
          <pc:docMk/>
          <pc:sldMk cId="0" sldId="282"/>
        </pc:sldMkLst>
        <pc:picChg chg="mod modCrop">
          <ac:chgData name="Ava Baptiste" userId="608abdc1-2352-43c3-aa0a-7440bd037a22" providerId="ADAL" clId="{644FB9B9-2630-4232-B6A2-8676E63AA99C}" dt="2023-06-14T15:22:06.654" v="48" actId="732"/>
          <ac:picMkLst>
            <pc:docMk/>
            <pc:sldMk cId="0" sldId="282"/>
            <ac:picMk id="2156" creationId="{00000000-0000-0000-0000-000000000000}"/>
          </ac:picMkLst>
        </pc:picChg>
        <pc:picChg chg="mod">
          <ac:chgData name="Ava Baptiste" userId="608abdc1-2352-43c3-aa0a-7440bd037a22" providerId="ADAL" clId="{644FB9B9-2630-4232-B6A2-8676E63AA99C}" dt="2023-06-14T15:21:48.395" v="46" actId="1076"/>
          <ac:picMkLst>
            <pc:docMk/>
            <pc:sldMk cId="0" sldId="282"/>
            <ac:picMk id="2158" creationId="{00000000-0000-0000-0000-000000000000}"/>
          </ac:picMkLst>
        </pc:picChg>
      </pc:sldChg>
      <pc:sldChg chg="modSp mod">
        <pc:chgData name="Ava Baptiste" userId="608abdc1-2352-43c3-aa0a-7440bd037a22" providerId="ADAL" clId="{644FB9B9-2630-4232-B6A2-8676E63AA99C}" dt="2023-06-14T15:15:21.077" v="1" actId="1076"/>
        <pc:sldMkLst>
          <pc:docMk/>
          <pc:sldMk cId="0" sldId="285"/>
        </pc:sldMkLst>
        <pc:picChg chg="mod">
          <ac:chgData name="Ava Baptiste" userId="608abdc1-2352-43c3-aa0a-7440bd037a22" providerId="ADAL" clId="{644FB9B9-2630-4232-B6A2-8676E63AA99C}" dt="2023-06-14T15:15:21.077" v="1" actId="1076"/>
          <ac:picMkLst>
            <pc:docMk/>
            <pc:sldMk cId="0" sldId="285"/>
            <ac:picMk id="218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bc.com/news/av-embeds/uk-43782241/vpid/p065w53b"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g2523d5bee3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 name="Google Shape;1933;g2523d5bee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24a2a2b50e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24a2a2b50e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sign for primary schools.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2"/>
        <p:cNvGrpSpPr/>
        <p:nvPr/>
      </p:nvGrpSpPr>
      <p:grpSpPr>
        <a:xfrm>
          <a:off x="0" y="0"/>
          <a:ext cx="0" cy="0"/>
          <a:chOff x="0" y="0"/>
          <a:chExt cx="0" cy="0"/>
        </a:xfrm>
      </p:grpSpPr>
      <p:sp>
        <p:nvSpPr>
          <p:cNvPr id="2023" name="Google Shape;2023;g2508b7a524d_0_2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4" name="Google Shape;2024;g2508b7a524d_0_2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8"/>
        <p:cNvGrpSpPr/>
        <p:nvPr/>
      </p:nvGrpSpPr>
      <p:grpSpPr>
        <a:xfrm>
          <a:off x="0" y="0"/>
          <a:ext cx="0" cy="0"/>
          <a:chOff x="0" y="0"/>
          <a:chExt cx="0" cy="0"/>
        </a:xfrm>
      </p:grpSpPr>
      <p:sp>
        <p:nvSpPr>
          <p:cNvPr id="2029" name="Google Shape;2029;g1e3c4c33518_0_5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0" name="Google Shape;2030;g1e3c4c33518_0_5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6"/>
        <p:cNvGrpSpPr/>
        <p:nvPr/>
      </p:nvGrpSpPr>
      <p:grpSpPr>
        <a:xfrm>
          <a:off x="0" y="0"/>
          <a:ext cx="0" cy="0"/>
          <a:chOff x="0" y="0"/>
          <a:chExt cx="0" cy="0"/>
        </a:xfrm>
      </p:grpSpPr>
      <p:sp>
        <p:nvSpPr>
          <p:cNvPr id="2037" name="Google Shape;2037;g251b969ced7_4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8" name="Google Shape;2038;g251b969ced7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g24638e39754_0_8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0" name="Google Shape;2050;g24638e39754_0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000">
                <a:solidFill>
                  <a:schemeClr val="dk1"/>
                </a:solidFill>
                <a:highlight>
                  <a:srgbClr val="FFFFFF"/>
                </a:highlight>
                <a:latin typeface="Roboto"/>
                <a:ea typeface="Roboto"/>
                <a:cs typeface="Roboto"/>
                <a:sym typeface="Roboto"/>
              </a:rPr>
              <a:t>Dr Harold Moody was born on October 8, 1882, in the Jamaican capital of Kingston. He received early exposure to the medical field while in secondary school through his work for his father’s pharmaceutical business. Determined to become a doctor, he left Jamaica in 1904 to study medicine in London.</a:t>
            </a:r>
            <a:endParaRPr sz="100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1000">
                <a:solidFill>
                  <a:schemeClr val="dk1"/>
                </a:solidFill>
                <a:highlight>
                  <a:srgbClr val="FFFFFF"/>
                </a:highlight>
                <a:latin typeface="Roboto"/>
                <a:ea typeface="Roboto"/>
                <a:cs typeface="Roboto"/>
                <a:sym typeface="Roboto"/>
              </a:rPr>
              <a:t>Dr. Moody soon came face-to-face with rampant racism in Edwardian London. Even though he qualified to practice medicine, finished top of his class, and won numerous academic prizes, he was repeatedly refused work due to the racist color bar system of segregation in England, that denied people opportunities based on skin colour.</a:t>
            </a:r>
            <a:endParaRPr sz="100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1000">
                <a:solidFill>
                  <a:schemeClr val="dk1"/>
                </a:solidFill>
                <a:highlight>
                  <a:srgbClr val="FFFFFF"/>
                </a:highlight>
                <a:latin typeface="Roboto"/>
                <a:ea typeface="Roboto"/>
                <a:cs typeface="Roboto"/>
                <a:sym typeface="Roboto"/>
              </a:rPr>
              <a:t>Instead, he opened his own private medical practice in Peckham, South East London. He treated countless impoverished children free of charge, in a time before the U.K. had a National Health Service. In doing so, Dr. Moody earned a reputation as a compassionate humanitarian and philanthropist who would always help those in need.</a:t>
            </a:r>
            <a:endParaRPr sz="100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1000">
                <a:solidFill>
                  <a:schemeClr val="dk1"/>
                </a:solidFill>
                <a:highlight>
                  <a:srgbClr val="FFFFFF"/>
                </a:highlight>
                <a:latin typeface="Roboto"/>
                <a:ea typeface="Roboto"/>
                <a:cs typeface="Roboto"/>
                <a:sym typeface="Roboto"/>
              </a:rPr>
              <a:t>Dr. Moody’s determination to improve the lives of those around him wasn’t limited to his medical practice—he simultaneously focused his attention on combating racial injustice as well. He founded the League of Coloured Peoples in 1931 with the mission to fight for racial equality both in the U.K. and around the world. The group pushed for change, at a government level, to combat discrimination in its many forms. </a:t>
            </a:r>
            <a:endParaRPr sz="100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1000">
                <a:solidFill>
                  <a:schemeClr val="dk1"/>
                </a:solidFill>
                <a:highlight>
                  <a:srgbClr val="FFFFFF"/>
                </a:highlight>
                <a:latin typeface="Roboto"/>
                <a:ea typeface="Roboto"/>
                <a:cs typeface="Roboto"/>
                <a:sym typeface="Roboto"/>
              </a:rPr>
              <a:t> Thank you, Dr. Moody, for paving the way towards a more equal future.</a:t>
            </a:r>
            <a:endParaRPr sz="1000">
              <a:solidFill>
                <a:schemeClr val="dk1"/>
              </a:solidFill>
              <a:highlight>
                <a:srgbClr val="FFFFFF"/>
              </a:highlight>
              <a:latin typeface="Roboto"/>
              <a:ea typeface="Roboto"/>
              <a:cs typeface="Roboto"/>
              <a:sym typeface="Roboto"/>
            </a:endParaRPr>
          </a:p>
          <a:p>
            <a:pPr marL="0" lvl="0" indent="0" algn="l" rtl="0">
              <a:spcBef>
                <a:spcPts val="1200"/>
              </a:spcBef>
              <a:spcAft>
                <a:spcPts val="0"/>
              </a:spcAft>
              <a:buClr>
                <a:schemeClr val="dk1"/>
              </a:buClr>
              <a:buSzPts val="1018"/>
              <a:buFont typeface="Arial"/>
              <a:buNone/>
            </a:pPr>
            <a:endParaRPr sz="185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7"/>
        <p:cNvGrpSpPr/>
        <p:nvPr/>
      </p:nvGrpSpPr>
      <p:grpSpPr>
        <a:xfrm>
          <a:off x="0" y="0"/>
          <a:ext cx="0" cy="0"/>
          <a:chOff x="0" y="0"/>
          <a:chExt cx="0" cy="0"/>
        </a:xfrm>
      </p:grpSpPr>
      <p:sp>
        <p:nvSpPr>
          <p:cNvPr id="2058" name="Google Shape;2058;g1e3c4c33518_0_5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9" name="Google Shape;2059;g1e3c4c33518_0_5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000">
                <a:solidFill>
                  <a:schemeClr val="dk1"/>
                </a:solidFill>
                <a:highlight>
                  <a:srgbClr val="FFFFFF"/>
                </a:highlight>
                <a:latin typeface="Roboto"/>
                <a:ea typeface="Roboto"/>
                <a:cs typeface="Roboto"/>
                <a:sym typeface="Roboto"/>
              </a:rPr>
              <a:t>Dr Harold Moody was born on October 8, 1882, in the Jamaican capital of Kingston. He received early exposure to the medical field while in secondary school through his work for his father’s pharmaceutical business. Determined to become a doctor, he left Jamaica in 1904 to study medicine in London.</a:t>
            </a:r>
            <a:endParaRPr sz="100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None/>
            </a:pPr>
            <a:r>
              <a:rPr lang="en" sz="1000">
                <a:solidFill>
                  <a:schemeClr val="dk1"/>
                </a:solidFill>
                <a:highlight>
                  <a:srgbClr val="FFFFFF"/>
                </a:highlight>
                <a:latin typeface="Roboto"/>
                <a:ea typeface="Roboto"/>
                <a:cs typeface="Roboto"/>
                <a:sym typeface="Roboto"/>
              </a:rPr>
              <a:t>Dr. Moody soon came face-to-face with rampant racism in Edwardian London. Even though he qualified to practice medicine, finished top of his class, and won numerous academic prizes, he was repeatedly refused work due to the racist color bar system of segregation in England, that denied people opportunities based on skin colour.</a:t>
            </a:r>
            <a:endParaRPr sz="100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None/>
            </a:pPr>
            <a:r>
              <a:rPr lang="en" sz="1000">
                <a:solidFill>
                  <a:schemeClr val="dk1"/>
                </a:solidFill>
                <a:highlight>
                  <a:srgbClr val="FFFFFF"/>
                </a:highlight>
                <a:latin typeface="Roboto"/>
                <a:ea typeface="Roboto"/>
                <a:cs typeface="Roboto"/>
                <a:sym typeface="Roboto"/>
              </a:rPr>
              <a:t>Instead, he opened his own private medical practice in Peckham, South East London. He treated countless impoverished children free of charge, in a time before the U.K. had a National Health Service. In doing so, Dr. Moody earned a reputation as a compassionate humanitarian and philanthropist who would always help those in need.</a:t>
            </a:r>
            <a:endParaRPr sz="100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None/>
            </a:pPr>
            <a:r>
              <a:rPr lang="en" sz="1000">
                <a:solidFill>
                  <a:schemeClr val="dk1"/>
                </a:solidFill>
                <a:highlight>
                  <a:srgbClr val="FFFFFF"/>
                </a:highlight>
                <a:latin typeface="Roboto"/>
                <a:ea typeface="Roboto"/>
                <a:cs typeface="Roboto"/>
                <a:sym typeface="Roboto"/>
              </a:rPr>
              <a:t>Dr. Moody’s determination to improve the lives of those around him wasn’t limited to his medical practice—he simultaneously focused his attention on combating racial injustice as well. He founded the League of Coloured Peoples in 1931 with the mission to fight for racial equality both in the U.K. and around the world. The group pushed for change, at a government level, to combat discrimination in its many forms. </a:t>
            </a:r>
            <a:endParaRPr sz="100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None/>
            </a:pPr>
            <a:r>
              <a:rPr lang="en" sz="1000">
                <a:solidFill>
                  <a:schemeClr val="dk1"/>
                </a:solidFill>
                <a:highlight>
                  <a:srgbClr val="FFFFFF"/>
                </a:highlight>
                <a:latin typeface="Roboto"/>
                <a:ea typeface="Roboto"/>
                <a:cs typeface="Roboto"/>
                <a:sym typeface="Roboto"/>
              </a:rPr>
              <a:t> Thank you, Dr. Moody, for paving the way towards a more equal future.</a:t>
            </a:r>
            <a:endParaRPr sz="1000">
              <a:solidFill>
                <a:schemeClr val="dk1"/>
              </a:solidFill>
              <a:highlight>
                <a:srgbClr val="FFFFFF"/>
              </a:highlight>
              <a:latin typeface="Roboto"/>
              <a:ea typeface="Roboto"/>
              <a:cs typeface="Roboto"/>
              <a:sym typeface="Roboto"/>
            </a:endParaRPr>
          </a:p>
          <a:p>
            <a:pPr marL="0" lvl="0" indent="0" algn="l" rtl="0">
              <a:spcBef>
                <a:spcPts val="1200"/>
              </a:spcBef>
              <a:spcAft>
                <a:spcPts val="0"/>
              </a:spcAft>
              <a:buNone/>
            </a:pPr>
            <a:endParaRPr sz="185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1e3c4c33518_0_5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8" name="Google Shape;2068;g1e3c4c33518_0_5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24eba8cb74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4" name="Google Shape;2074;g24eba8cb747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1200"/>
              </a:spcBef>
              <a:spcAft>
                <a:spcPts val="0"/>
              </a:spcAft>
              <a:buSzPts val="486"/>
              <a:buNone/>
            </a:pPr>
            <a:r>
              <a:rPr lang="en" sz="1162">
                <a:solidFill>
                  <a:schemeClr val="dk1"/>
                </a:solidFill>
              </a:rPr>
              <a:t>The Huntleys were passionate about education and believed it was essential for Africans and African Caribbeans to make progress and build a better future. They opened a book shop and publishing house in the west London borough of Ealing, where Black writers could get their books published, read the work of other authors and educate themselves. Due to racism, Black authors found it hard to get their books published, and they found it equally hard to get hold of books and writing by Black authors, and books that would inspire and encourage their progress. </a:t>
            </a:r>
            <a:endParaRPr sz="1162">
              <a:solidFill>
                <a:schemeClr val="dk1"/>
              </a:solidFill>
            </a:endParaRPr>
          </a:p>
          <a:p>
            <a:pPr marL="0" lvl="0" indent="0" algn="l" rtl="0">
              <a:lnSpc>
                <a:spcPct val="105000"/>
              </a:lnSpc>
              <a:spcBef>
                <a:spcPts val="1200"/>
              </a:spcBef>
              <a:spcAft>
                <a:spcPts val="0"/>
              </a:spcAft>
              <a:buClr>
                <a:schemeClr val="dk1"/>
              </a:buClr>
              <a:buSzPts val="486"/>
              <a:buFont typeface="Arial"/>
              <a:buNone/>
            </a:pPr>
            <a:r>
              <a:rPr lang="en" sz="1162">
                <a:solidFill>
                  <a:schemeClr val="dk1"/>
                </a:solidFill>
              </a:rPr>
              <a:t>Reading books was the only way to educate yourself in the 1970’s. It was before Google, youtube, or the internet. And so reading books and having access to information about the history and thoughts and opinions of others was even more essential for any group of people to progress. </a:t>
            </a:r>
            <a:endParaRPr sz="1162">
              <a:solidFill>
                <a:schemeClr val="dk1"/>
              </a:solidFill>
            </a:endParaRPr>
          </a:p>
          <a:p>
            <a:pPr marL="0" lvl="0" indent="0" algn="l" rtl="0">
              <a:lnSpc>
                <a:spcPct val="105000"/>
              </a:lnSpc>
              <a:spcBef>
                <a:spcPts val="1200"/>
              </a:spcBef>
              <a:spcAft>
                <a:spcPts val="0"/>
              </a:spcAft>
              <a:buSzPts val="486"/>
              <a:buNone/>
            </a:pPr>
            <a:r>
              <a:rPr lang="en" sz="1162">
                <a:solidFill>
                  <a:schemeClr val="dk1"/>
                </a:solidFill>
              </a:rPr>
              <a:t>The Huntley’s opened a Saturday school for children so that they could learn without racism and they helped organise </a:t>
            </a:r>
            <a:r>
              <a:rPr lang="en" sz="1150">
                <a:solidFill>
                  <a:schemeClr val="dk1"/>
                </a:solidFill>
              </a:rPr>
              <a:t>the 1981 Black People’s Day of Action march that attracted 20,000 black Britons from all over the country and was the largest protest march of black people. They also helped organise action against discrimination in schools and racist violence against school aged children, including the Black Parents Movement (BPM) formed in 1975 following the arrest and assault by Haringey police of a Black schoolboy named Cliff McDaniel outside his school.</a:t>
            </a:r>
            <a:endParaRPr sz="115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5000"/>
              </a:lnSpc>
              <a:spcBef>
                <a:spcPts val="1200"/>
              </a:spcBef>
              <a:spcAft>
                <a:spcPts val="0"/>
              </a:spcAft>
              <a:buClr>
                <a:schemeClr val="dk1"/>
              </a:buClr>
              <a:buSzPts val="486"/>
              <a:buFont typeface="Arial"/>
              <a:buNone/>
            </a:pPr>
            <a:r>
              <a:rPr lang="en" sz="1234">
                <a:solidFill>
                  <a:schemeClr val="dk1"/>
                </a:solidFill>
              </a:rPr>
              <a:t>However, their shop had come under racist attack by people who wanted it shut down. The Huntley’s did not let this stop them. They continued on their mission to spread knowledge and set up the </a:t>
            </a:r>
            <a:r>
              <a:rPr lang="en" sz="1150">
                <a:solidFill>
                  <a:schemeClr val="dk1"/>
                </a:solidFill>
              </a:rPr>
              <a:t>Caribbean Education and Community Workers Association (CECWA), where they worked with others in the community to continue improving education for Black people in Britain. </a:t>
            </a:r>
            <a:r>
              <a:rPr lang="en" sz="1234">
                <a:solidFill>
                  <a:schemeClr val="dk1"/>
                </a:solidFill>
              </a:rPr>
              <a:t>I</a:t>
            </a:r>
            <a:r>
              <a:rPr lang="en" sz="1134">
                <a:solidFill>
                  <a:schemeClr val="dk1"/>
                </a:solidFill>
              </a:rPr>
              <a:t>n 2005 the Huntleys deposited their archives at the London Metropolitan Archives (LMA). </a:t>
            </a:r>
            <a:endParaRPr sz="1234">
              <a:solidFill>
                <a:srgbClr val="595959"/>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g251140395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3" name="Google Shape;2083;g251140395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9"/>
        <p:cNvGrpSpPr/>
        <p:nvPr/>
      </p:nvGrpSpPr>
      <p:grpSpPr>
        <a:xfrm>
          <a:off x="0" y="0"/>
          <a:ext cx="0" cy="0"/>
          <a:chOff x="0" y="0"/>
          <a:chExt cx="0" cy="0"/>
        </a:xfrm>
      </p:grpSpPr>
      <p:sp>
        <p:nvSpPr>
          <p:cNvPr id="2090" name="Google Shape;2090;g1e3c4c33518_0_357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91" name="Google Shape;2091;g1e3c4c33518_0_35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24638e3975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24638e397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7"/>
        <p:cNvGrpSpPr/>
        <p:nvPr/>
      </p:nvGrpSpPr>
      <p:grpSpPr>
        <a:xfrm>
          <a:off x="0" y="0"/>
          <a:ext cx="0" cy="0"/>
          <a:chOff x="0" y="0"/>
          <a:chExt cx="0" cy="0"/>
        </a:xfrm>
      </p:grpSpPr>
      <p:sp>
        <p:nvSpPr>
          <p:cNvPr id="2098" name="Google Shape;2098;g1e3c4c33518_0_356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99" name="Google Shape;2099;g1e3c4c33518_0_35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2517d97b9b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6" name="Google Shape;2106;g2517d97b9b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2517d97b9b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2517d97b9b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8"/>
        <p:cNvGrpSpPr/>
        <p:nvPr/>
      </p:nvGrpSpPr>
      <p:grpSpPr>
        <a:xfrm>
          <a:off x="0" y="0"/>
          <a:ext cx="0" cy="0"/>
          <a:chOff x="0" y="0"/>
          <a:chExt cx="0" cy="0"/>
        </a:xfrm>
      </p:grpSpPr>
      <p:sp>
        <p:nvSpPr>
          <p:cNvPr id="2119" name="Google Shape;2119;g2517d97b9b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0" name="Google Shape;2120;g2517d97b9b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24638e39754_0_7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24638e39754_0_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Google Shape;2135;g2508b7a524d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6" name="Google Shape;2136;g2508b7a524d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g2508b7a524d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4" name="Google Shape;2144;g2508b7a524d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g2508b7a524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2" name="Google Shape;2152;g2508b7a524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9"/>
        <p:cNvGrpSpPr/>
        <p:nvPr/>
      </p:nvGrpSpPr>
      <p:grpSpPr>
        <a:xfrm>
          <a:off x="0" y="0"/>
          <a:ext cx="0" cy="0"/>
          <a:chOff x="0" y="0"/>
          <a:chExt cx="0" cy="0"/>
        </a:xfrm>
      </p:grpSpPr>
      <p:sp>
        <p:nvSpPr>
          <p:cNvPr id="2160" name="Google Shape;2160;g2508b7a524d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1" name="Google Shape;2161;g2508b7a524d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2508b7a524d_0_20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2508b7a524d_0_20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g24638e39754_0_7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2" name="Google Shape;1952;g24638e39754_0_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2508b7a524d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2508b7a524d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g2508b7a524d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4" name="Google Shape;2194;g2508b7a524d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2508b7a524d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1" name="Google Shape;2201;g2508b7a524d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25">
                <a:solidFill>
                  <a:schemeClr val="dk1"/>
                </a:solidFill>
              </a:rPr>
              <a:t>Jonathan’s parents arrived during the Windrush from Barbados. Chase attended Twyford High school in Acton, London. Chase took A levels in physics, pure maths and computer science and went to university to study aerospace engineering. </a:t>
            </a:r>
            <a:r>
              <a:rPr lang="en" sz="1425">
                <a:solidFill>
                  <a:schemeClr val="dk1"/>
                </a:solidFill>
                <a:highlight>
                  <a:srgbClr val="FFFF00"/>
                </a:highlight>
              </a:rPr>
              <a:t>He was unhappy with his low degree grade, and decided to take a second degree in science where he achieved a upper second class honours.</a:t>
            </a:r>
            <a:r>
              <a:rPr lang="en" sz="1425">
                <a:solidFill>
                  <a:schemeClr val="dk1"/>
                </a:solidFill>
              </a:rPr>
              <a:t> Proud of his achievement, he continued to challenge himself and did a Masters degree in communicating science and </a:t>
            </a:r>
            <a:r>
              <a:rPr lang="en" sz="1425">
                <a:solidFill>
                  <a:schemeClr val="dk1"/>
                </a:solidFill>
                <a:highlight>
                  <a:srgbClr val="FFFF00"/>
                </a:highlight>
              </a:rPr>
              <a:t>achieved distinctions! </a:t>
            </a:r>
            <a:r>
              <a:rPr lang="en" sz="1425">
                <a:solidFill>
                  <a:schemeClr val="dk1"/>
                </a:solidFill>
              </a:rPr>
              <a:t>He became an associate </a:t>
            </a:r>
            <a:r>
              <a:rPr lang="en" sz="1425">
                <a:solidFill>
                  <a:schemeClr val="dk1"/>
                </a:solidFill>
                <a:highlight>
                  <a:srgbClr val="FFFF00"/>
                </a:highlight>
              </a:rPr>
              <a:t>lecturer</a:t>
            </a:r>
            <a:r>
              <a:rPr lang="en" sz="1425">
                <a:solidFill>
                  <a:schemeClr val="dk1"/>
                </a:solidFill>
              </a:rPr>
              <a:t> at a university for some time.  </a:t>
            </a:r>
            <a:endParaRPr sz="1425">
              <a:solidFill>
                <a:schemeClr val="dk1"/>
              </a:solidFill>
            </a:endParaRPr>
          </a:p>
          <a:p>
            <a:pPr marL="0" lvl="0" indent="0" algn="l" rtl="0">
              <a:lnSpc>
                <a:spcPct val="115000"/>
              </a:lnSpc>
              <a:spcBef>
                <a:spcPts val="1200"/>
              </a:spcBef>
              <a:spcAft>
                <a:spcPts val="0"/>
              </a:spcAft>
              <a:buNone/>
            </a:pPr>
            <a:r>
              <a:rPr lang="en" sz="1425">
                <a:solidFill>
                  <a:schemeClr val="dk1"/>
                </a:solidFill>
              </a:rPr>
              <a:t>Jon says he had challenges along the way, but he will not allow anyone to hold him back, and he doesn’t make excuses for his shortcomings. </a:t>
            </a:r>
            <a:endParaRPr sz="1425">
              <a:solidFill>
                <a:schemeClr val="dk1"/>
              </a:solidFill>
            </a:endParaRPr>
          </a:p>
          <a:p>
            <a:pPr marL="0" lvl="0" indent="0" algn="l" rtl="0">
              <a:lnSpc>
                <a:spcPct val="115000"/>
              </a:lnSpc>
              <a:spcBef>
                <a:spcPts val="1200"/>
              </a:spcBef>
              <a:spcAft>
                <a:spcPts val="0"/>
              </a:spcAft>
              <a:buNone/>
            </a:pPr>
            <a:r>
              <a:rPr lang="en" sz="1425">
                <a:solidFill>
                  <a:schemeClr val="dk1"/>
                </a:solidFill>
              </a:rPr>
              <a:t>He combined his love for hip hop music, science and maths to write hip hop style raps for young people. He performed his scientific raps on BBC bitesize and even made a video for NASA about astrobiology.</a:t>
            </a:r>
            <a:endParaRPr sz="1425">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8"/>
        <p:cNvGrpSpPr/>
        <p:nvPr/>
      </p:nvGrpSpPr>
      <p:grpSpPr>
        <a:xfrm>
          <a:off x="0" y="0"/>
          <a:ext cx="0" cy="0"/>
          <a:chOff x="0" y="0"/>
          <a:chExt cx="0" cy="0"/>
        </a:xfrm>
      </p:grpSpPr>
      <p:sp>
        <p:nvSpPr>
          <p:cNvPr id="2209" name="Google Shape;2209;g2508b7a524d_0_2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0" name="Google Shape;2210;g2508b7a524d_0_2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g1e32069d2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0" name="Google Shape;1960;g1e32069d2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1"/>
        <p:cNvGrpSpPr/>
        <p:nvPr/>
      </p:nvGrpSpPr>
      <p:grpSpPr>
        <a:xfrm>
          <a:off x="0" y="0"/>
          <a:ext cx="0" cy="0"/>
          <a:chOff x="0" y="0"/>
          <a:chExt cx="0" cy="0"/>
        </a:xfrm>
      </p:grpSpPr>
      <p:sp>
        <p:nvSpPr>
          <p:cNvPr id="1972" name="Google Shape;1972;g24638e39754_0_8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3" name="Google Shape;1973;g24638e39754_0_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u="sng">
                <a:solidFill>
                  <a:schemeClr val="hlink"/>
                </a:solidFill>
                <a:hlinkClick r:id="rId3"/>
              </a:rPr>
              <a:t>https://www.bbc.com/news/av-embeds/uk-43782241/vpid/p065w53b</a:t>
            </a:r>
            <a:endParaRPr sz="1400">
              <a:solidFill>
                <a:schemeClr val="dk1"/>
              </a:solidFill>
            </a:endParaRPr>
          </a:p>
          <a:p>
            <a:pPr marL="0" lvl="0" indent="0" algn="l" rtl="0">
              <a:spcBef>
                <a:spcPts val="0"/>
              </a:spcBef>
              <a:spcAft>
                <a:spcPts val="0"/>
              </a:spcAft>
              <a:buNone/>
            </a:pPr>
            <a:r>
              <a:rPr lang="en" sz="1400">
                <a:solidFill>
                  <a:schemeClr val="dk1"/>
                </a:solidFill>
              </a:rPr>
              <a:t>Sam King MBE speaking about arriving on the empire windrush. (2 minutes). </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The unions blamed Black people for things going wrong because it was ran by a popular fascist Oswald Mosley. (More about him later). </a:t>
            </a:r>
            <a:endParaRPr sz="14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1"/>
        <p:cNvGrpSpPr/>
        <p:nvPr/>
      </p:nvGrpSpPr>
      <p:grpSpPr>
        <a:xfrm>
          <a:off x="0" y="0"/>
          <a:ext cx="0" cy="0"/>
          <a:chOff x="0" y="0"/>
          <a:chExt cx="0" cy="0"/>
        </a:xfrm>
      </p:grpSpPr>
      <p:sp>
        <p:nvSpPr>
          <p:cNvPr id="1982" name="Google Shape;1982;g24a2a2b50e9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3" name="Google Shape;1983;g24a2a2b50e9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0"/>
        <p:cNvGrpSpPr/>
        <p:nvPr/>
      </p:nvGrpSpPr>
      <p:grpSpPr>
        <a:xfrm>
          <a:off x="0" y="0"/>
          <a:ext cx="0" cy="0"/>
          <a:chOff x="0" y="0"/>
          <a:chExt cx="0" cy="0"/>
        </a:xfrm>
      </p:grpSpPr>
      <p:sp>
        <p:nvSpPr>
          <p:cNvPr id="1991" name="Google Shape;1991;g24638e39754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2" name="Google Shape;1992;g24638e3975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g24638e39754_0_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0" name="Google Shape;2000;g24638e39754_0_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g2508b76e6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6" name="Google Shape;2006;g2508b76e6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rgbClr val="FFFFFF"/>
        </a:solidFill>
        <a:effectLst/>
      </p:bgPr>
    </p:bg>
    <p:spTree>
      <p:nvGrpSpPr>
        <p:cNvPr id="1" name="Shape 50"/>
        <p:cNvGrpSpPr/>
        <p:nvPr/>
      </p:nvGrpSpPr>
      <p:grpSpPr>
        <a:xfrm>
          <a:off x="0" y="0"/>
          <a:ext cx="0" cy="0"/>
          <a:chOff x="0" y="0"/>
          <a:chExt cx="0" cy="0"/>
        </a:xfrm>
      </p:grpSpPr>
      <p:grpSp>
        <p:nvGrpSpPr>
          <p:cNvPr id="51" name="Google Shape;51;p13"/>
          <p:cNvGrpSpPr/>
          <p:nvPr/>
        </p:nvGrpSpPr>
        <p:grpSpPr>
          <a:xfrm flipH="1">
            <a:off x="2313" y="-4351"/>
            <a:ext cx="4509151" cy="4137848"/>
            <a:chOff x="9030369" y="-5842"/>
            <a:chExt cx="3150829" cy="2891174"/>
          </a:xfrm>
        </p:grpSpPr>
        <p:grpSp>
          <p:nvGrpSpPr>
            <p:cNvPr id="52" name="Google Shape;52;p13"/>
            <p:cNvGrpSpPr/>
            <p:nvPr/>
          </p:nvGrpSpPr>
          <p:grpSpPr>
            <a:xfrm rot="10800000">
              <a:off x="10734263" y="191395"/>
              <a:ext cx="1446934" cy="2693937"/>
              <a:chOff x="6621743" y="1928255"/>
              <a:chExt cx="1755775" cy="3700463"/>
            </a:xfrm>
          </p:grpSpPr>
          <p:sp>
            <p:nvSpPr>
              <p:cNvPr id="53" name="Google Shape;53;p13"/>
              <p:cNvSpPr/>
              <p:nvPr/>
            </p:nvSpPr>
            <p:spPr>
              <a:xfrm>
                <a:off x="7150381" y="192825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4" name="Google Shape;54;p13"/>
              <p:cNvSpPr/>
              <p:nvPr/>
            </p:nvSpPr>
            <p:spPr>
              <a:xfrm>
                <a:off x="7339293" y="212669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 name="Google Shape;55;p13"/>
              <p:cNvSpPr/>
              <p:nvPr/>
            </p:nvSpPr>
            <p:spPr>
              <a:xfrm>
                <a:off x="7536143" y="232354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 name="Google Shape;56;p13"/>
              <p:cNvSpPr/>
              <p:nvPr/>
            </p:nvSpPr>
            <p:spPr>
              <a:xfrm>
                <a:off x="7607581" y="239339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 name="Google Shape;57;p13"/>
              <p:cNvSpPr/>
              <p:nvPr/>
            </p:nvSpPr>
            <p:spPr>
              <a:xfrm>
                <a:off x="6885268" y="205049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 name="Google Shape;58;p13"/>
              <p:cNvSpPr/>
              <p:nvPr/>
            </p:nvSpPr>
            <p:spPr>
              <a:xfrm>
                <a:off x="6942418" y="214733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 name="Google Shape;59;p13"/>
              <p:cNvSpPr/>
              <p:nvPr/>
            </p:nvSpPr>
            <p:spPr>
              <a:xfrm>
                <a:off x="7169431" y="232830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 name="Google Shape;60;p13"/>
              <p:cNvSpPr/>
              <p:nvPr/>
            </p:nvSpPr>
            <p:spPr>
              <a:xfrm>
                <a:off x="7317068" y="251245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 name="Google Shape;61;p13"/>
              <p:cNvSpPr/>
              <p:nvPr/>
            </p:nvSpPr>
            <p:spPr>
              <a:xfrm>
                <a:off x="7491693" y="269660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 name="Google Shape;62;p13"/>
              <p:cNvSpPr/>
              <p:nvPr/>
            </p:nvSpPr>
            <p:spPr>
              <a:xfrm>
                <a:off x="7656793" y="286170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 name="Google Shape;63;p13"/>
              <p:cNvSpPr/>
              <p:nvPr/>
            </p:nvSpPr>
            <p:spPr>
              <a:xfrm>
                <a:off x="7828243" y="303156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 name="Google Shape;64;p13"/>
              <p:cNvSpPr/>
              <p:nvPr/>
            </p:nvSpPr>
            <p:spPr>
              <a:xfrm>
                <a:off x="8079068" y="327921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 name="Google Shape;65;p13"/>
              <p:cNvSpPr/>
              <p:nvPr/>
            </p:nvSpPr>
            <p:spPr>
              <a:xfrm>
                <a:off x="6769381" y="226956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 name="Google Shape;66;p13"/>
              <p:cNvSpPr/>
              <p:nvPr/>
            </p:nvSpPr>
            <p:spPr>
              <a:xfrm>
                <a:off x="6963056" y="242196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 name="Google Shape;67;p13"/>
              <p:cNvSpPr/>
              <p:nvPr/>
            </p:nvSpPr>
            <p:spPr>
              <a:xfrm>
                <a:off x="6986868" y="260611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 name="Google Shape;68;p13"/>
              <p:cNvSpPr/>
              <p:nvPr/>
            </p:nvSpPr>
            <p:spPr>
              <a:xfrm>
                <a:off x="7198006" y="279026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 name="Google Shape;69;p13"/>
              <p:cNvSpPr/>
              <p:nvPr/>
            </p:nvSpPr>
            <p:spPr>
              <a:xfrm>
                <a:off x="7353581" y="296806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 name="Google Shape;70;p13"/>
              <p:cNvSpPr/>
              <p:nvPr/>
            </p:nvSpPr>
            <p:spPr>
              <a:xfrm>
                <a:off x="7526618" y="314269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 name="Google Shape;71;p13"/>
              <p:cNvSpPr/>
              <p:nvPr/>
            </p:nvSpPr>
            <p:spPr>
              <a:xfrm>
                <a:off x="7698068" y="331414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 name="Google Shape;72;p13"/>
              <p:cNvSpPr/>
              <p:nvPr/>
            </p:nvSpPr>
            <p:spPr>
              <a:xfrm>
                <a:off x="7869518" y="348400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 name="Google Shape;73;p13"/>
              <p:cNvSpPr/>
              <p:nvPr/>
            </p:nvSpPr>
            <p:spPr>
              <a:xfrm>
                <a:off x="8034618" y="365228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 name="Google Shape;74;p13"/>
              <p:cNvSpPr/>
              <p:nvPr/>
            </p:nvSpPr>
            <p:spPr>
              <a:xfrm>
                <a:off x="6621743" y="237275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 name="Google Shape;75;p13"/>
              <p:cNvSpPr/>
              <p:nvPr/>
            </p:nvSpPr>
            <p:spPr>
              <a:xfrm>
                <a:off x="6699531" y="265374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 name="Google Shape;76;p13"/>
              <p:cNvSpPr/>
              <p:nvPr/>
            </p:nvSpPr>
            <p:spPr>
              <a:xfrm>
                <a:off x="6828118" y="272359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 name="Google Shape;77;p13"/>
              <p:cNvSpPr/>
              <p:nvPr/>
            </p:nvSpPr>
            <p:spPr>
              <a:xfrm>
                <a:off x="6917018" y="290298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 name="Google Shape;78;p13"/>
              <p:cNvSpPr/>
              <p:nvPr/>
            </p:nvSpPr>
            <p:spPr>
              <a:xfrm>
                <a:off x="7064656" y="308713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 name="Google Shape;79;p13"/>
              <p:cNvSpPr/>
              <p:nvPr/>
            </p:nvSpPr>
            <p:spPr>
              <a:xfrm>
                <a:off x="7232931" y="326651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 name="Google Shape;80;p13"/>
              <p:cNvSpPr/>
              <p:nvPr/>
            </p:nvSpPr>
            <p:spPr>
              <a:xfrm>
                <a:off x="7401206" y="343320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 name="Google Shape;81;p13"/>
              <p:cNvSpPr/>
              <p:nvPr/>
            </p:nvSpPr>
            <p:spPr>
              <a:xfrm>
                <a:off x="7571068" y="360148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 name="Google Shape;82;p13"/>
              <p:cNvSpPr/>
              <p:nvPr/>
            </p:nvSpPr>
            <p:spPr>
              <a:xfrm>
                <a:off x="7742518" y="377293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 name="Google Shape;83;p13"/>
              <p:cNvSpPr/>
              <p:nvPr/>
            </p:nvSpPr>
            <p:spPr>
              <a:xfrm>
                <a:off x="7971118" y="393803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 name="Google Shape;84;p13"/>
              <p:cNvSpPr/>
              <p:nvPr/>
            </p:nvSpPr>
            <p:spPr>
              <a:xfrm>
                <a:off x="6621743" y="263786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 name="Google Shape;85;p13"/>
              <p:cNvSpPr/>
              <p:nvPr/>
            </p:nvSpPr>
            <p:spPr>
              <a:xfrm>
                <a:off x="6621743" y="276645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 name="Google Shape;86;p13"/>
              <p:cNvSpPr/>
              <p:nvPr/>
            </p:nvSpPr>
            <p:spPr>
              <a:xfrm>
                <a:off x="6724931" y="310618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 name="Google Shape;87;p13"/>
              <p:cNvSpPr/>
              <p:nvPr/>
            </p:nvSpPr>
            <p:spPr>
              <a:xfrm>
                <a:off x="6855106" y="318079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 name="Google Shape;88;p13"/>
              <p:cNvSpPr/>
              <p:nvPr/>
            </p:nvSpPr>
            <p:spPr>
              <a:xfrm>
                <a:off x="6944006" y="336494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 name="Google Shape;89;p13"/>
              <p:cNvSpPr/>
              <p:nvPr/>
            </p:nvSpPr>
            <p:spPr>
              <a:xfrm>
                <a:off x="7101168" y="354433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 name="Google Shape;90;p13"/>
              <p:cNvSpPr/>
              <p:nvPr/>
            </p:nvSpPr>
            <p:spPr>
              <a:xfrm>
                <a:off x="7267856" y="371419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 name="Google Shape;91;p13"/>
              <p:cNvSpPr/>
              <p:nvPr/>
            </p:nvSpPr>
            <p:spPr>
              <a:xfrm>
                <a:off x="7436131" y="387929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 name="Google Shape;92;p13"/>
              <p:cNvSpPr/>
              <p:nvPr/>
            </p:nvSpPr>
            <p:spPr>
              <a:xfrm>
                <a:off x="7677431" y="405074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 name="Google Shape;93;p13"/>
              <p:cNvSpPr/>
              <p:nvPr/>
            </p:nvSpPr>
            <p:spPr>
              <a:xfrm>
                <a:off x="6621743" y="288393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 name="Google Shape;94;p13"/>
              <p:cNvSpPr/>
              <p:nvPr/>
            </p:nvSpPr>
            <p:spPr>
              <a:xfrm>
                <a:off x="6621743" y="306490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 name="Google Shape;95;p13"/>
              <p:cNvSpPr/>
              <p:nvPr/>
            </p:nvSpPr>
            <p:spPr>
              <a:xfrm>
                <a:off x="6655081" y="329826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6" name="Google Shape;96;p13"/>
              <p:cNvSpPr/>
              <p:nvPr/>
            </p:nvSpPr>
            <p:spPr>
              <a:xfrm>
                <a:off x="6791606" y="347606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7" name="Google Shape;97;p13"/>
              <p:cNvSpPr/>
              <p:nvPr/>
            </p:nvSpPr>
            <p:spPr>
              <a:xfrm>
                <a:off x="6945593" y="366339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8" name="Google Shape;98;p13"/>
              <p:cNvSpPr/>
              <p:nvPr/>
            </p:nvSpPr>
            <p:spPr>
              <a:xfrm>
                <a:off x="7201181" y="383166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9" name="Google Shape;99;p13"/>
              <p:cNvSpPr/>
              <p:nvPr/>
            </p:nvSpPr>
            <p:spPr>
              <a:xfrm>
                <a:off x="7347231" y="400311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 name="Google Shape;100;p13"/>
              <p:cNvSpPr/>
              <p:nvPr/>
            </p:nvSpPr>
            <p:spPr>
              <a:xfrm>
                <a:off x="7382156" y="416821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 name="Google Shape;101;p13"/>
              <p:cNvSpPr/>
              <p:nvPr/>
            </p:nvSpPr>
            <p:spPr>
              <a:xfrm>
                <a:off x="7591706" y="419203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 name="Google Shape;102;p13"/>
              <p:cNvSpPr/>
              <p:nvPr/>
            </p:nvSpPr>
            <p:spPr>
              <a:xfrm>
                <a:off x="6621743" y="334271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 name="Google Shape;103;p13"/>
              <p:cNvSpPr/>
              <p:nvPr/>
            </p:nvSpPr>
            <p:spPr>
              <a:xfrm>
                <a:off x="6621743" y="352051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 name="Google Shape;104;p13"/>
              <p:cNvSpPr/>
              <p:nvPr/>
            </p:nvSpPr>
            <p:spPr>
              <a:xfrm>
                <a:off x="6670956" y="375705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 name="Google Shape;105;p13"/>
              <p:cNvSpPr/>
              <p:nvPr/>
            </p:nvSpPr>
            <p:spPr>
              <a:xfrm>
                <a:off x="6823356" y="394120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 name="Google Shape;106;p13"/>
              <p:cNvSpPr/>
              <p:nvPr/>
            </p:nvSpPr>
            <p:spPr>
              <a:xfrm>
                <a:off x="7077356" y="411583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 name="Google Shape;107;p13"/>
              <p:cNvSpPr/>
              <p:nvPr/>
            </p:nvSpPr>
            <p:spPr>
              <a:xfrm>
                <a:off x="7229756" y="428410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 name="Google Shape;108;p13"/>
              <p:cNvSpPr/>
              <p:nvPr/>
            </p:nvSpPr>
            <p:spPr>
              <a:xfrm>
                <a:off x="7366281" y="432379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 name="Google Shape;109;p13"/>
              <p:cNvSpPr/>
              <p:nvPr/>
            </p:nvSpPr>
            <p:spPr>
              <a:xfrm>
                <a:off x="6621743" y="356179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 name="Google Shape;110;p13"/>
              <p:cNvSpPr/>
              <p:nvPr/>
            </p:nvSpPr>
            <p:spPr>
              <a:xfrm>
                <a:off x="6621743" y="374911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 name="Google Shape;111;p13"/>
              <p:cNvSpPr/>
              <p:nvPr/>
            </p:nvSpPr>
            <p:spPr>
              <a:xfrm>
                <a:off x="6621743" y="392056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 name="Google Shape;112;p13"/>
              <p:cNvSpPr/>
              <p:nvPr/>
            </p:nvSpPr>
            <p:spPr>
              <a:xfrm>
                <a:off x="6739218" y="399041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 name="Google Shape;113;p13"/>
              <p:cNvSpPr/>
              <p:nvPr/>
            </p:nvSpPr>
            <p:spPr>
              <a:xfrm>
                <a:off x="6904318" y="416504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 name="Google Shape;114;p13"/>
              <p:cNvSpPr/>
              <p:nvPr/>
            </p:nvSpPr>
            <p:spPr>
              <a:xfrm>
                <a:off x="7088468" y="445396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 name="Google Shape;115;p13"/>
              <p:cNvSpPr/>
              <p:nvPr/>
            </p:nvSpPr>
            <p:spPr>
              <a:xfrm>
                <a:off x="7228168" y="454604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 name="Google Shape;116;p13"/>
              <p:cNvSpPr/>
              <p:nvPr/>
            </p:nvSpPr>
            <p:spPr>
              <a:xfrm>
                <a:off x="6621743" y="402851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 name="Google Shape;117;p13"/>
              <p:cNvSpPr/>
              <p:nvPr/>
            </p:nvSpPr>
            <p:spPr>
              <a:xfrm>
                <a:off x="6621743" y="420314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 name="Google Shape;118;p13"/>
              <p:cNvSpPr/>
              <p:nvPr/>
            </p:nvSpPr>
            <p:spPr>
              <a:xfrm>
                <a:off x="6621743" y="427458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 name="Google Shape;119;p13"/>
              <p:cNvSpPr/>
              <p:nvPr/>
            </p:nvSpPr>
            <p:spPr>
              <a:xfrm>
                <a:off x="6778906" y="444285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 name="Google Shape;120;p13"/>
              <p:cNvSpPr/>
              <p:nvPr/>
            </p:nvSpPr>
            <p:spPr>
              <a:xfrm>
                <a:off x="6937656" y="461430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 name="Google Shape;121;p13"/>
              <p:cNvSpPr/>
              <p:nvPr/>
            </p:nvSpPr>
            <p:spPr>
              <a:xfrm>
                <a:off x="6621743" y="423330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2" name="Google Shape;122;p13"/>
              <p:cNvSpPr/>
              <p:nvPr/>
            </p:nvSpPr>
            <p:spPr>
              <a:xfrm>
                <a:off x="6621743" y="439840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 name="Google Shape;123;p13"/>
              <p:cNvSpPr/>
              <p:nvPr/>
            </p:nvSpPr>
            <p:spPr>
              <a:xfrm>
                <a:off x="6621743" y="456509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 name="Google Shape;124;p13"/>
              <p:cNvSpPr/>
              <p:nvPr/>
            </p:nvSpPr>
            <p:spPr>
              <a:xfrm>
                <a:off x="6651906" y="473019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 name="Google Shape;125;p13"/>
              <p:cNvSpPr/>
              <p:nvPr/>
            </p:nvSpPr>
            <p:spPr>
              <a:xfrm>
                <a:off x="6812243" y="490164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 name="Google Shape;126;p13"/>
              <p:cNvSpPr/>
              <p:nvPr/>
            </p:nvSpPr>
            <p:spPr>
              <a:xfrm>
                <a:off x="6621743" y="468256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 name="Google Shape;127;p13"/>
              <p:cNvSpPr/>
              <p:nvPr/>
            </p:nvSpPr>
            <p:spPr>
              <a:xfrm>
                <a:off x="6621743" y="484766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 name="Google Shape;128;p13"/>
              <p:cNvSpPr/>
              <p:nvPr/>
            </p:nvSpPr>
            <p:spPr>
              <a:xfrm>
                <a:off x="6621743" y="501435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 name="Google Shape;129;p13"/>
              <p:cNvSpPr/>
              <p:nvPr/>
            </p:nvSpPr>
            <p:spPr>
              <a:xfrm>
                <a:off x="6621743" y="513500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 name="Google Shape;130;p13"/>
              <p:cNvSpPr/>
              <p:nvPr/>
            </p:nvSpPr>
            <p:spPr>
              <a:xfrm>
                <a:off x="6621743" y="530169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 name="Google Shape;131;p13"/>
              <p:cNvSpPr/>
              <p:nvPr/>
            </p:nvSpPr>
            <p:spPr>
              <a:xfrm>
                <a:off x="7972706" y="2464830"/>
                <a:ext cx="46038" cy="46038"/>
              </a:xfrm>
              <a:custGeom>
                <a:avLst/>
                <a:gdLst/>
                <a:ahLst/>
                <a:cxnLst/>
                <a:rect l="l" t="t" r="r" b="b"/>
                <a:pathLst>
                  <a:path w="25" h="25" extrusionOk="0">
                    <a:moveTo>
                      <a:pt x="24" y="0"/>
                    </a:moveTo>
                    <a:cubicBezTo>
                      <a:pt x="24" y="0"/>
                      <a:pt x="23" y="0"/>
                      <a:pt x="23" y="1"/>
                    </a:cubicBezTo>
                    <a:cubicBezTo>
                      <a:pt x="1" y="23"/>
                      <a:pt x="1" y="23"/>
                      <a:pt x="1" y="23"/>
                    </a:cubicBezTo>
                    <a:cubicBezTo>
                      <a:pt x="0" y="23"/>
                      <a:pt x="0" y="24"/>
                      <a:pt x="0" y="25"/>
                    </a:cubicBezTo>
                    <a:cubicBezTo>
                      <a:pt x="1" y="25"/>
                      <a:pt x="1" y="25"/>
                      <a:pt x="1" y="25"/>
                    </a:cubicBezTo>
                    <a:cubicBezTo>
                      <a:pt x="2" y="25"/>
                      <a:pt x="2" y="25"/>
                      <a:pt x="2" y="25"/>
                    </a:cubicBezTo>
                    <a:cubicBezTo>
                      <a:pt x="24" y="3"/>
                      <a:pt x="24" y="3"/>
                      <a:pt x="24" y="3"/>
                    </a:cubicBezTo>
                    <a:cubicBezTo>
                      <a:pt x="25" y="2"/>
                      <a:pt x="25" y="1"/>
                      <a:pt x="25" y="1"/>
                    </a:cubicBezTo>
                    <a:cubicBezTo>
                      <a:pt x="25"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 name="Google Shape;132;p13"/>
              <p:cNvSpPr/>
              <p:nvPr/>
            </p:nvSpPr>
            <p:spPr>
              <a:xfrm>
                <a:off x="7518681" y="2425143"/>
                <a:ext cx="55563" cy="55563"/>
              </a:xfrm>
              <a:custGeom>
                <a:avLst/>
                <a:gdLst/>
                <a:ahLst/>
                <a:cxnLst/>
                <a:rect l="l" t="t" r="r" b="b"/>
                <a:pathLst>
                  <a:path w="30" h="30" extrusionOk="0">
                    <a:moveTo>
                      <a:pt x="28" y="0"/>
                    </a:moveTo>
                    <a:cubicBezTo>
                      <a:pt x="28" y="0"/>
                      <a:pt x="27" y="0"/>
                      <a:pt x="27" y="0"/>
                    </a:cubicBezTo>
                    <a:cubicBezTo>
                      <a:pt x="1" y="27"/>
                      <a:pt x="1" y="27"/>
                      <a:pt x="1" y="27"/>
                    </a:cubicBezTo>
                    <a:cubicBezTo>
                      <a:pt x="0" y="28"/>
                      <a:pt x="0" y="29"/>
                      <a:pt x="0" y="29"/>
                    </a:cubicBezTo>
                    <a:cubicBezTo>
                      <a:pt x="0" y="30"/>
                      <a:pt x="1" y="30"/>
                      <a:pt x="1" y="30"/>
                    </a:cubicBezTo>
                    <a:cubicBezTo>
                      <a:pt x="1" y="30"/>
                      <a:pt x="1" y="30"/>
                      <a:pt x="1" y="30"/>
                    </a:cubicBezTo>
                    <a:cubicBezTo>
                      <a:pt x="2" y="30"/>
                      <a:pt x="2" y="29"/>
                      <a:pt x="3" y="29"/>
                    </a:cubicBezTo>
                    <a:cubicBezTo>
                      <a:pt x="29" y="3"/>
                      <a:pt x="29" y="3"/>
                      <a:pt x="29" y="3"/>
                    </a:cubicBezTo>
                    <a:cubicBezTo>
                      <a:pt x="30" y="2"/>
                      <a:pt x="30" y="1"/>
                      <a:pt x="29" y="0"/>
                    </a:cubicBezTo>
                    <a:cubicBezTo>
                      <a:pt x="29" y="0"/>
                      <a:pt x="29"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 name="Google Shape;133;p13"/>
              <p:cNvSpPr/>
              <p:nvPr/>
            </p:nvSpPr>
            <p:spPr>
              <a:xfrm>
                <a:off x="7679018" y="2585480"/>
                <a:ext cx="55563" cy="55563"/>
              </a:xfrm>
              <a:custGeom>
                <a:avLst/>
                <a:gdLst/>
                <a:ahLst/>
                <a:cxnLst/>
                <a:rect l="l" t="t" r="r" b="b"/>
                <a:pathLst>
                  <a:path w="30" h="30" extrusionOk="0">
                    <a:moveTo>
                      <a:pt x="29" y="0"/>
                    </a:moveTo>
                    <a:cubicBezTo>
                      <a:pt x="29" y="0"/>
                      <a:pt x="28" y="1"/>
                      <a:pt x="28" y="1"/>
                    </a:cubicBezTo>
                    <a:cubicBezTo>
                      <a:pt x="1" y="28"/>
                      <a:pt x="1" y="28"/>
                      <a:pt x="1" y="28"/>
                    </a:cubicBezTo>
                    <a:cubicBezTo>
                      <a:pt x="0" y="28"/>
                      <a:pt x="0" y="29"/>
                      <a:pt x="1" y="30"/>
                    </a:cubicBezTo>
                    <a:cubicBezTo>
                      <a:pt x="1" y="30"/>
                      <a:pt x="1" y="30"/>
                      <a:pt x="2" y="30"/>
                    </a:cubicBezTo>
                    <a:cubicBezTo>
                      <a:pt x="2" y="30"/>
                      <a:pt x="2" y="30"/>
                      <a:pt x="2" y="30"/>
                    </a:cubicBezTo>
                    <a:cubicBezTo>
                      <a:pt x="2" y="30"/>
                      <a:pt x="3" y="30"/>
                      <a:pt x="3" y="30"/>
                    </a:cubicBezTo>
                    <a:cubicBezTo>
                      <a:pt x="30" y="3"/>
                      <a:pt x="30" y="3"/>
                      <a:pt x="30" y="3"/>
                    </a:cubicBezTo>
                    <a:cubicBezTo>
                      <a:pt x="30" y="2"/>
                      <a:pt x="30" y="1"/>
                      <a:pt x="30" y="1"/>
                    </a:cubicBezTo>
                    <a:cubicBezTo>
                      <a:pt x="30" y="1"/>
                      <a:pt x="29" y="0"/>
                      <a:pt x="2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 name="Google Shape;134;p13"/>
              <p:cNvSpPr/>
              <p:nvPr/>
            </p:nvSpPr>
            <p:spPr>
              <a:xfrm>
                <a:off x="7840943" y="2747405"/>
                <a:ext cx="55563" cy="55563"/>
              </a:xfrm>
              <a:custGeom>
                <a:avLst/>
                <a:gdLst/>
                <a:ahLst/>
                <a:cxnLst/>
                <a:rect l="l" t="t" r="r" b="b"/>
                <a:pathLst>
                  <a:path w="30" h="30" extrusionOk="0">
                    <a:moveTo>
                      <a:pt x="29" y="0"/>
                    </a:moveTo>
                    <a:cubicBezTo>
                      <a:pt x="28" y="0"/>
                      <a:pt x="28" y="0"/>
                      <a:pt x="27" y="1"/>
                    </a:cubicBezTo>
                    <a:cubicBezTo>
                      <a:pt x="1" y="27"/>
                      <a:pt x="1" y="27"/>
                      <a:pt x="1" y="27"/>
                    </a:cubicBezTo>
                    <a:cubicBezTo>
                      <a:pt x="0" y="28"/>
                      <a:pt x="0" y="29"/>
                      <a:pt x="0" y="29"/>
                    </a:cubicBezTo>
                    <a:cubicBezTo>
                      <a:pt x="1" y="30"/>
                      <a:pt x="1" y="30"/>
                      <a:pt x="1" y="30"/>
                    </a:cubicBezTo>
                    <a:cubicBezTo>
                      <a:pt x="1" y="30"/>
                      <a:pt x="1" y="30"/>
                      <a:pt x="1" y="30"/>
                    </a:cubicBezTo>
                    <a:cubicBezTo>
                      <a:pt x="2" y="30"/>
                      <a:pt x="2" y="30"/>
                      <a:pt x="3" y="29"/>
                    </a:cubicBezTo>
                    <a:cubicBezTo>
                      <a:pt x="29" y="3"/>
                      <a:pt x="29" y="3"/>
                      <a:pt x="29" y="3"/>
                    </a:cubicBezTo>
                    <a:cubicBezTo>
                      <a:pt x="30" y="2"/>
                      <a:pt x="30" y="1"/>
                      <a:pt x="29" y="0"/>
                    </a:cubicBezTo>
                    <a:cubicBezTo>
                      <a:pt x="29" y="0"/>
                      <a:pt x="29" y="0"/>
                      <a:pt x="2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 name="Google Shape;135;p13"/>
              <p:cNvSpPr/>
              <p:nvPr/>
            </p:nvSpPr>
            <p:spPr>
              <a:xfrm>
                <a:off x="8007631" y="291409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 name="Google Shape;136;p13"/>
              <p:cNvSpPr/>
              <p:nvPr/>
            </p:nvSpPr>
            <p:spPr>
              <a:xfrm>
                <a:off x="7064656" y="2385455"/>
                <a:ext cx="65088" cy="63500"/>
              </a:xfrm>
              <a:custGeom>
                <a:avLst/>
                <a:gdLst/>
                <a:ahLst/>
                <a:cxnLst/>
                <a:rect l="l" t="t" r="r" b="b"/>
                <a:pathLst>
                  <a:path w="36" h="35" extrusionOk="0">
                    <a:moveTo>
                      <a:pt x="34" y="0"/>
                    </a:moveTo>
                    <a:cubicBezTo>
                      <a:pt x="33" y="0"/>
                      <a:pt x="33" y="1"/>
                      <a:pt x="32" y="1"/>
                    </a:cubicBezTo>
                    <a:cubicBezTo>
                      <a:pt x="1" y="32"/>
                      <a:pt x="1" y="32"/>
                      <a:pt x="1" y="32"/>
                    </a:cubicBezTo>
                    <a:cubicBezTo>
                      <a:pt x="0" y="33"/>
                      <a:pt x="0" y="34"/>
                      <a:pt x="1" y="35"/>
                    </a:cubicBezTo>
                    <a:cubicBezTo>
                      <a:pt x="1" y="35"/>
                      <a:pt x="2" y="35"/>
                      <a:pt x="2" y="35"/>
                    </a:cubicBezTo>
                    <a:cubicBezTo>
                      <a:pt x="2" y="35"/>
                      <a:pt x="2" y="35"/>
                      <a:pt x="2" y="35"/>
                    </a:cubicBezTo>
                    <a:cubicBezTo>
                      <a:pt x="3" y="35"/>
                      <a:pt x="3" y="35"/>
                      <a:pt x="4" y="34"/>
                    </a:cubicBezTo>
                    <a:cubicBezTo>
                      <a:pt x="35" y="4"/>
                      <a:pt x="35" y="4"/>
                      <a:pt x="35" y="4"/>
                    </a:cubicBezTo>
                    <a:cubicBezTo>
                      <a:pt x="35" y="3"/>
                      <a:pt x="36" y="2"/>
                      <a:pt x="35" y="1"/>
                    </a:cubicBezTo>
                    <a:cubicBezTo>
                      <a:pt x="35" y="1"/>
                      <a:pt x="34" y="0"/>
                      <a:pt x="3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 name="Google Shape;137;p13"/>
              <p:cNvSpPr/>
              <p:nvPr/>
            </p:nvSpPr>
            <p:spPr>
              <a:xfrm>
                <a:off x="7388506" y="466034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 name="Google Shape;138;p13"/>
              <p:cNvSpPr/>
              <p:nvPr/>
            </p:nvSpPr>
            <p:spPr>
              <a:xfrm>
                <a:off x="6880506" y="426981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 name="Google Shape;139;p13"/>
              <p:cNvSpPr/>
              <p:nvPr/>
            </p:nvSpPr>
            <p:spPr>
              <a:xfrm>
                <a:off x="6880506" y="426981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 name="Google Shape;140;p13"/>
              <p:cNvSpPr/>
              <p:nvPr/>
            </p:nvSpPr>
            <p:spPr>
              <a:xfrm>
                <a:off x="7048781" y="444126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 name="Google Shape;141;p13"/>
              <p:cNvSpPr/>
              <p:nvPr/>
            </p:nvSpPr>
            <p:spPr>
              <a:xfrm>
                <a:off x="7050368" y="444285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 name="Google Shape;142;p13"/>
              <p:cNvSpPr/>
              <p:nvPr/>
            </p:nvSpPr>
            <p:spPr>
              <a:xfrm>
                <a:off x="7282143" y="465558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 name="Google Shape;143;p13"/>
              <p:cNvSpPr/>
              <p:nvPr/>
            </p:nvSpPr>
            <p:spPr>
              <a:xfrm>
                <a:off x="7261506" y="494768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 name="Google Shape;144;p13"/>
              <p:cNvSpPr/>
              <p:nvPr/>
            </p:nvSpPr>
            <p:spPr>
              <a:xfrm>
                <a:off x="6621743" y="4393643"/>
                <a:ext cx="112713" cy="120650"/>
              </a:xfrm>
              <a:custGeom>
                <a:avLst/>
                <a:gdLst/>
                <a:ahLst/>
                <a:cxnLst/>
                <a:rect l="l" t="t" r="r" b="b"/>
                <a:pathLst>
                  <a:path w="61" h="66" extrusionOk="0">
                    <a:moveTo>
                      <a:pt x="58" y="0"/>
                    </a:moveTo>
                    <a:cubicBezTo>
                      <a:pt x="56" y="0"/>
                      <a:pt x="55" y="0"/>
                      <a:pt x="54" y="1"/>
                    </a:cubicBezTo>
                    <a:cubicBezTo>
                      <a:pt x="0" y="55"/>
                      <a:pt x="0" y="55"/>
                      <a:pt x="0" y="55"/>
                    </a:cubicBezTo>
                    <a:cubicBezTo>
                      <a:pt x="0" y="66"/>
                      <a:pt x="0" y="66"/>
                      <a:pt x="0" y="66"/>
                    </a:cubicBezTo>
                    <a:cubicBezTo>
                      <a:pt x="59" y="7"/>
                      <a:pt x="59" y="7"/>
                      <a:pt x="59" y="7"/>
                    </a:cubicBezTo>
                    <a:cubicBezTo>
                      <a:pt x="61" y="5"/>
                      <a:pt x="61" y="2"/>
                      <a:pt x="60" y="1"/>
                    </a:cubicBezTo>
                    <a:cubicBezTo>
                      <a:pt x="59" y="0"/>
                      <a:pt x="58" y="0"/>
                      <a:pt x="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 name="Google Shape;145;p13"/>
              <p:cNvSpPr/>
              <p:nvPr/>
            </p:nvSpPr>
            <p:spPr>
              <a:xfrm>
                <a:off x="6758268" y="456350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 name="Google Shape;146;p13"/>
              <p:cNvSpPr/>
              <p:nvPr/>
            </p:nvSpPr>
            <p:spPr>
              <a:xfrm>
                <a:off x="6758268" y="456350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 name="Google Shape;147;p13"/>
              <p:cNvSpPr/>
              <p:nvPr/>
            </p:nvSpPr>
            <p:spPr>
              <a:xfrm>
                <a:off x="6923368" y="472860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 name="Google Shape;148;p13"/>
              <p:cNvSpPr/>
              <p:nvPr/>
            </p:nvSpPr>
            <p:spPr>
              <a:xfrm>
                <a:off x="6923368" y="472860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 name="Google Shape;149;p13"/>
              <p:cNvSpPr/>
              <p:nvPr/>
            </p:nvSpPr>
            <p:spPr>
              <a:xfrm>
                <a:off x="6999568" y="477623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 name="Google Shape;150;p13"/>
              <p:cNvSpPr/>
              <p:nvPr/>
            </p:nvSpPr>
            <p:spPr>
              <a:xfrm>
                <a:off x="6967818" y="506039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 name="Google Shape;151;p13"/>
              <p:cNvSpPr/>
              <p:nvPr/>
            </p:nvSpPr>
            <p:spPr>
              <a:xfrm>
                <a:off x="7136093" y="522549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 name="Google Shape;152;p13"/>
              <p:cNvSpPr/>
              <p:nvPr/>
            </p:nvSpPr>
            <p:spPr>
              <a:xfrm>
                <a:off x="6621743" y="484131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 name="Google Shape;153;p13"/>
              <p:cNvSpPr/>
              <p:nvPr/>
            </p:nvSpPr>
            <p:spPr>
              <a:xfrm>
                <a:off x="6621743" y="484131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 name="Google Shape;154;p13"/>
              <p:cNvSpPr/>
              <p:nvPr/>
            </p:nvSpPr>
            <p:spPr>
              <a:xfrm>
                <a:off x="6793193" y="501276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 name="Google Shape;155;p13"/>
              <p:cNvSpPr/>
              <p:nvPr/>
            </p:nvSpPr>
            <p:spPr>
              <a:xfrm>
                <a:off x="6793193" y="5012768"/>
                <a:ext cx="122238" cy="120650"/>
              </a:xfrm>
              <a:custGeom>
                <a:avLst/>
                <a:gdLst/>
                <a:ahLst/>
                <a:cxnLst/>
                <a:rect l="l" t="t" r="r" b="b"/>
                <a:pathLst>
                  <a:path w="66" h="66" extrusionOk="0">
                    <a:moveTo>
                      <a:pt x="66" y="0"/>
                    </a:moveTo>
                    <a:cubicBezTo>
                      <a:pt x="65" y="0"/>
                      <a:pt x="64" y="1"/>
                      <a:pt x="63" y="2"/>
                    </a:cubicBezTo>
                    <a:cubicBezTo>
                      <a:pt x="1" y="63"/>
                      <a:pt x="1" y="63"/>
                      <a:pt x="1" y="63"/>
                    </a:cubicBezTo>
                    <a:cubicBezTo>
                      <a:pt x="1" y="64"/>
                      <a:pt x="0" y="65"/>
                      <a:pt x="0" y="66"/>
                    </a:cubicBezTo>
                    <a:cubicBezTo>
                      <a:pt x="66" y="0"/>
                      <a:pt x="66" y="0"/>
                      <a:pt x="6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 name="Google Shape;156;p13"/>
              <p:cNvSpPr/>
              <p:nvPr/>
            </p:nvSpPr>
            <p:spPr>
              <a:xfrm>
                <a:off x="6874156" y="505880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 name="Google Shape;157;p13"/>
              <p:cNvSpPr/>
              <p:nvPr/>
            </p:nvSpPr>
            <p:spPr>
              <a:xfrm>
                <a:off x="6837643" y="534773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 name="Google Shape;158;p13"/>
              <p:cNvSpPr/>
              <p:nvPr/>
            </p:nvSpPr>
            <p:spPr>
              <a:xfrm>
                <a:off x="6670956" y="530486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 name="Google Shape;159;p13"/>
              <p:cNvSpPr/>
              <p:nvPr/>
            </p:nvSpPr>
            <p:spPr>
              <a:xfrm>
                <a:off x="6670956" y="530486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nvGrpSpPr>
            <p:cNvPr id="160" name="Google Shape;160;p13"/>
            <p:cNvGrpSpPr/>
            <p:nvPr/>
          </p:nvGrpSpPr>
          <p:grpSpPr>
            <a:xfrm rot="-5400000" flipH="1">
              <a:off x="9905278" y="-880751"/>
              <a:ext cx="1392619" cy="3142438"/>
              <a:chOff x="1704975" y="3175"/>
              <a:chExt cx="1912938" cy="3813176"/>
            </a:xfrm>
          </p:grpSpPr>
          <p:sp>
            <p:nvSpPr>
              <p:cNvPr id="161" name="Google Shape;161;p13"/>
              <p:cNvSpPr/>
              <p:nvPr/>
            </p:nvSpPr>
            <p:spPr>
              <a:xfrm>
                <a:off x="2233613" y="317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 name="Google Shape;162;p13"/>
              <p:cNvSpPr/>
              <p:nvPr/>
            </p:nvSpPr>
            <p:spPr>
              <a:xfrm>
                <a:off x="2422525" y="20161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 name="Google Shape;163;p13"/>
              <p:cNvSpPr/>
              <p:nvPr/>
            </p:nvSpPr>
            <p:spPr>
              <a:xfrm>
                <a:off x="2619375" y="39846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 name="Google Shape;164;p13"/>
              <p:cNvSpPr/>
              <p:nvPr/>
            </p:nvSpPr>
            <p:spPr>
              <a:xfrm>
                <a:off x="2690813" y="46831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 name="Google Shape;165;p13"/>
              <p:cNvSpPr/>
              <p:nvPr/>
            </p:nvSpPr>
            <p:spPr>
              <a:xfrm>
                <a:off x="1968500" y="12541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 name="Google Shape;166;p13"/>
              <p:cNvSpPr/>
              <p:nvPr/>
            </p:nvSpPr>
            <p:spPr>
              <a:xfrm>
                <a:off x="2025650" y="22225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7" name="Google Shape;167;p13"/>
              <p:cNvSpPr/>
              <p:nvPr/>
            </p:nvSpPr>
            <p:spPr>
              <a:xfrm>
                <a:off x="2252663" y="40322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8" name="Google Shape;168;p13"/>
              <p:cNvSpPr/>
              <p:nvPr/>
            </p:nvSpPr>
            <p:spPr>
              <a:xfrm>
                <a:off x="2400300" y="58737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9" name="Google Shape;169;p13"/>
              <p:cNvSpPr/>
              <p:nvPr/>
            </p:nvSpPr>
            <p:spPr>
              <a:xfrm>
                <a:off x="2574925" y="77152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0" name="Google Shape;170;p13"/>
              <p:cNvSpPr/>
              <p:nvPr/>
            </p:nvSpPr>
            <p:spPr>
              <a:xfrm>
                <a:off x="2740025" y="93662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1" name="Google Shape;171;p13"/>
              <p:cNvSpPr/>
              <p:nvPr/>
            </p:nvSpPr>
            <p:spPr>
              <a:xfrm>
                <a:off x="2911475" y="110648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2" name="Google Shape;172;p13"/>
              <p:cNvSpPr/>
              <p:nvPr/>
            </p:nvSpPr>
            <p:spPr>
              <a:xfrm>
                <a:off x="3162300" y="135413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3" name="Google Shape;173;p13"/>
              <p:cNvSpPr/>
              <p:nvPr/>
            </p:nvSpPr>
            <p:spPr>
              <a:xfrm>
                <a:off x="1852613" y="34448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4" name="Google Shape;174;p13"/>
              <p:cNvSpPr/>
              <p:nvPr/>
            </p:nvSpPr>
            <p:spPr>
              <a:xfrm>
                <a:off x="2046288" y="49688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5" name="Google Shape;175;p13"/>
              <p:cNvSpPr/>
              <p:nvPr/>
            </p:nvSpPr>
            <p:spPr>
              <a:xfrm>
                <a:off x="2070100" y="68103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6" name="Google Shape;176;p13"/>
              <p:cNvSpPr/>
              <p:nvPr/>
            </p:nvSpPr>
            <p:spPr>
              <a:xfrm>
                <a:off x="2281238" y="86518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7" name="Google Shape;177;p13"/>
              <p:cNvSpPr/>
              <p:nvPr/>
            </p:nvSpPr>
            <p:spPr>
              <a:xfrm>
                <a:off x="2436813" y="104298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8" name="Google Shape;178;p13"/>
              <p:cNvSpPr/>
              <p:nvPr/>
            </p:nvSpPr>
            <p:spPr>
              <a:xfrm>
                <a:off x="2609850" y="121761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9" name="Google Shape;179;p13"/>
              <p:cNvSpPr/>
              <p:nvPr/>
            </p:nvSpPr>
            <p:spPr>
              <a:xfrm>
                <a:off x="2781300" y="138906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0" name="Google Shape;180;p13"/>
              <p:cNvSpPr/>
              <p:nvPr/>
            </p:nvSpPr>
            <p:spPr>
              <a:xfrm>
                <a:off x="2952750" y="155892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1" name="Google Shape;181;p13"/>
              <p:cNvSpPr/>
              <p:nvPr/>
            </p:nvSpPr>
            <p:spPr>
              <a:xfrm>
                <a:off x="3117850" y="172720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2" name="Google Shape;182;p13"/>
              <p:cNvSpPr/>
              <p:nvPr/>
            </p:nvSpPr>
            <p:spPr>
              <a:xfrm>
                <a:off x="3284538" y="1892300"/>
                <a:ext cx="333375" cy="327025"/>
              </a:xfrm>
              <a:custGeom>
                <a:avLst/>
                <a:gdLst/>
                <a:ahLst/>
                <a:cxnLst/>
                <a:rect l="l" t="t" r="r" b="b"/>
                <a:pathLst>
                  <a:path w="181" h="178" extrusionOk="0">
                    <a:moveTo>
                      <a:pt x="172" y="0"/>
                    </a:moveTo>
                    <a:cubicBezTo>
                      <a:pt x="169" y="0"/>
                      <a:pt x="166" y="1"/>
                      <a:pt x="164" y="3"/>
                    </a:cubicBezTo>
                    <a:cubicBezTo>
                      <a:pt x="5" y="162"/>
                      <a:pt x="5" y="162"/>
                      <a:pt x="5" y="162"/>
                    </a:cubicBezTo>
                    <a:cubicBezTo>
                      <a:pt x="0" y="167"/>
                      <a:pt x="0" y="173"/>
                      <a:pt x="3" y="176"/>
                    </a:cubicBezTo>
                    <a:cubicBezTo>
                      <a:pt x="5" y="178"/>
                      <a:pt x="6" y="178"/>
                      <a:pt x="9" y="178"/>
                    </a:cubicBezTo>
                    <a:cubicBezTo>
                      <a:pt x="9" y="178"/>
                      <a:pt x="9" y="178"/>
                      <a:pt x="10" y="178"/>
                    </a:cubicBezTo>
                    <a:cubicBezTo>
                      <a:pt x="12" y="178"/>
                      <a:pt x="15" y="177"/>
                      <a:pt x="17" y="175"/>
                    </a:cubicBezTo>
                    <a:cubicBezTo>
                      <a:pt x="176" y="16"/>
                      <a:pt x="176" y="16"/>
                      <a:pt x="176" y="16"/>
                    </a:cubicBezTo>
                    <a:cubicBezTo>
                      <a:pt x="180" y="11"/>
                      <a:pt x="181" y="5"/>
                      <a:pt x="178" y="2"/>
                    </a:cubicBezTo>
                    <a:cubicBezTo>
                      <a:pt x="176" y="0"/>
                      <a:pt x="174" y="0"/>
                      <a:pt x="1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3" name="Google Shape;183;p13"/>
              <p:cNvSpPr/>
              <p:nvPr/>
            </p:nvSpPr>
            <p:spPr>
              <a:xfrm>
                <a:off x="1704975" y="255588"/>
                <a:ext cx="163513" cy="203200"/>
              </a:xfrm>
              <a:custGeom>
                <a:avLst/>
                <a:gdLst/>
                <a:ahLst/>
                <a:cxnLst/>
                <a:rect l="l" t="t" r="r" b="b"/>
                <a:pathLst>
                  <a:path w="89" h="110" extrusionOk="0">
                    <a:moveTo>
                      <a:pt x="72" y="0"/>
                    </a:moveTo>
                    <a:cubicBezTo>
                      <a:pt x="67" y="0"/>
                      <a:pt x="61" y="2"/>
                      <a:pt x="56" y="7"/>
                    </a:cubicBezTo>
                    <a:cubicBezTo>
                      <a:pt x="0" y="63"/>
                      <a:pt x="0" y="63"/>
                      <a:pt x="0" y="63"/>
                    </a:cubicBezTo>
                    <a:cubicBezTo>
                      <a:pt x="0" y="110"/>
                      <a:pt x="0" y="110"/>
                      <a:pt x="0" y="110"/>
                    </a:cubicBezTo>
                    <a:cubicBezTo>
                      <a:pt x="79" y="31"/>
                      <a:pt x="79" y="31"/>
                      <a:pt x="79" y="31"/>
                    </a:cubicBezTo>
                    <a:cubicBezTo>
                      <a:pt x="88" y="22"/>
                      <a:pt x="89" y="10"/>
                      <a:pt x="83" y="4"/>
                    </a:cubicBezTo>
                    <a:cubicBezTo>
                      <a:pt x="80" y="1"/>
                      <a:pt x="76"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4" name="Google Shape;184;p13"/>
              <p:cNvSpPr/>
              <p:nvPr/>
            </p:nvSpPr>
            <p:spPr>
              <a:xfrm>
                <a:off x="1704975" y="44767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5" name="Google Shape;185;p13"/>
              <p:cNvSpPr/>
              <p:nvPr/>
            </p:nvSpPr>
            <p:spPr>
              <a:xfrm>
                <a:off x="1782763" y="72866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6" name="Google Shape;186;p13"/>
              <p:cNvSpPr/>
              <p:nvPr/>
            </p:nvSpPr>
            <p:spPr>
              <a:xfrm>
                <a:off x="1911350" y="79851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7" name="Google Shape;187;p13"/>
              <p:cNvSpPr/>
              <p:nvPr/>
            </p:nvSpPr>
            <p:spPr>
              <a:xfrm>
                <a:off x="2000250" y="97790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8" name="Google Shape;188;p13"/>
              <p:cNvSpPr/>
              <p:nvPr/>
            </p:nvSpPr>
            <p:spPr>
              <a:xfrm>
                <a:off x="2147888" y="116205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9" name="Google Shape;189;p13"/>
              <p:cNvSpPr/>
              <p:nvPr/>
            </p:nvSpPr>
            <p:spPr>
              <a:xfrm>
                <a:off x="2316163" y="134143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0" name="Google Shape;190;p13"/>
              <p:cNvSpPr/>
              <p:nvPr/>
            </p:nvSpPr>
            <p:spPr>
              <a:xfrm>
                <a:off x="2484438" y="150812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1" name="Google Shape;191;p13"/>
              <p:cNvSpPr/>
              <p:nvPr/>
            </p:nvSpPr>
            <p:spPr>
              <a:xfrm>
                <a:off x="2654300" y="167640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2" name="Google Shape;192;p13"/>
              <p:cNvSpPr/>
              <p:nvPr/>
            </p:nvSpPr>
            <p:spPr>
              <a:xfrm>
                <a:off x="2825750" y="184785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3" name="Google Shape;193;p13"/>
              <p:cNvSpPr/>
              <p:nvPr/>
            </p:nvSpPr>
            <p:spPr>
              <a:xfrm>
                <a:off x="3054350" y="201295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4" name="Google Shape;194;p13"/>
              <p:cNvSpPr/>
              <p:nvPr/>
            </p:nvSpPr>
            <p:spPr>
              <a:xfrm>
                <a:off x="3221038" y="2182813"/>
                <a:ext cx="266700" cy="263525"/>
              </a:xfrm>
              <a:custGeom>
                <a:avLst/>
                <a:gdLst/>
                <a:ahLst/>
                <a:cxnLst/>
                <a:rect l="l" t="t" r="r" b="b"/>
                <a:pathLst>
                  <a:path w="144" h="143" extrusionOk="0">
                    <a:moveTo>
                      <a:pt x="135" y="0"/>
                    </a:moveTo>
                    <a:cubicBezTo>
                      <a:pt x="132" y="0"/>
                      <a:pt x="129" y="2"/>
                      <a:pt x="127" y="4"/>
                    </a:cubicBezTo>
                    <a:cubicBezTo>
                      <a:pt x="0" y="131"/>
                      <a:pt x="0" y="131"/>
                      <a:pt x="0" y="131"/>
                    </a:cubicBezTo>
                    <a:cubicBezTo>
                      <a:pt x="3" y="132"/>
                      <a:pt x="6" y="133"/>
                      <a:pt x="8" y="135"/>
                    </a:cubicBezTo>
                    <a:cubicBezTo>
                      <a:pt x="10" y="137"/>
                      <a:pt x="11" y="140"/>
                      <a:pt x="12" y="143"/>
                    </a:cubicBezTo>
                    <a:cubicBezTo>
                      <a:pt x="139" y="16"/>
                      <a:pt x="139" y="16"/>
                      <a:pt x="139" y="16"/>
                    </a:cubicBezTo>
                    <a:cubicBezTo>
                      <a:pt x="143" y="12"/>
                      <a:pt x="144" y="6"/>
                      <a:pt x="141" y="2"/>
                    </a:cubicBezTo>
                    <a:cubicBezTo>
                      <a:pt x="139" y="1"/>
                      <a:pt x="137" y="0"/>
                      <a:pt x="13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5" name="Google Shape;195;p13"/>
              <p:cNvSpPr/>
              <p:nvPr/>
            </p:nvSpPr>
            <p:spPr>
              <a:xfrm>
                <a:off x="1704975" y="523875"/>
                <a:ext cx="57150" cy="98425"/>
              </a:xfrm>
              <a:custGeom>
                <a:avLst/>
                <a:gdLst/>
                <a:ahLst/>
                <a:cxnLst/>
                <a:rect l="l" t="t" r="r" b="b"/>
                <a:pathLst>
                  <a:path w="31" h="53" extrusionOk="0">
                    <a:moveTo>
                      <a:pt x="13" y="0"/>
                    </a:moveTo>
                    <a:cubicBezTo>
                      <a:pt x="9" y="0"/>
                      <a:pt x="4" y="1"/>
                      <a:pt x="0" y="4"/>
                    </a:cubicBezTo>
                    <a:cubicBezTo>
                      <a:pt x="0" y="53"/>
                      <a:pt x="0" y="53"/>
                      <a:pt x="0" y="53"/>
                    </a:cubicBezTo>
                    <a:cubicBezTo>
                      <a:pt x="20" y="33"/>
                      <a:pt x="20" y="33"/>
                      <a:pt x="20" y="33"/>
                    </a:cubicBezTo>
                    <a:cubicBezTo>
                      <a:pt x="29" y="24"/>
                      <a:pt x="31" y="11"/>
                      <a:pt x="24" y="4"/>
                    </a:cubicBezTo>
                    <a:cubicBezTo>
                      <a:pt x="21" y="1"/>
                      <a:pt x="17" y="0"/>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6" name="Google Shape;196;p13"/>
              <p:cNvSpPr/>
              <p:nvPr/>
            </p:nvSpPr>
            <p:spPr>
              <a:xfrm>
                <a:off x="1704975" y="71278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7" name="Google Shape;197;p13"/>
              <p:cNvSpPr/>
              <p:nvPr/>
            </p:nvSpPr>
            <p:spPr>
              <a:xfrm>
                <a:off x="1704975" y="84137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8" name="Google Shape;198;p13"/>
              <p:cNvSpPr/>
              <p:nvPr/>
            </p:nvSpPr>
            <p:spPr>
              <a:xfrm>
                <a:off x="1808163" y="118110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9" name="Google Shape;199;p13"/>
              <p:cNvSpPr/>
              <p:nvPr/>
            </p:nvSpPr>
            <p:spPr>
              <a:xfrm>
                <a:off x="1938338" y="125571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0" name="Google Shape;200;p13"/>
              <p:cNvSpPr/>
              <p:nvPr/>
            </p:nvSpPr>
            <p:spPr>
              <a:xfrm>
                <a:off x="2027238" y="143986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1" name="Google Shape;201;p13"/>
              <p:cNvSpPr/>
              <p:nvPr/>
            </p:nvSpPr>
            <p:spPr>
              <a:xfrm>
                <a:off x="2184400" y="161925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2" name="Google Shape;202;p13"/>
              <p:cNvSpPr/>
              <p:nvPr/>
            </p:nvSpPr>
            <p:spPr>
              <a:xfrm>
                <a:off x="2351088" y="178911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3" name="Google Shape;203;p13"/>
              <p:cNvSpPr/>
              <p:nvPr/>
            </p:nvSpPr>
            <p:spPr>
              <a:xfrm>
                <a:off x="2519363" y="195421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4" name="Google Shape;204;p13"/>
              <p:cNvSpPr/>
              <p:nvPr/>
            </p:nvSpPr>
            <p:spPr>
              <a:xfrm>
                <a:off x="2760663" y="212566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5" name="Google Shape;205;p13"/>
              <p:cNvSpPr/>
              <p:nvPr/>
            </p:nvSpPr>
            <p:spPr>
              <a:xfrm>
                <a:off x="2927350" y="2297113"/>
                <a:ext cx="285750" cy="280988"/>
              </a:xfrm>
              <a:custGeom>
                <a:avLst/>
                <a:gdLst/>
                <a:ahLst/>
                <a:cxnLst/>
                <a:rect l="l" t="t" r="r" b="b"/>
                <a:pathLst>
                  <a:path w="155" h="153" extrusionOk="0">
                    <a:moveTo>
                      <a:pt x="146" y="0"/>
                    </a:moveTo>
                    <a:cubicBezTo>
                      <a:pt x="143" y="0"/>
                      <a:pt x="139" y="1"/>
                      <a:pt x="137" y="4"/>
                    </a:cubicBezTo>
                    <a:cubicBezTo>
                      <a:pt x="0" y="140"/>
                      <a:pt x="0" y="140"/>
                      <a:pt x="0" y="140"/>
                    </a:cubicBezTo>
                    <a:cubicBezTo>
                      <a:pt x="4" y="140"/>
                      <a:pt x="7" y="142"/>
                      <a:pt x="9" y="144"/>
                    </a:cubicBezTo>
                    <a:cubicBezTo>
                      <a:pt x="12" y="147"/>
                      <a:pt x="13" y="150"/>
                      <a:pt x="13" y="153"/>
                    </a:cubicBezTo>
                    <a:cubicBezTo>
                      <a:pt x="150" y="17"/>
                      <a:pt x="150" y="17"/>
                      <a:pt x="150" y="17"/>
                    </a:cubicBezTo>
                    <a:cubicBezTo>
                      <a:pt x="154" y="12"/>
                      <a:pt x="155" y="5"/>
                      <a:pt x="152" y="2"/>
                    </a:cubicBezTo>
                    <a:cubicBezTo>
                      <a:pt x="150" y="0"/>
                      <a:pt x="148" y="0"/>
                      <a:pt x="14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6" name="Google Shape;206;p13"/>
              <p:cNvSpPr/>
              <p:nvPr/>
            </p:nvSpPr>
            <p:spPr>
              <a:xfrm>
                <a:off x="1704975" y="95885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7" name="Google Shape;207;p13"/>
              <p:cNvSpPr/>
              <p:nvPr/>
            </p:nvSpPr>
            <p:spPr>
              <a:xfrm>
                <a:off x="1704975" y="113982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8" name="Google Shape;208;p13"/>
              <p:cNvSpPr/>
              <p:nvPr/>
            </p:nvSpPr>
            <p:spPr>
              <a:xfrm>
                <a:off x="1738313" y="137318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9" name="Google Shape;209;p13"/>
              <p:cNvSpPr/>
              <p:nvPr/>
            </p:nvSpPr>
            <p:spPr>
              <a:xfrm>
                <a:off x="1874838" y="155098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0" name="Google Shape;210;p13"/>
              <p:cNvSpPr/>
              <p:nvPr/>
            </p:nvSpPr>
            <p:spPr>
              <a:xfrm>
                <a:off x="2028825" y="173831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1" name="Google Shape;211;p13"/>
              <p:cNvSpPr/>
              <p:nvPr/>
            </p:nvSpPr>
            <p:spPr>
              <a:xfrm>
                <a:off x="2284413" y="190658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2" name="Google Shape;212;p13"/>
              <p:cNvSpPr/>
              <p:nvPr/>
            </p:nvSpPr>
            <p:spPr>
              <a:xfrm>
                <a:off x="2430463" y="207803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3" name="Google Shape;213;p13"/>
              <p:cNvSpPr/>
              <p:nvPr/>
            </p:nvSpPr>
            <p:spPr>
              <a:xfrm>
                <a:off x="2465388" y="224313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4" name="Google Shape;214;p13"/>
              <p:cNvSpPr/>
              <p:nvPr/>
            </p:nvSpPr>
            <p:spPr>
              <a:xfrm>
                <a:off x="2674938" y="226695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5" name="Google Shape;215;p13"/>
              <p:cNvSpPr/>
              <p:nvPr/>
            </p:nvSpPr>
            <p:spPr>
              <a:xfrm>
                <a:off x="2840038" y="2424113"/>
                <a:ext cx="404813" cy="403225"/>
              </a:xfrm>
              <a:custGeom>
                <a:avLst/>
                <a:gdLst/>
                <a:ahLst/>
                <a:cxnLst/>
                <a:rect l="l" t="t" r="r" b="b"/>
                <a:pathLst>
                  <a:path w="220" h="219" extrusionOk="0">
                    <a:moveTo>
                      <a:pt x="204" y="0"/>
                    </a:moveTo>
                    <a:cubicBezTo>
                      <a:pt x="198" y="0"/>
                      <a:pt x="191" y="2"/>
                      <a:pt x="186" y="8"/>
                    </a:cubicBezTo>
                    <a:cubicBezTo>
                      <a:pt x="0" y="194"/>
                      <a:pt x="0" y="194"/>
                      <a:pt x="0" y="194"/>
                    </a:cubicBezTo>
                    <a:cubicBezTo>
                      <a:pt x="3" y="193"/>
                      <a:pt x="6" y="192"/>
                      <a:pt x="8" y="192"/>
                    </a:cubicBezTo>
                    <a:cubicBezTo>
                      <a:pt x="14" y="192"/>
                      <a:pt x="18" y="194"/>
                      <a:pt x="22" y="197"/>
                    </a:cubicBezTo>
                    <a:cubicBezTo>
                      <a:pt x="27" y="203"/>
                      <a:pt x="28" y="211"/>
                      <a:pt x="25" y="219"/>
                    </a:cubicBezTo>
                    <a:cubicBezTo>
                      <a:pt x="211" y="33"/>
                      <a:pt x="211" y="33"/>
                      <a:pt x="211" y="33"/>
                    </a:cubicBezTo>
                    <a:cubicBezTo>
                      <a:pt x="217" y="27"/>
                      <a:pt x="220" y="19"/>
                      <a:pt x="219" y="12"/>
                    </a:cubicBezTo>
                    <a:cubicBezTo>
                      <a:pt x="218" y="9"/>
                      <a:pt x="217" y="6"/>
                      <a:pt x="215" y="4"/>
                    </a:cubicBezTo>
                    <a:cubicBezTo>
                      <a:pt x="213" y="2"/>
                      <a:pt x="210" y="1"/>
                      <a:pt x="207"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6" name="Google Shape;216;p13"/>
              <p:cNvSpPr/>
              <p:nvPr/>
            </p:nvSpPr>
            <p:spPr>
              <a:xfrm>
                <a:off x="1704975" y="141763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7" name="Google Shape;217;p13"/>
              <p:cNvSpPr/>
              <p:nvPr/>
            </p:nvSpPr>
            <p:spPr>
              <a:xfrm>
                <a:off x="1704975" y="159543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8" name="Google Shape;218;p13"/>
              <p:cNvSpPr/>
              <p:nvPr/>
            </p:nvSpPr>
            <p:spPr>
              <a:xfrm>
                <a:off x="1754188" y="183197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9" name="Google Shape;219;p13"/>
              <p:cNvSpPr/>
              <p:nvPr/>
            </p:nvSpPr>
            <p:spPr>
              <a:xfrm>
                <a:off x="1906588" y="201612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0" name="Google Shape;220;p13"/>
              <p:cNvSpPr/>
              <p:nvPr/>
            </p:nvSpPr>
            <p:spPr>
              <a:xfrm>
                <a:off x="2160588" y="219075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1" name="Google Shape;221;p13"/>
              <p:cNvSpPr/>
              <p:nvPr/>
            </p:nvSpPr>
            <p:spPr>
              <a:xfrm>
                <a:off x="2312988" y="235902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2" name="Google Shape;222;p13"/>
              <p:cNvSpPr/>
              <p:nvPr/>
            </p:nvSpPr>
            <p:spPr>
              <a:xfrm>
                <a:off x="2449513" y="239871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3" name="Google Shape;223;p13"/>
              <p:cNvSpPr/>
              <p:nvPr/>
            </p:nvSpPr>
            <p:spPr>
              <a:xfrm>
                <a:off x="2614613" y="2554288"/>
                <a:ext cx="338138" cy="338138"/>
              </a:xfrm>
              <a:custGeom>
                <a:avLst/>
                <a:gdLst/>
                <a:ahLst/>
                <a:cxnLst/>
                <a:rect l="l" t="t" r="r" b="b"/>
                <a:pathLst>
                  <a:path w="183" h="183" extrusionOk="0">
                    <a:moveTo>
                      <a:pt x="167" y="0"/>
                    </a:moveTo>
                    <a:cubicBezTo>
                      <a:pt x="161" y="0"/>
                      <a:pt x="155" y="3"/>
                      <a:pt x="150" y="8"/>
                    </a:cubicBezTo>
                    <a:cubicBezTo>
                      <a:pt x="0" y="158"/>
                      <a:pt x="0" y="158"/>
                      <a:pt x="0" y="158"/>
                    </a:cubicBezTo>
                    <a:cubicBezTo>
                      <a:pt x="1" y="158"/>
                      <a:pt x="2" y="158"/>
                      <a:pt x="4" y="158"/>
                    </a:cubicBezTo>
                    <a:cubicBezTo>
                      <a:pt x="10" y="158"/>
                      <a:pt x="15" y="160"/>
                      <a:pt x="19" y="164"/>
                    </a:cubicBezTo>
                    <a:cubicBezTo>
                      <a:pt x="24" y="168"/>
                      <a:pt x="25" y="175"/>
                      <a:pt x="24" y="183"/>
                    </a:cubicBezTo>
                    <a:cubicBezTo>
                      <a:pt x="175" y="32"/>
                      <a:pt x="175" y="32"/>
                      <a:pt x="175" y="32"/>
                    </a:cubicBezTo>
                    <a:cubicBezTo>
                      <a:pt x="180" y="27"/>
                      <a:pt x="183" y="19"/>
                      <a:pt x="182" y="13"/>
                    </a:cubicBezTo>
                    <a:cubicBezTo>
                      <a:pt x="182" y="10"/>
                      <a:pt x="181" y="7"/>
                      <a:pt x="178" y="4"/>
                    </a:cubicBezTo>
                    <a:cubicBezTo>
                      <a:pt x="176" y="2"/>
                      <a:pt x="173" y="0"/>
                      <a:pt x="169" y="0"/>
                    </a:cubicBezTo>
                    <a:cubicBezTo>
                      <a:pt x="169"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4" name="Google Shape;224;p13"/>
              <p:cNvSpPr/>
              <p:nvPr/>
            </p:nvSpPr>
            <p:spPr>
              <a:xfrm>
                <a:off x="1704975" y="163671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5" name="Google Shape;225;p13"/>
              <p:cNvSpPr/>
              <p:nvPr/>
            </p:nvSpPr>
            <p:spPr>
              <a:xfrm>
                <a:off x="1704975" y="182403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6" name="Google Shape;226;p13"/>
              <p:cNvSpPr/>
              <p:nvPr/>
            </p:nvSpPr>
            <p:spPr>
              <a:xfrm>
                <a:off x="1704975" y="199548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7" name="Google Shape;227;p13"/>
              <p:cNvSpPr/>
              <p:nvPr/>
            </p:nvSpPr>
            <p:spPr>
              <a:xfrm>
                <a:off x="1822450" y="206533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8" name="Google Shape;228;p13"/>
              <p:cNvSpPr/>
              <p:nvPr/>
            </p:nvSpPr>
            <p:spPr>
              <a:xfrm>
                <a:off x="1987550" y="223996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9" name="Google Shape;229;p13"/>
              <p:cNvSpPr/>
              <p:nvPr/>
            </p:nvSpPr>
            <p:spPr>
              <a:xfrm>
                <a:off x="2171700" y="252888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0" name="Google Shape;230;p13"/>
              <p:cNvSpPr/>
              <p:nvPr/>
            </p:nvSpPr>
            <p:spPr>
              <a:xfrm>
                <a:off x="2311400" y="262096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1" name="Google Shape;231;p13"/>
              <p:cNvSpPr/>
              <p:nvPr/>
            </p:nvSpPr>
            <p:spPr>
              <a:xfrm>
                <a:off x="2474913" y="2778125"/>
                <a:ext cx="417513" cy="414338"/>
              </a:xfrm>
              <a:custGeom>
                <a:avLst/>
                <a:gdLst/>
                <a:ahLst/>
                <a:cxnLst/>
                <a:rect l="l" t="t" r="r" b="b"/>
                <a:pathLst>
                  <a:path w="226" h="225" extrusionOk="0">
                    <a:moveTo>
                      <a:pt x="206" y="0"/>
                    </a:moveTo>
                    <a:cubicBezTo>
                      <a:pt x="204" y="0"/>
                      <a:pt x="201" y="1"/>
                      <a:pt x="198" y="2"/>
                    </a:cubicBezTo>
                    <a:cubicBezTo>
                      <a:pt x="194" y="3"/>
                      <a:pt x="190" y="6"/>
                      <a:pt x="186" y="10"/>
                    </a:cubicBezTo>
                    <a:cubicBezTo>
                      <a:pt x="0" y="195"/>
                      <a:pt x="0" y="195"/>
                      <a:pt x="0" y="195"/>
                    </a:cubicBezTo>
                    <a:cubicBezTo>
                      <a:pt x="4" y="194"/>
                      <a:pt x="8" y="193"/>
                      <a:pt x="11" y="193"/>
                    </a:cubicBezTo>
                    <a:cubicBezTo>
                      <a:pt x="17" y="193"/>
                      <a:pt x="22" y="195"/>
                      <a:pt x="26" y="199"/>
                    </a:cubicBezTo>
                    <a:cubicBezTo>
                      <a:pt x="33" y="205"/>
                      <a:pt x="34" y="215"/>
                      <a:pt x="30" y="225"/>
                    </a:cubicBezTo>
                    <a:cubicBezTo>
                      <a:pt x="215" y="39"/>
                      <a:pt x="215" y="39"/>
                      <a:pt x="215" y="39"/>
                    </a:cubicBezTo>
                    <a:cubicBezTo>
                      <a:pt x="219" y="36"/>
                      <a:pt x="222" y="31"/>
                      <a:pt x="223" y="27"/>
                    </a:cubicBezTo>
                    <a:cubicBezTo>
                      <a:pt x="226" y="19"/>
                      <a:pt x="225" y="11"/>
                      <a:pt x="220" y="5"/>
                    </a:cubicBezTo>
                    <a:cubicBezTo>
                      <a:pt x="216" y="2"/>
                      <a:pt x="212"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2" name="Google Shape;232;p13"/>
              <p:cNvSpPr/>
              <p:nvPr/>
            </p:nvSpPr>
            <p:spPr>
              <a:xfrm>
                <a:off x="1704975" y="210343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3" name="Google Shape;233;p13"/>
              <p:cNvSpPr/>
              <p:nvPr/>
            </p:nvSpPr>
            <p:spPr>
              <a:xfrm>
                <a:off x="1704975" y="227806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4" name="Google Shape;234;p13"/>
              <p:cNvSpPr/>
              <p:nvPr/>
            </p:nvSpPr>
            <p:spPr>
              <a:xfrm>
                <a:off x="1704975" y="234950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5" name="Google Shape;235;p13"/>
              <p:cNvSpPr/>
              <p:nvPr/>
            </p:nvSpPr>
            <p:spPr>
              <a:xfrm>
                <a:off x="1862138" y="251777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6" name="Google Shape;236;p13"/>
              <p:cNvSpPr/>
              <p:nvPr/>
            </p:nvSpPr>
            <p:spPr>
              <a:xfrm>
                <a:off x="2020888" y="268922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7" name="Google Shape;237;p13"/>
              <p:cNvSpPr/>
              <p:nvPr/>
            </p:nvSpPr>
            <p:spPr>
              <a:xfrm>
                <a:off x="2173288" y="2846388"/>
                <a:ext cx="487363" cy="454025"/>
              </a:xfrm>
              <a:custGeom>
                <a:avLst/>
                <a:gdLst/>
                <a:ahLst/>
                <a:cxnLst/>
                <a:rect l="l" t="t" r="r" b="b"/>
                <a:pathLst>
                  <a:path w="265" h="247" extrusionOk="0">
                    <a:moveTo>
                      <a:pt x="244" y="0"/>
                    </a:moveTo>
                    <a:cubicBezTo>
                      <a:pt x="242" y="0"/>
                      <a:pt x="241" y="0"/>
                      <a:pt x="240" y="0"/>
                    </a:cubicBezTo>
                    <a:cubicBezTo>
                      <a:pt x="233" y="1"/>
                      <a:pt x="226" y="5"/>
                      <a:pt x="220" y="10"/>
                    </a:cubicBezTo>
                    <a:cubicBezTo>
                      <a:pt x="0" y="230"/>
                      <a:pt x="0" y="230"/>
                      <a:pt x="0" y="230"/>
                    </a:cubicBezTo>
                    <a:cubicBezTo>
                      <a:pt x="7" y="225"/>
                      <a:pt x="14" y="222"/>
                      <a:pt x="21" y="222"/>
                    </a:cubicBezTo>
                    <a:cubicBezTo>
                      <a:pt x="27" y="222"/>
                      <a:pt x="32" y="224"/>
                      <a:pt x="36" y="228"/>
                    </a:cubicBezTo>
                    <a:cubicBezTo>
                      <a:pt x="41" y="233"/>
                      <a:pt x="43" y="240"/>
                      <a:pt x="42" y="247"/>
                    </a:cubicBezTo>
                    <a:cubicBezTo>
                      <a:pt x="193" y="97"/>
                      <a:pt x="193" y="97"/>
                      <a:pt x="193" y="97"/>
                    </a:cubicBezTo>
                    <a:cubicBezTo>
                      <a:pt x="195" y="94"/>
                      <a:pt x="199" y="93"/>
                      <a:pt x="202" y="93"/>
                    </a:cubicBezTo>
                    <a:cubicBezTo>
                      <a:pt x="203" y="93"/>
                      <a:pt x="204" y="93"/>
                      <a:pt x="205" y="93"/>
                    </a:cubicBezTo>
                    <a:cubicBezTo>
                      <a:pt x="254" y="44"/>
                      <a:pt x="254" y="44"/>
                      <a:pt x="254" y="44"/>
                    </a:cubicBezTo>
                    <a:cubicBezTo>
                      <a:pt x="260" y="39"/>
                      <a:pt x="263" y="32"/>
                      <a:pt x="264" y="25"/>
                    </a:cubicBezTo>
                    <a:cubicBezTo>
                      <a:pt x="265" y="17"/>
                      <a:pt x="264" y="10"/>
                      <a:pt x="259" y="6"/>
                    </a:cubicBezTo>
                    <a:cubicBezTo>
                      <a:pt x="255" y="2"/>
                      <a:pt x="250"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8" name="Google Shape;238;p13"/>
              <p:cNvSpPr/>
              <p:nvPr/>
            </p:nvSpPr>
            <p:spPr>
              <a:xfrm>
                <a:off x="1704975" y="230822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9" name="Google Shape;239;p13"/>
              <p:cNvSpPr/>
              <p:nvPr/>
            </p:nvSpPr>
            <p:spPr>
              <a:xfrm>
                <a:off x="1704975" y="247332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0" name="Google Shape;240;p13"/>
              <p:cNvSpPr/>
              <p:nvPr/>
            </p:nvSpPr>
            <p:spPr>
              <a:xfrm>
                <a:off x="1704975" y="264001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1" name="Google Shape;241;p13"/>
              <p:cNvSpPr/>
              <p:nvPr/>
            </p:nvSpPr>
            <p:spPr>
              <a:xfrm>
                <a:off x="1735138" y="280511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2" name="Google Shape;242;p13"/>
              <p:cNvSpPr/>
              <p:nvPr/>
            </p:nvSpPr>
            <p:spPr>
              <a:xfrm>
                <a:off x="1895475" y="297656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3" name="Google Shape;243;p13"/>
              <p:cNvSpPr/>
              <p:nvPr/>
            </p:nvSpPr>
            <p:spPr>
              <a:xfrm>
                <a:off x="1787525" y="3133725"/>
                <a:ext cx="750888" cy="682625"/>
              </a:xfrm>
              <a:custGeom>
                <a:avLst/>
                <a:gdLst/>
                <a:ahLst/>
                <a:cxnLst/>
                <a:rect l="l" t="t" r="r" b="b"/>
                <a:pathLst>
                  <a:path w="407" h="371" extrusionOk="0">
                    <a:moveTo>
                      <a:pt x="384" y="0"/>
                    </a:moveTo>
                    <a:cubicBezTo>
                      <a:pt x="381" y="0"/>
                      <a:pt x="377" y="1"/>
                      <a:pt x="373" y="2"/>
                    </a:cubicBezTo>
                    <a:cubicBezTo>
                      <a:pt x="369" y="4"/>
                      <a:pt x="364" y="7"/>
                      <a:pt x="360" y="11"/>
                    </a:cubicBezTo>
                    <a:cubicBezTo>
                      <a:pt x="0" y="371"/>
                      <a:pt x="0" y="371"/>
                      <a:pt x="0" y="371"/>
                    </a:cubicBezTo>
                    <a:cubicBezTo>
                      <a:pt x="68" y="371"/>
                      <a:pt x="68" y="371"/>
                      <a:pt x="68" y="371"/>
                    </a:cubicBezTo>
                    <a:cubicBezTo>
                      <a:pt x="58" y="371"/>
                      <a:pt x="58" y="371"/>
                      <a:pt x="58" y="371"/>
                    </a:cubicBezTo>
                    <a:cubicBezTo>
                      <a:pt x="114" y="315"/>
                      <a:pt x="114" y="315"/>
                      <a:pt x="114" y="315"/>
                    </a:cubicBezTo>
                    <a:cubicBezTo>
                      <a:pt x="117" y="312"/>
                      <a:pt x="121" y="310"/>
                      <a:pt x="124" y="310"/>
                    </a:cubicBezTo>
                    <a:cubicBezTo>
                      <a:pt x="125" y="310"/>
                      <a:pt x="127" y="311"/>
                      <a:pt x="128" y="311"/>
                    </a:cubicBezTo>
                    <a:cubicBezTo>
                      <a:pt x="394" y="45"/>
                      <a:pt x="394" y="45"/>
                      <a:pt x="394" y="45"/>
                    </a:cubicBezTo>
                    <a:cubicBezTo>
                      <a:pt x="398" y="41"/>
                      <a:pt x="401" y="36"/>
                      <a:pt x="403" y="32"/>
                    </a:cubicBezTo>
                    <a:cubicBezTo>
                      <a:pt x="407" y="22"/>
                      <a:pt x="406" y="12"/>
                      <a:pt x="399" y="6"/>
                    </a:cubicBezTo>
                    <a:cubicBezTo>
                      <a:pt x="395" y="2"/>
                      <a:pt x="390" y="0"/>
                      <a:pt x="38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4" name="Google Shape;244;p13"/>
              <p:cNvSpPr/>
              <p:nvPr/>
            </p:nvSpPr>
            <p:spPr>
              <a:xfrm>
                <a:off x="1704975" y="275748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5" name="Google Shape;245;p13"/>
              <p:cNvSpPr/>
              <p:nvPr/>
            </p:nvSpPr>
            <p:spPr>
              <a:xfrm>
                <a:off x="1704975" y="292258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6" name="Google Shape;246;p13"/>
              <p:cNvSpPr/>
              <p:nvPr/>
            </p:nvSpPr>
            <p:spPr>
              <a:xfrm>
                <a:off x="1704975" y="308927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7" name="Google Shape;247;p13"/>
              <p:cNvSpPr/>
              <p:nvPr/>
            </p:nvSpPr>
            <p:spPr>
              <a:xfrm>
                <a:off x="1704975" y="3254375"/>
                <a:ext cx="547688" cy="561975"/>
              </a:xfrm>
              <a:custGeom>
                <a:avLst/>
                <a:gdLst/>
                <a:ahLst/>
                <a:cxnLst/>
                <a:rect l="l" t="t" r="r" b="b"/>
                <a:pathLst>
                  <a:path w="297" h="305" extrusionOk="0">
                    <a:moveTo>
                      <a:pt x="275" y="0"/>
                    </a:moveTo>
                    <a:cubicBezTo>
                      <a:pt x="268" y="0"/>
                      <a:pt x="261" y="3"/>
                      <a:pt x="254" y="8"/>
                    </a:cubicBezTo>
                    <a:cubicBezTo>
                      <a:pt x="253" y="9"/>
                      <a:pt x="252" y="10"/>
                      <a:pt x="251" y="11"/>
                    </a:cubicBezTo>
                    <a:cubicBezTo>
                      <a:pt x="0" y="262"/>
                      <a:pt x="0" y="262"/>
                      <a:pt x="0" y="262"/>
                    </a:cubicBezTo>
                    <a:cubicBezTo>
                      <a:pt x="0" y="305"/>
                      <a:pt x="0" y="305"/>
                      <a:pt x="0" y="305"/>
                    </a:cubicBezTo>
                    <a:cubicBezTo>
                      <a:pt x="26" y="305"/>
                      <a:pt x="26" y="305"/>
                      <a:pt x="26" y="305"/>
                    </a:cubicBezTo>
                    <a:cubicBezTo>
                      <a:pt x="51" y="280"/>
                      <a:pt x="51" y="280"/>
                      <a:pt x="51" y="280"/>
                    </a:cubicBezTo>
                    <a:cubicBezTo>
                      <a:pt x="49" y="276"/>
                      <a:pt x="50" y="271"/>
                      <a:pt x="54" y="267"/>
                    </a:cubicBezTo>
                    <a:cubicBezTo>
                      <a:pt x="226" y="95"/>
                      <a:pt x="226" y="95"/>
                      <a:pt x="226" y="95"/>
                    </a:cubicBezTo>
                    <a:cubicBezTo>
                      <a:pt x="229" y="92"/>
                      <a:pt x="232" y="91"/>
                      <a:pt x="235" y="91"/>
                    </a:cubicBezTo>
                    <a:cubicBezTo>
                      <a:pt x="237" y="91"/>
                      <a:pt x="238" y="91"/>
                      <a:pt x="239" y="92"/>
                    </a:cubicBezTo>
                    <a:cubicBezTo>
                      <a:pt x="280" y="50"/>
                      <a:pt x="280" y="50"/>
                      <a:pt x="280" y="50"/>
                    </a:cubicBezTo>
                    <a:cubicBezTo>
                      <a:pt x="279" y="47"/>
                      <a:pt x="280" y="42"/>
                      <a:pt x="284" y="38"/>
                    </a:cubicBezTo>
                    <a:cubicBezTo>
                      <a:pt x="296" y="25"/>
                      <a:pt x="296" y="25"/>
                      <a:pt x="296" y="25"/>
                    </a:cubicBezTo>
                    <a:cubicBezTo>
                      <a:pt x="297" y="18"/>
                      <a:pt x="295" y="11"/>
                      <a:pt x="290" y="6"/>
                    </a:cubicBezTo>
                    <a:cubicBezTo>
                      <a:pt x="286" y="2"/>
                      <a:pt x="281" y="0"/>
                      <a:pt x="2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8" name="Google Shape;248;p13"/>
              <p:cNvSpPr/>
              <p:nvPr/>
            </p:nvSpPr>
            <p:spPr>
              <a:xfrm>
                <a:off x="1704975" y="320992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9" name="Google Shape;249;p13"/>
              <p:cNvSpPr/>
              <p:nvPr/>
            </p:nvSpPr>
            <p:spPr>
              <a:xfrm>
                <a:off x="1704975" y="337661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0" name="Google Shape;250;p13"/>
              <p:cNvSpPr/>
              <p:nvPr/>
            </p:nvSpPr>
            <p:spPr>
              <a:xfrm>
                <a:off x="3090863" y="98901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1" name="Google Shape;251;p13"/>
              <p:cNvSpPr/>
              <p:nvPr/>
            </p:nvSpPr>
            <p:spPr>
              <a:xfrm>
                <a:off x="2597150" y="2154238"/>
                <a:ext cx="344488" cy="338138"/>
              </a:xfrm>
              <a:custGeom>
                <a:avLst/>
                <a:gdLst/>
                <a:ahLst/>
                <a:cxnLst/>
                <a:rect l="l" t="t" r="r" b="b"/>
                <a:pathLst>
                  <a:path w="187" h="184" extrusionOk="0">
                    <a:moveTo>
                      <a:pt x="178" y="0"/>
                    </a:moveTo>
                    <a:cubicBezTo>
                      <a:pt x="175" y="0"/>
                      <a:pt x="171" y="1"/>
                      <a:pt x="169" y="4"/>
                    </a:cubicBezTo>
                    <a:cubicBezTo>
                      <a:pt x="6" y="167"/>
                      <a:pt x="6" y="167"/>
                      <a:pt x="6" y="167"/>
                    </a:cubicBezTo>
                    <a:cubicBezTo>
                      <a:pt x="1" y="172"/>
                      <a:pt x="0" y="178"/>
                      <a:pt x="4" y="182"/>
                    </a:cubicBezTo>
                    <a:cubicBezTo>
                      <a:pt x="5" y="183"/>
                      <a:pt x="7" y="184"/>
                      <a:pt x="9" y="184"/>
                    </a:cubicBezTo>
                    <a:cubicBezTo>
                      <a:pt x="10" y="184"/>
                      <a:pt x="10" y="184"/>
                      <a:pt x="11" y="184"/>
                    </a:cubicBezTo>
                    <a:cubicBezTo>
                      <a:pt x="13" y="183"/>
                      <a:pt x="16" y="182"/>
                      <a:pt x="18" y="180"/>
                    </a:cubicBezTo>
                    <a:cubicBezTo>
                      <a:pt x="181" y="17"/>
                      <a:pt x="181" y="17"/>
                      <a:pt x="181" y="17"/>
                    </a:cubicBezTo>
                    <a:cubicBezTo>
                      <a:pt x="186" y="12"/>
                      <a:pt x="187" y="6"/>
                      <a:pt x="183" y="2"/>
                    </a:cubicBezTo>
                    <a:cubicBezTo>
                      <a:pt x="182" y="1"/>
                      <a:pt x="180" y="0"/>
                      <a:pt x="17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2" name="Google Shape;252;p13"/>
              <p:cNvSpPr/>
              <p:nvPr/>
            </p:nvSpPr>
            <p:spPr>
              <a:xfrm>
                <a:off x="2471738" y="273526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3" name="Google Shape;253;p13"/>
              <p:cNvSpPr/>
              <p:nvPr/>
            </p:nvSpPr>
            <p:spPr>
              <a:xfrm>
                <a:off x="1963738" y="234473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4" name="Google Shape;254;p13"/>
              <p:cNvSpPr/>
              <p:nvPr/>
            </p:nvSpPr>
            <p:spPr>
              <a:xfrm>
                <a:off x="1963738" y="234473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5" name="Google Shape;255;p13"/>
              <p:cNvSpPr/>
              <p:nvPr/>
            </p:nvSpPr>
            <p:spPr>
              <a:xfrm>
                <a:off x="2132013" y="251618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6" name="Google Shape;256;p13"/>
              <p:cNvSpPr/>
              <p:nvPr/>
            </p:nvSpPr>
            <p:spPr>
              <a:xfrm>
                <a:off x="2133600" y="251777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7" name="Google Shape;257;p13"/>
              <p:cNvSpPr/>
              <p:nvPr/>
            </p:nvSpPr>
            <p:spPr>
              <a:xfrm>
                <a:off x="2365375" y="273050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8" name="Google Shape;258;p13"/>
              <p:cNvSpPr/>
              <p:nvPr/>
            </p:nvSpPr>
            <p:spPr>
              <a:xfrm>
                <a:off x="2344738" y="302260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9" name="Google Shape;259;p13"/>
              <p:cNvSpPr/>
              <p:nvPr/>
            </p:nvSpPr>
            <p:spPr>
              <a:xfrm>
                <a:off x="1841500" y="263842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0" name="Google Shape;260;p13"/>
              <p:cNvSpPr/>
              <p:nvPr/>
            </p:nvSpPr>
            <p:spPr>
              <a:xfrm>
                <a:off x="1841500" y="263842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1" name="Google Shape;261;p13"/>
              <p:cNvSpPr/>
              <p:nvPr/>
            </p:nvSpPr>
            <p:spPr>
              <a:xfrm>
                <a:off x="2006600" y="280352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2" name="Google Shape;262;p13"/>
              <p:cNvSpPr/>
              <p:nvPr/>
            </p:nvSpPr>
            <p:spPr>
              <a:xfrm>
                <a:off x="2006600" y="280352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3" name="Google Shape;263;p13"/>
              <p:cNvSpPr/>
              <p:nvPr/>
            </p:nvSpPr>
            <p:spPr>
              <a:xfrm>
                <a:off x="2082800" y="285115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4" name="Google Shape;264;p13"/>
              <p:cNvSpPr/>
              <p:nvPr/>
            </p:nvSpPr>
            <p:spPr>
              <a:xfrm>
                <a:off x="2051050" y="313531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5" name="Google Shape;265;p13"/>
              <p:cNvSpPr/>
              <p:nvPr/>
            </p:nvSpPr>
            <p:spPr>
              <a:xfrm>
                <a:off x="2236788" y="3016250"/>
                <a:ext cx="314325" cy="315913"/>
              </a:xfrm>
              <a:custGeom>
                <a:avLst/>
                <a:gdLst/>
                <a:ahLst/>
                <a:cxnLst/>
                <a:rect l="l" t="t" r="r" b="b"/>
                <a:pathLst>
                  <a:path w="170" h="171" extrusionOk="0">
                    <a:moveTo>
                      <a:pt x="167" y="0"/>
                    </a:moveTo>
                    <a:cubicBezTo>
                      <a:pt x="164" y="0"/>
                      <a:pt x="160" y="1"/>
                      <a:pt x="158" y="4"/>
                    </a:cubicBezTo>
                    <a:cubicBezTo>
                      <a:pt x="7" y="154"/>
                      <a:pt x="7" y="154"/>
                      <a:pt x="7" y="154"/>
                    </a:cubicBezTo>
                    <a:cubicBezTo>
                      <a:pt x="6" y="160"/>
                      <a:pt x="4" y="166"/>
                      <a:pt x="0" y="171"/>
                    </a:cubicBezTo>
                    <a:cubicBezTo>
                      <a:pt x="170" y="0"/>
                      <a:pt x="170" y="0"/>
                      <a:pt x="170" y="0"/>
                    </a:cubicBezTo>
                    <a:cubicBezTo>
                      <a:pt x="169"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6" name="Google Shape;266;p13"/>
              <p:cNvSpPr/>
              <p:nvPr/>
            </p:nvSpPr>
            <p:spPr>
              <a:xfrm>
                <a:off x="2219325" y="330041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7" name="Google Shape;267;p13"/>
              <p:cNvSpPr/>
              <p:nvPr/>
            </p:nvSpPr>
            <p:spPr>
              <a:xfrm>
                <a:off x="1704975" y="291623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8" name="Google Shape;268;p13"/>
              <p:cNvSpPr/>
              <p:nvPr/>
            </p:nvSpPr>
            <p:spPr>
              <a:xfrm>
                <a:off x="1704975" y="291623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9" name="Google Shape;269;p13"/>
              <p:cNvSpPr/>
              <p:nvPr/>
            </p:nvSpPr>
            <p:spPr>
              <a:xfrm>
                <a:off x="1876425" y="308768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70" name="Google Shape;270;p13"/>
              <p:cNvSpPr/>
              <p:nvPr/>
            </p:nvSpPr>
            <p:spPr>
              <a:xfrm>
                <a:off x="1957388" y="313372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71" name="Google Shape;271;p13"/>
              <p:cNvSpPr/>
              <p:nvPr/>
            </p:nvSpPr>
            <p:spPr>
              <a:xfrm>
                <a:off x="1920875" y="342265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72" name="Google Shape;272;p13"/>
              <p:cNvSpPr/>
              <p:nvPr/>
            </p:nvSpPr>
            <p:spPr>
              <a:xfrm>
                <a:off x="1754188" y="337978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73" name="Google Shape;273;p13"/>
              <p:cNvSpPr/>
              <p:nvPr/>
            </p:nvSpPr>
            <p:spPr>
              <a:xfrm>
                <a:off x="1754188" y="337978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74" name="Google Shape;274;p13"/>
              <p:cNvSpPr/>
              <p:nvPr/>
            </p:nvSpPr>
            <p:spPr>
              <a:xfrm>
                <a:off x="1795463" y="3422650"/>
                <a:ext cx="349250" cy="347663"/>
              </a:xfrm>
              <a:custGeom>
                <a:avLst/>
                <a:gdLst/>
                <a:ahLst/>
                <a:cxnLst/>
                <a:rect l="l" t="t" r="r" b="b"/>
                <a:pathLst>
                  <a:path w="190" h="189" extrusionOk="0">
                    <a:moveTo>
                      <a:pt x="186" y="0"/>
                    </a:moveTo>
                    <a:cubicBezTo>
                      <a:pt x="183" y="0"/>
                      <a:pt x="180" y="1"/>
                      <a:pt x="177" y="4"/>
                    </a:cubicBezTo>
                    <a:cubicBezTo>
                      <a:pt x="5" y="176"/>
                      <a:pt x="5" y="176"/>
                      <a:pt x="5" y="176"/>
                    </a:cubicBezTo>
                    <a:cubicBezTo>
                      <a:pt x="1" y="180"/>
                      <a:pt x="0" y="185"/>
                      <a:pt x="2" y="189"/>
                    </a:cubicBezTo>
                    <a:cubicBezTo>
                      <a:pt x="190" y="1"/>
                      <a:pt x="190" y="1"/>
                      <a:pt x="190" y="1"/>
                    </a:cubicBezTo>
                    <a:cubicBezTo>
                      <a:pt x="189" y="0"/>
                      <a:pt x="188" y="0"/>
                      <a:pt x="1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75" name="Google Shape;275;p13"/>
              <p:cNvSpPr/>
              <p:nvPr/>
            </p:nvSpPr>
            <p:spPr>
              <a:xfrm>
                <a:off x="1895475" y="3703638"/>
                <a:ext cx="128588" cy="112713"/>
              </a:xfrm>
              <a:custGeom>
                <a:avLst/>
                <a:gdLst/>
                <a:ahLst/>
                <a:cxnLst/>
                <a:rect l="l" t="t" r="r" b="b"/>
                <a:pathLst>
                  <a:path w="70" h="61" extrusionOk="0">
                    <a:moveTo>
                      <a:pt x="66" y="0"/>
                    </a:moveTo>
                    <a:cubicBezTo>
                      <a:pt x="63" y="0"/>
                      <a:pt x="59" y="2"/>
                      <a:pt x="56" y="5"/>
                    </a:cubicBezTo>
                    <a:cubicBezTo>
                      <a:pt x="0" y="61"/>
                      <a:pt x="0" y="61"/>
                      <a:pt x="0" y="61"/>
                    </a:cubicBezTo>
                    <a:cubicBezTo>
                      <a:pt x="10" y="61"/>
                      <a:pt x="10" y="61"/>
                      <a:pt x="10" y="61"/>
                    </a:cubicBezTo>
                    <a:cubicBezTo>
                      <a:pt x="70" y="1"/>
                      <a:pt x="70" y="1"/>
                      <a:pt x="70" y="1"/>
                    </a:cubicBezTo>
                    <a:cubicBezTo>
                      <a:pt x="69" y="1"/>
                      <a:pt x="67" y="0"/>
                      <a:pt x="6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0"/>
        <p:cNvGrpSpPr/>
        <p:nvPr/>
      </p:nvGrpSpPr>
      <p:grpSpPr>
        <a:xfrm>
          <a:off x="0" y="0"/>
          <a:ext cx="0" cy="0"/>
          <a:chOff x="0" y="0"/>
          <a:chExt cx="0" cy="0"/>
        </a:xfrm>
      </p:grpSpPr>
      <p:sp>
        <p:nvSpPr>
          <p:cNvPr id="281" name="Google Shape;281;p1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282" name="Google Shape;282;p1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3" name="Google Shape;283;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286" name="Google Shape;286;p1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287" name="Google Shape;287;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8"/>
        <p:cNvGrpSpPr/>
        <p:nvPr/>
      </p:nvGrpSpPr>
      <p:grpSpPr>
        <a:xfrm>
          <a:off x="0" y="0"/>
          <a:ext cx="0" cy="0"/>
          <a:chOff x="0" y="0"/>
          <a:chExt cx="0" cy="0"/>
        </a:xfrm>
      </p:grpSpPr>
      <p:sp>
        <p:nvSpPr>
          <p:cNvPr id="289" name="Google Shape;289;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90" name="Google Shape;290;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291" name="Google Shape;291;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2"/>
        <p:cNvGrpSpPr/>
        <p:nvPr/>
      </p:nvGrpSpPr>
      <p:grpSpPr>
        <a:xfrm>
          <a:off x="0" y="0"/>
          <a:ext cx="0" cy="0"/>
          <a:chOff x="0" y="0"/>
          <a:chExt cx="0" cy="0"/>
        </a:xfrm>
      </p:grpSpPr>
      <p:sp>
        <p:nvSpPr>
          <p:cNvPr id="293" name="Google Shape;293;p1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294" name="Google Shape;294;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97" name="Google Shape;297;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8"/>
        <p:cNvGrpSpPr/>
        <p:nvPr/>
      </p:nvGrpSpPr>
      <p:grpSpPr>
        <a:xfrm>
          <a:off x="0" y="0"/>
          <a:ext cx="0" cy="0"/>
          <a:chOff x="0" y="0"/>
          <a:chExt cx="0" cy="0"/>
        </a:xfrm>
      </p:grpSpPr>
      <p:sp>
        <p:nvSpPr>
          <p:cNvPr id="299" name="Google Shape;299;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00" name="Google Shape;300;p2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301" name="Google Shape;301;p2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302" name="Google Shape;302;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rgbClr val="FFFFFF"/>
        </a:solidFill>
        <a:effectLst/>
      </p:bgPr>
    </p:bg>
    <p:spTree>
      <p:nvGrpSpPr>
        <p:cNvPr id="1" name="Shape 303"/>
        <p:cNvGrpSpPr/>
        <p:nvPr/>
      </p:nvGrpSpPr>
      <p:grpSpPr>
        <a:xfrm>
          <a:off x="0" y="0"/>
          <a:ext cx="0" cy="0"/>
          <a:chOff x="0" y="0"/>
          <a:chExt cx="0" cy="0"/>
        </a:xfrm>
      </p:grpSpPr>
      <p:grpSp>
        <p:nvGrpSpPr>
          <p:cNvPr id="304" name="Google Shape;304;p21"/>
          <p:cNvGrpSpPr/>
          <p:nvPr/>
        </p:nvGrpSpPr>
        <p:grpSpPr>
          <a:xfrm flipH="1">
            <a:off x="2313" y="-4351"/>
            <a:ext cx="4509151" cy="4137848"/>
            <a:chOff x="9030369" y="-5842"/>
            <a:chExt cx="3150829" cy="2891174"/>
          </a:xfrm>
        </p:grpSpPr>
        <p:grpSp>
          <p:nvGrpSpPr>
            <p:cNvPr id="305" name="Google Shape;305;p21"/>
            <p:cNvGrpSpPr/>
            <p:nvPr/>
          </p:nvGrpSpPr>
          <p:grpSpPr>
            <a:xfrm rot="10800000">
              <a:off x="10734263" y="191395"/>
              <a:ext cx="1446934" cy="2693937"/>
              <a:chOff x="6621743" y="1928255"/>
              <a:chExt cx="1755775" cy="3700463"/>
            </a:xfrm>
          </p:grpSpPr>
          <p:sp>
            <p:nvSpPr>
              <p:cNvPr id="306" name="Google Shape;306;p21"/>
              <p:cNvSpPr/>
              <p:nvPr/>
            </p:nvSpPr>
            <p:spPr>
              <a:xfrm>
                <a:off x="7150381" y="192825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07" name="Google Shape;307;p21"/>
              <p:cNvSpPr/>
              <p:nvPr/>
            </p:nvSpPr>
            <p:spPr>
              <a:xfrm>
                <a:off x="7339293" y="212669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08" name="Google Shape;308;p21"/>
              <p:cNvSpPr/>
              <p:nvPr/>
            </p:nvSpPr>
            <p:spPr>
              <a:xfrm>
                <a:off x="7536143" y="232354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09" name="Google Shape;309;p21"/>
              <p:cNvSpPr/>
              <p:nvPr/>
            </p:nvSpPr>
            <p:spPr>
              <a:xfrm>
                <a:off x="7607581" y="239339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0" name="Google Shape;310;p21"/>
              <p:cNvSpPr/>
              <p:nvPr/>
            </p:nvSpPr>
            <p:spPr>
              <a:xfrm>
                <a:off x="6885268" y="205049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1" name="Google Shape;311;p21"/>
              <p:cNvSpPr/>
              <p:nvPr/>
            </p:nvSpPr>
            <p:spPr>
              <a:xfrm>
                <a:off x="6942418" y="214733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2" name="Google Shape;312;p21"/>
              <p:cNvSpPr/>
              <p:nvPr/>
            </p:nvSpPr>
            <p:spPr>
              <a:xfrm>
                <a:off x="7169431" y="232830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3" name="Google Shape;313;p21"/>
              <p:cNvSpPr/>
              <p:nvPr/>
            </p:nvSpPr>
            <p:spPr>
              <a:xfrm>
                <a:off x="7317068" y="251245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4" name="Google Shape;314;p21"/>
              <p:cNvSpPr/>
              <p:nvPr/>
            </p:nvSpPr>
            <p:spPr>
              <a:xfrm>
                <a:off x="7491693" y="269660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5" name="Google Shape;315;p21"/>
              <p:cNvSpPr/>
              <p:nvPr/>
            </p:nvSpPr>
            <p:spPr>
              <a:xfrm>
                <a:off x="7656793" y="286170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6" name="Google Shape;316;p21"/>
              <p:cNvSpPr/>
              <p:nvPr/>
            </p:nvSpPr>
            <p:spPr>
              <a:xfrm>
                <a:off x="7828243" y="303156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7" name="Google Shape;317;p21"/>
              <p:cNvSpPr/>
              <p:nvPr/>
            </p:nvSpPr>
            <p:spPr>
              <a:xfrm>
                <a:off x="8079068" y="327921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8" name="Google Shape;318;p21"/>
              <p:cNvSpPr/>
              <p:nvPr/>
            </p:nvSpPr>
            <p:spPr>
              <a:xfrm>
                <a:off x="6769381" y="226956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19" name="Google Shape;319;p21"/>
              <p:cNvSpPr/>
              <p:nvPr/>
            </p:nvSpPr>
            <p:spPr>
              <a:xfrm>
                <a:off x="6963056" y="242196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0" name="Google Shape;320;p21"/>
              <p:cNvSpPr/>
              <p:nvPr/>
            </p:nvSpPr>
            <p:spPr>
              <a:xfrm>
                <a:off x="6986868" y="260611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1" name="Google Shape;321;p21"/>
              <p:cNvSpPr/>
              <p:nvPr/>
            </p:nvSpPr>
            <p:spPr>
              <a:xfrm>
                <a:off x="7198006" y="279026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2" name="Google Shape;322;p21"/>
              <p:cNvSpPr/>
              <p:nvPr/>
            </p:nvSpPr>
            <p:spPr>
              <a:xfrm>
                <a:off x="7353581" y="296806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3" name="Google Shape;323;p21"/>
              <p:cNvSpPr/>
              <p:nvPr/>
            </p:nvSpPr>
            <p:spPr>
              <a:xfrm>
                <a:off x="7526618" y="314269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4" name="Google Shape;324;p21"/>
              <p:cNvSpPr/>
              <p:nvPr/>
            </p:nvSpPr>
            <p:spPr>
              <a:xfrm>
                <a:off x="7698068" y="331414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5" name="Google Shape;325;p21"/>
              <p:cNvSpPr/>
              <p:nvPr/>
            </p:nvSpPr>
            <p:spPr>
              <a:xfrm>
                <a:off x="7869518" y="348400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6" name="Google Shape;326;p21"/>
              <p:cNvSpPr/>
              <p:nvPr/>
            </p:nvSpPr>
            <p:spPr>
              <a:xfrm>
                <a:off x="8034618" y="365228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7" name="Google Shape;327;p21"/>
              <p:cNvSpPr/>
              <p:nvPr/>
            </p:nvSpPr>
            <p:spPr>
              <a:xfrm>
                <a:off x="6621743" y="237275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8" name="Google Shape;328;p21"/>
              <p:cNvSpPr/>
              <p:nvPr/>
            </p:nvSpPr>
            <p:spPr>
              <a:xfrm>
                <a:off x="6699531" y="265374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29" name="Google Shape;329;p21"/>
              <p:cNvSpPr/>
              <p:nvPr/>
            </p:nvSpPr>
            <p:spPr>
              <a:xfrm>
                <a:off x="6828118" y="272359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0" name="Google Shape;330;p21"/>
              <p:cNvSpPr/>
              <p:nvPr/>
            </p:nvSpPr>
            <p:spPr>
              <a:xfrm>
                <a:off x="6917018" y="290298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1" name="Google Shape;331;p21"/>
              <p:cNvSpPr/>
              <p:nvPr/>
            </p:nvSpPr>
            <p:spPr>
              <a:xfrm>
                <a:off x="7064656" y="308713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2" name="Google Shape;332;p21"/>
              <p:cNvSpPr/>
              <p:nvPr/>
            </p:nvSpPr>
            <p:spPr>
              <a:xfrm>
                <a:off x="7232931" y="326651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3" name="Google Shape;333;p21"/>
              <p:cNvSpPr/>
              <p:nvPr/>
            </p:nvSpPr>
            <p:spPr>
              <a:xfrm>
                <a:off x="7401206" y="343320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4" name="Google Shape;334;p21"/>
              <p:cNvSpPr/>
              <p:nvPr/>
            </p:nvSpPr>
            <p:spPr>
              <a:xfrm>
                <a:off x="7571068" y="360148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5" name="Google Shape;335;p21"/>
              <p:cNvSpPr/>
              <p:nvPr/>
            </p:nvSpPr>
            <p:spPr>
              <a:xfrm>
                <a:off x="7742518" y="377293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6" name="Google Shape;336;p21"/>
              <p:cNvSpPr/>
              <p:nvPr/>
            </p:nvSpPr>
            <p:spPr>
              <a:xfrm>
                <a:off x="7971118" y="393803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7" name="Google Shape;337;p21"/>
              <p:cNvSpPr/>
              <p:nvPr/>
            </p:nvSpPr>
            <p:spPr>
              <a:xfrm>
                <a:off x="6621743" y="263786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8" name="Google Shape;338;p21"/>
              <p:cNvSpPr/>
              <p:nvPr/>
            </p:nvSpPr>
            <p:spPr>
              <a:xfrm>
                <a:off x="6621743" y="276645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39" name="Google Shape;339;p21"/>
              <p:cNvSpPr/>
              <p:nvPr/>
            </p:nvSpPr>
            <p:spPr>
              <a:xfrm>
                <a:off x="6724931" y="310618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0" name="Google Shape;340;p21"/>
              <p:cNvSpPr/>
              <p:nvPr/>
            </p:nvSpPr>
            <p:spPr>
              <a:xfrm>
                <a:off x="6855106" y="318079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1" name="Google Shape;341;p21"/>
              <p:cNvSpPr/>
              <p:nvPr/>
            </p:nvSpPr>
            <p:spPr>
              <a:xfrm>
                <a:off x="6944006" y="336494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2" name="Google Shape;342;p21"/>
              <p:cNvSpPr/>
              <p:nvPr/>
            </p:nvSpPr>
            <p:spPr>
              <a:xfrm>
                <a:off x="7101168" y="354433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3" name="Google Shape;343;p21"/>
              <p:cNvSpPr/>
              <p:nvPr/>
            </p:nvSpPr>
            <p:spPr>
              <a:xfrm>
                <a:off x="7267856" y="371419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4" name="Google Shape;344;p21"/>
              <p:cNvSpPr/>
              <p:nvPr/>
            </p:nvSpPr>
            <p:spPr>
              <a:xfrm>
                <a:off x="7436131" y="387929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5" name="Google Shape;345;p21"/>
              <p:cNvSpPr/>
              <p:nvPr/>
            </p:nvSpPr>
            <p:spPr>
              <a:xfrm>
                <a:off x="7677431" y="405074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6" name="Google Shape;346;p21"/>
              <p:cNvSpPr/>
              <p:nvPr/>
            </p:nvSpPr>
            <p:spPr>
              <a:xfrm>
                <a:off x="6621743" y="288393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7" name="Google Shape;347;p21"/>
              <p:cNvSpPr/>
              <p:nvPr/>
            </p:nvSpPr>
            <p:spPr>
              <a:xfrm>
                <a:off x="6621743" y="306490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8" name="Google Shape;348;p21"/>
              <p:cNvSpPr/>
              <p:nvPr/>
            </p:nvSpPr>
            <p:spPr>
              <a:xfrm>
                <a:off x="6655081" y="329826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49" name="Google Shape;349;p21"/>
              <p:cNvSpPr/>
              <p:nvPr/>
            </p:nvSpPr>
            <p:spPr>
              <a:xfrm>
                <a:off x="6791606" y="347606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0" name="Google Shape;350;p21"/>
              <p:cNvSpPr/>
              <p:nvPr/>
            </p:nvSpPr>
            <p:spPr>
              <a:xfrm>
                <a:off x="6945593" y="366339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1" name="Google Shape;351;p21"/>
              <p:cNvSpPr/>
              <p:nvPr/>
            </p:nvSpPr>
            <p:spPr>
              <a:xfrm>
                <a:off x="7201181" y="383166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2" name="Google Shape;352;p21"/>
              <p:cNvSpPr/>
              <p:nvPr/>
            </p:nvSpPr>
            <p:spPr>
              <a:xfrm>
                <a:off x="7347231" y="400311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3" name="Google Shape;353;p21"/>
              <p:cNvSpPr/>
              <p:nvPr/>
            </p:nvSpPr>
            <p:spPr>
              <a:xfrm>
                <a:off x="7382156" y="416821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4" name="Google Shape;354;p21"/>
              <p:cNvSpPr/>
              <p:nvPr/>
            </p:nvSpPr>
            <p:spPr>
              <a:xfrm>
                <a:off x="7591706" y="419203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5" name="Google Shape;355;p21"/>
              <p:cNvSpPr/>
              <p:nvPr/>
            </p:nvSpPr>
            <p:spPr>
              <a:xfrm>
                <a:off x="6621743" y="334271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6" name="Google Shape;356;p21"/>
              <p:cNvSpPr/>
              <p:nvPr/>
            </p:nvSpPr>
            <p:spPr>
              <a:xfrm>
                <a:off x="6621743" y="352051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7" name="Google Shape;357;p21"/>
              <p:cNvSpPr/>
              <p:nvPr/>
            </p:nvSpPr>
            <p:spPr>
              <a:xfrm>
                <a:off x="6670956" y="375705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8" name="Google Shape;358;p21"/>
              <p:cNvSpPr/>
              <p:nvPr/>
            </p:nvSpPr>
            <p:spPr>
              <a:xfrm>
                <a:off x="6823356" y="394120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59" name="Google Shape;359;p21"/>
              <p:cNvSpPr/>
              <p:nvPr/>
            </p:nvSpPr>
            <p:spPr>
              <a:xfrm>
                <a:off x="7077356" y="411583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0" name="Google Shape;360;p21"/>
              <p:cNvSpPr/>
              <p:nvPr/>
            </p:nvSpPr>
            <p:spPr>
              <a:xfrm>
                <a:off x="7229756" y="428410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1" name="Google Shape;361;p21"/>
              <p:cNvSpPr/>
              <p:nvPr/>
            </p:nvSpPr>
            <p:spPr>
              <a:xfrm>
                <a:off x="7366281" y="432379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2" name="Google Shape;362;p21"/>
              <p:cNvSpPr/>
              <p:nvPr/>
            </p:nvSpPr>
            <p:spPr>
              <a:xfrm>
                <a:off x="6621743" y="356179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3" name="Google Shape;363;p21"/>
              <p:cNvSpPr/>
              <p:nvPr/>
            </p:nvSpPr>
            <p:spPr>
              <a:xfrm>
                <a:off x="6621743" y="374911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4" name="Google Shape;364;p21"/>
              <p:cNvSpPr/>
              <p:nvPr/>
            </p:nvSpPr>
            <p:spPr>
              <a:xfrm>
                <a:off x="6621743" y="392056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5" name="Google Shape;365;p21"/>
              <p:cNvSpPr/>
              <p:nvPr/>
            </p:nvSpPr>
            <p:spPr>
              <a:xfrm>
                <a:off x="6739218" y="399041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6" name="Google Shape;366;p21"/>
              <p:cNvSpPr/>
              <p:nvPr/>
            </p:nvSpPr>
            <p:spPr>
              <a:xfrm>
                <a:off x="6904318" y="416504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7" name="Google Shape;367;p21"/>
              <p:cNvSpPr/>
              <p:nvPr/>
            </p:nvSpPr>
            <p:spPr>
              <a:xfrm>
                <a:off x="7088468" y="445396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8" name="Google Shape;368;p21"/>
              <p:cNvSpPr/>
              <p:nvPr/>
            </p:nvSpPr>
            <p:spPr>
              <a:xfrm>
                <a:off x="7228168" y="454604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69" name="Google Shape;369;p21"/>
              <p:cNvSpPr/>
              <p:nvPr/>
            </p:nvSpPr>
            <p:spPr>
              <a:xfrm>
                <a:off x="6621743" y="402851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0" name="Google Shape;370;p21"/>
              <p:cNvSpPr/>
              <p:nvPr/>
            </p:nvSpPr>
            <p:spPr>
              <a:xfrm>
                <a:off x="6621743" y="420314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1" name="Google Shape;371;p21"/>
              <p:cNvSpPr/>
              <p:nvPr/>
            </p:nvSpPr>
            <p:spPr>
              <a:xfrm>
                <a:off x="6621743" y="427458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2" name="Google Shape;372;p21"/>
              <p:cNvSpPr/>
              <p:nvPr/>
            </p:nvSpPr>
            <p:spPr>
              <a:xfrm>
                <a:off x="6778906" y="444285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3" name="Google Shape;373;p21"/>
              <p:cNvSpPr/>
              <p:nvPr/>
            </p:nvSpPr>
            <p:spPr>
              <a:xfrm>
                <a:off x="6937656" y="461430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4" name="Google Shape;374;p21"/>
              <p:cNvSpPr/>
              <p:nvPr/>
            </p:nvSpPr>
            <p:spPr>
              <a:xfrm>
                <a:off x="6621743" y="423330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5" name="Google Shape;375;p21"/>
              <p:cNvSpPr/>
              <p:nvPr/>
            </p:nvSpPr>
            <p:spPr>
              <a:xfrm>
                <a:off x="6621743" y="439840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6" name="Google Shape;376;p21"/>
              <p:cNvSpPr/>
              <p:nvPr/>
            </p:nvSpPr>
            <p:spPr>
              <a:xfrm>
                <a:off x="6621743" y="456509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7" name="Google Shape;377;p21"/>
              <p:cNvSpPr/>
              <p:nvPr/>
            </p:nvSpPr>
            <p:spPr>
              <a:xfrm>
                <a:off x="6651906" y="473019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8" name="Google Shape;378;p21"/>
              <p:cNvSpPr/>
              <p:nvPr/>
            </p:nvSpPr>
            <p:spPr>
              <a:xfrm>
                <a:off x="6812243" y="490164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79" name="Google Shape;379;p21"/>
              <p:cNvSpPr/>
              <p:nvPr/>
            </p:nvSpPr>
            <p:spPr>
              <a:xfrm>
                <a:off x="6621743" y="468256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0" name="Google Shape;380;p21"/>
              <p:cNvSpPr/>
              <p:nvPr/>
            </p:nvSpPr>
            <p:spPr>
              <a:xfrm>
                <a:off x="6621743" y="484766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1" name="Google Shape;381;p21"/>
              <p:cNvSpPr/>
              <p:nvPr/>
            </p:nvSpPr>
            <p:spPr>
              <a:xfrm>
                <a:off x="6621743" y="501435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2" name="Google Shape;382;p21"/>
              <p:cNvSpPr/>
              <p:nvPr/>
            </p:nvSpPr>
            <p:spPr>
              <a:xfrm>
                <a:off x="6621743" y="513500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3" name="Google Shape;383;p21"/>
              <p:cNvSpPr/>
              <p:nvPr/>
            </p:nvSpPr>
            <p:spPr>
              <a:xfrm>
                <a:off x="6621743" y="530169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4" name="Google Shape;384;p21"/>
              <p:cNvSpPr/>
              <p:nvPr/>
            </p:nvSpPr>
            <p:spPr>
              <a:xfrm>
                <a:off x="7972706" y="2464830"/>
                <a:ext cx="46038" cy="46038"/>
              </a:xfrm>
              <a:custGeom>
                <a:avLst/>
                <a:gdLst/>
                <a:ahLst/>
                <a:cxnLst/>
                <a:rect l="l" t="t" r="r" b="b"/>
                <a:pathLst>
                  <a:path w="25" h="25" extrusionOk="0">
                    <a:moveTo>
                      <a:pt x="24" y="0"/>
                    </a:moveTo>
                    <a:cubicBezTo>
                      <a:pt x="24" y="0"/>
                      <a:pt x="23" y="0"/>
                      <a:pt x="23" y="1"/>
                    </a:cubicBezTo>
                    <a:cubicBezTo>
                      <a:pt x="1" y="23"/>
                      <a:pt x="1" y="23"/>
                      <a:pt x="1" y="23"/>
                    </a:cubicBezTo>
                    <a:cubicBezTo>
                      <a:pt x="0" y="23"/>
                      <a:pt x="0" y="24"/>
                      <a:pt x="0" y="25"/>
                    </a:cubicBezTo>
                    <a:cubicBezTo>
                      <a:pt x="1" y="25"/>
                      <a:pt x="1" y="25"/>
                      <a:pt x="1" y="25"/>
                    </a:cubicBezTo>
                    <a:cubicBezTo>
                      <a:pt x="2" y="25"/>
                      <a:pt x="2" y="25"/>
                      <a:pt x="2" y="25"/>
                    </a:cubicBezTo>
                    <a:cubicBezTo>
                      <a:pt x="24" y="3"/>
                      <a:pt x="24" y="3"/>
                      <a:pt x="24" y="3"/>
                    </a:cubicBezTo>
                    <a:cubicBezTo>
                      <a:pt x="25" y="2"/>
                      <a:pt x="25" y="1"/>
                      <a:pt x="25" y="1"/>
                    </a:cubicBezTo>
                    <a:cubicBezTo>
                      <a:pt x="25"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5" name="Google Shape;385;p21"/>
              <p:cNvSpPr/>
              <p:nvPr/>
            </p:nvSpPr>
            <p:spPr>
              <a:xfrm>
                <a:off x="7518681" y="2425143"/>
                <a:ext cx="55563" cy="55563"/>
              </a:xfrm>
              <a:custGeom>
                <a:avLst/>
                <a:gdLst/>
                <a:ahLst/>
                <a:cxnLst/>
                <a:rect l="l" t="t" r="r" b="b"/>
                <a:pathLst>
                  <a:path w="30" h="30" extrusionOk="0">
                    <a:moveTo>
                      <a:pt x="28" y="0"/>
                    </a:moveTo>
                    <a:cubicBezTo>
                      <a:pt x="28" y="0"/>
                      <a:pt x="27" y="0"/>
                      <a:pt x="27" y="0"/>
                    </a:cubicBezTo>
                    <a:cubicBezTo>
                      <a:pt x="1" y="27"/>
                      <a:pt x="1" y="27"/>
                      <a:pt x="1" y="27"/>
                    </a:cubicBezTo>
                    <a:cubicBezTo>
                      <a:pt x="0" y="28"/>
                      <a:pt x="0" y="29"/>
                      <a:pt x="0" y="29"/>
                    </a:cubicBezTo>
                    <a:cubicBezTo>
                      <a:pt x="0" y="30"/>
                      <a:pt x="1" y="30"/>
                      <a:pt x="1" y="30"/>
                    </a:cubicBezTo>
                    <a:cubicBezTo>
                      <a:pt x="1" y="30"/>
                      <a:pt x="1" y="30"/>
                      <a:pt x="1" y="30"/>
                    </a:cubicBezTo>
                    <a:cubicBezTo>
                      <a:pt x="2" y="30"/>
                      <a:pt x="2" y="29"/>
                      <a:pt x="3" y="29"/>
                    </a:cubicBezTo>
                    <a:cubicBezTo>
                      <a:pt x="29" y="3"/>
                      <a:pt x="29" y="3"/>
                      <a:pt x="29" y="3"/>
                    </a:cubicBezTo>
                    <a:cubicBezTo>
                      <a:pt x="30" y="2"/>
                      <a:pt x="30" y="1"/>
                      <a:pt x="29" y="0"/>
                    </a:cubicBezTo>
                    <a:cubicBezTo>
                      <a:pt x="29" y="0"/>
                      <a:pt x="29"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6" name="Google Shape;386;p21"/>
              <p:cNvSpPr/>
              <p:nvPr/>
            </p:nvSpPr>
            <p:spPr>
              <a:xfrm>
                <a:off x="7679018" y="2585480"/>
                <a:ext cx="55563" cy="55563"/>
              </a:xfrm>
              <a:custGeom>
                <a:avLst/>
                <a:gdLst/>
                <a:ahLst/>
                <a:cxnLst/>
                <a:rect l="l" t="t" r="r" b="b"/>
                <a:pathLst>
                  <a:path w="30" h="30" extrusionOk="0">
                    <a:moveTo>
                      <a:pt x="29" y="0"/>
                    </a:moveTo>
                    <a:cubicBezTo>
                      <a:pt x="29" y="0"/>
                      <a:pt x="28" y="1"/>
                      <a:pt x="28" y="1"/>
                    </a:cubicBezTo>
                    <a:cubicBezTo>
                      <a:pt x="1" y="28"/>
                      <a:pt x="1" y="28"/>
                      <a:pt x="1" y="28"/>
                    </a:cubicBezTo>
                    <a:cubicBezTo>
                      <a:pt x="0" y="28"/>
                      <a:pt x="0" y="29"/>
                      <a:pt x="1" y="30"/>
                    </a:cubicBezTo>
                    <a:cubicBezTo>
                      <a:pt x="1" y="30"/>
                      <a:pt x="1" y="30"/>
                      <a:pt x="2" y="30"/>
                    </a:cubicBezTo>
                    <a:cubicBezTo>
                      <a:pt x="2" y="30"/>
                      <a:pt x="2" y="30"/>
                      <a:pt x="2" y="30"/>
                    </a:cubicBezTo>
                    <a:cubicBezTo>
                      <a:pt x="2" y="30"/>
                      <a:pt x="3" y="30"/>
                      <a:pt x="3" y="30"/>
                    </a:cubicBezTo>
                    <a:cubicBezTo>
                      <a:pt x="30" y="3"/>
                      <a:pt x="30" y="3"/>
                      <a:pt x="30" y="3"/>
                    </a:cubicBezTo>
                    <a:cubicBezTo>
                      <a:pt x="30" y="2"/>
                      <a:pt x="30" y="1"/>
                      <a:pt x="30" y="1"/>
                    </a:cubicBezTo>
                    <a:cubicBezTo>
                      <a:pt x="30" y="1"/>
                      <a:pt x="29" y="0"/>
                      <a:pt x="2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7" name="Google Shape;387;p21"/>
              <p:cNvSpPr/>
              <p:nvPr/>
            </p:nvSpPr>
            <p:spPr>
              <a:xfrm>
                <a:off x="7840943" y="2747405"/>
                <a:ext cx="55563" cy="55563"/>
              </a:xfrm>
              <a:custGeom>
                <a:avLst/>
                <a:gdLst/>
                <a:ahLst/>
                <a:cxnLst/>
                <a:rect l="l" t="t" r="r" b="b"/>
                <a:pathLst>
                  <a:path w="30" h="30" extrusionOk="0">
                    <a:moveTo>
                      <a:pt x="29" y="0"/>
                    </a:moveTo>
                    <a:cubicBezTo>
                      <a:pt x="28" y="0"/>
                      <a:pt x="28" y="0"/>
                      <a:pt x="27" y="1"/>
                    </a:cubicBezTo>
                    <a:cubicBezTo>
                      <a:pt x="1" y="27"/>
                      <a:pt x="1" y="27"/>
                      <a:pt x="1" y="27"/>
                    </a:cubicBezTo>
                    <a:cubicBezTo>
                      <a:pt x="0" y="28"/>
                      <a:pt x="0" y="29"/>
                      <a:pt x="0" y="29"/>
                    </a:cubicBezTo>
                    <a:cubicBezTo>
                      <a:pt x="1" y="30"/>
                      <a:pt x="1" y="30"/>
                      <a:pt x="1" y="30"/>
                    </a:cubicBezTo>
                    <a:cubicBezTo>
                      <a:pt x="1" y="30"/>
                      <a:pt x="1" y="30"/>
                      <a:pt x="1" y="30"/>
                    </a:cubicBezTo>
                    <a:cubicBezTo>
                      <a:pt x="2" y="30"/>
                      <a:pt x="2" y="30"/>
                      <a:pt x="3" y="29"/>
                    </a:cubicBezTo>
                    <a:cubicBezTo>
                      <a:pt x="29" y="3"/>
                      <a:pt x="29" y="3"/>
                      <a:pt x="29" y="3"/>
                    </a:cubicBezTo>
                    <a:cubicBezTo>
                      <a:pt x="30" y="2"/>
                      <a:pt x="30" y="1"/>
                      <a:pt x="29" y="0"/>
                    </a:cubicBezTo>
                    <a:cubicBezTo>
                      <a:pt x="29" y="0"/>
                      <a:pt x="29" y="0"/>
                      <a:pt x="2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8" name="Google Shape;388;p21"/>
              <p:cNvSpPr/>
              <p:nvPr/>
            </p:nvSpPr>
            <p:spPr>
              <a:xfrm>
                <a:off x="8007631" y="291409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89" name="Google Shape;389;p21"/>
              <p:cNvSpPr/>
              <p:nvPr/>
            </p:nvSpPr>
            <p:spPr>
              <a:xfrm>
                <a:off x="7064656" y="2385455"/>
                <a:ext cx="65088" cy="63500"/>
              </a:xfrm>
              <a:custGeom>
                <a:avLst/>
                <a:gdLst/>
                <a:ahLst/>
                <a:cxnLst/>
                <a:rect l="l" t="t" r="r" b="b"/>
                <a:pathLst>
                  <a:path w="36" h="35" extrusionOk="0">
                    <a:moveTo>
                      <a:pt x="34" y="0"/>
                    </a:moveTo>
                    <a:cubicBezTo>
                      <a:pt x="33" y="0"/>
                      <a:pt x="33" y="1"/>
                      <a:pt x="32" y="1"/>
                    </a:cubicBezTo>
                    <a:cubicBezTo>
                      <a:pt x="1" y="32"/>
                      <a:pt x="1" y="32"/>
                      <a:pt x="1" y="32"/>
                    </a:cubicBezTo>
                    <a:cubicBezTo>
                      <a:pt x="0" y="33"/>
                      <a:pt x="0" y="34"/>
                      <a:pt x="1" y="35"/>
                    </a:cubicBezTo>
                    <a:cubicBezTo>
                      <a:pt x="1" y="35"/>
                      <a:pt x="2" y="35"/>
                      <a:pt x="2" y="35"/>
                    </a:cubicBezTo>
                    <a:cubicBezTo>
                      <a:pt x="2" y="35"/>
                      <a:pt x="2" y="35"/>
                      <a:pt x="2" y="35"/>
                    </a:cubicBezTo>
                    <a:cubicBezTo>
                      <a:pt x="3" y="35"/>
                      <a:pt x="3" y="35"/>
                      <a:pt x="4" y="34"/>
                    </a:cubicBezTo>
                    <a:cubicBezTo>
                      <a:pt x="35" y="4"/>
                      <a:pt x="35" y="4"/>
                      <a:pt x="35" y="4"/>
                    </a:cubicBezTo>
                    <a:cubicBezTo>
                      <a:pt x="35" y="3"/>
                      <a:pt x="36" y="2"/>
                      <a:pt x="35" y="1"/>
                    </a:cubicBezTo>
                    <a:cubicBezTo>
                      <a:pt x="35" y="1"/>
                      <a:pt x="34" y="0"/>
                      <a:pt x="3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0" name="Google Shape;390;p21"/>
              <p:cNvSpPr/>
              <p:nvPr/>
            </p:nvSpPr>
            <p:spPr>
              <a:xfrm>
                <a:off x="7388506" y="466034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1" name="Google Shape;391;p21"/>
              <p:cNvSpPr/>
              <p:nvPr/>
            </p:nvSpPr>
            <p:spPr>
              <a:xfrm>
                <a:off x="6880506" y="426981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2" name="Google Shape;392;p21"/>
              <p:cNvSpPr/>
              <p:nvPr/>
            </p:nvSpPr>
            <p:spPr>
              <a:xfrm>
                <a:off x="6880506" y="426981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3" name="Google Shape;393;p21"/>
              <p:cNvSpPr/>
              <p:nvPr/>
            </p:nvSpPr>
            <p:spPr>
              <a:xfrm>
                <a:off x="7048781" y="444126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4" name="Google Shape;394;p21"/>
              <p:cNvSpPr/>
              <p:nvPr/>
            </p:nvSpPr>
            <p:spPr>
              <a:xfrm>
                <a:off x="7050368" y="444285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5" name="Google Shape;395;p21"/>
              <p:cNvSpPr/>
              <p:nvPr/>
            </p:nvSpPr>
            <p:spPr>
              <a:xfrm>
                <a:off x="7282143" y="465558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6" name="Google Shape;396;p21"/>
              <p:cNvSpPr/>
              <p:nvPr/>
            </p:nvSpPr>
            <p:spPr>
              <a:xfrm>
                <a:off x="7261506" y="494768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7" name="Google Shape;397;p21"/>
              <p:cNvSpPr/>
              <p:nvPr/>
            </p:nvSpPr>
            <p:spPr>
              <a:xfrm>
                <a:off x="6621743" y="4393643"/>
                <a:ext cx="112713" cy="120650"/>
              </a:xfrm>
              <a:custGeom>
                <a:avLst/>
                <a:gdLst/>
                <a:ahLst/>
                <a:cxnLst/>
                <a:rect l="l" t="t" r="r" b="b"/>
                <a:pathLst>
                  <a:path w="61" h="66" extrusionOk="0">
                    <a:moveTo>
                      <a:pt x="58" y="0"/>
                    </a:moveTo>
                    <a:cubicBezTo>
                      <a:pt x="56" y="0"/>
                      <a:pt x="55" y="0"/>
                      <a:pt x="54" y="1"/>
                    </a:cubicBezTo>
                    <a:cubicBezTo>
                      <a:pt x="0" y="55"/>
                      <a:pt x="0" y="55"/>
                      <a:pt x="0" y="55"/>
                    </a:cubicBezTo>
                    <a:cubicBezTo>
                      <a:pt x="0" y="66"/>
                      <a:pt x="0" y="66"/>
                      <a:pt x="0" y="66"/>
                    </a:cubicBezTo>
                    <a:cubicBezTo>
                      <a:pt x="59" y="7"/>
                      <a:pt x="59" y="7"/>
                      <a:pt x="59" y="7"/>
                    </a:cubicBezTo>
                    <a:cubicBezTo>
                      <a:pt x="61" y="5"/>
                      <a:pt x="61" y="2"/>
                      <a:pt x="60" y="1"/>
                    </a:cubicBezTo>
                    <a:cubicBezTo>
                      <a:pt x="59" y="0"/>
                      <a:pt x="58" y="0"/>
                      <a:pt x="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8" name="Google Shape;398;p21"/>
              <p:cNvSpPr/>
              <p:nvPr/>
            </p:nvSpPr>
            <p:spPr>
              <a:xfrm>
                <a:off x="6758268" y="456350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399" name="Google Shape;399;p21"/>
              <p:cNvSpPr/>
              <p:nvPr/>
            </p:nvSpPr>
            <p:spPr>
              <a:xfrm>
                <a:off x="6758268" y="456350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0" name="Google Shape;400;p21"/>
              <p:cNvSpPr/>
              <p:nvPr/>
            </p:nvSpPr>
            <p:spPr>
              <a:xfrm>
                <a:off x="6923368" y="472860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1" name="Google Shape;401;p21"/>
              <p:cNvSpPr/>
              <p:nvPr/>
            </p:nvSpPr>
            <p:spPr>
              <a:xfrm>
                <a:off x="6923368" y="472860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2" name="Google Shape;402;p21"/>
              <p:cNvSpPr/>
              <p:nvPr/>
            </p:nvSpPr>
            <p:spPr>
              <a:xfrm>
                <a:off x="6999568" y="477623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3" name="Google Shape;403;p21"/>
              <p:cNvSpPr/>
              <p:nvPr/>
            </p:nvSpPr>
            <p:spPr>
              <a:xfrm>
                <a:off x="6967818" y="506039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4" name="Google Shape;404;p21"/>
              <p:cNvSpPr/>
              <p:nvPr/>
            </p:nvSpPr>
            <p:spPr>
              <a:xfrm>
                <a:off x="7136093" y="522549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5" name="Google Shape;405;p21"/>
              <p:cNvSpPr/>
              <p:nvPr/>
            </p:nvSpPr>
            <p:spPr>
              <a:xfrm>
                <a:off x="6621743" y="484131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6" name="Google Shape;406;p21"/>
              <p:cNvSpPr/>
              <p:nvPr/>
            </p:nvSpPr>
            <p:spPr>
              <a:xfrm>
                <a:off x="6621743" y="484131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7" name="Google Shape;407;p21"/>
              <p:cNvSpPr/>
              <p:nvPr/>
            </p:nvSpPr>
            <p:spPr>
              <a:xfrm>
                <a:off x="6793193" y="501276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8" name="Google Shape;408;p21"/>
              <p:cNvSpPr/>
              <p:nvPr/>
            </p:nvSpPr>
            <p:spPr>
              <a:xfrm>
                <a:off x="6793193" y="5012768"/>
                <a:ext cx="122238" cy="120650"/>
              </a:xfrm>
              <a:custGeom>
                <a:avLst/>
                <a:gdLst/>
                <a:ahLst/>
                <a:cxnLst/>
                <a:rect l="l" t="t" r="r" b="b"/>
                <a:pathLst>
                  <a:path w="66" h="66" extrusionOk="0">
                    <a:moveTo>
                      <a:pt x="66" y="0"/>
                    </a:moveTo>
                    <a:cubicBezTo>
                      <a:pt x="65" y="0"/>
                      <a:pt x="64" y="1"/>
                      <a:pt x="63" y="2"/>
                    </a:cubicBezTo>
                    <a:cubicBezTo>
                      <a:pt x="1" y="63"/>
                      <a:pt x="1" y="63"/>
                      <a:pt x="1" y="63"/>
                    </a:cubicBezTo>
                    <a:cubicBezTo>
                      <a:pt x="1" y="64"/>
                      <a:pt x="0" y="65"/>
                      <a:pt x="0" y="66"/>
                    </a:cubicBezTo>
                    <a:cubicBezTo>
                      <a:pt x="66" y="0"/>
                      <a:pt x="66" y="0"/>
                      <a:pt x="6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09" name="Google Shape;409;p21"/>
              <p:cNvSpPr/>
              <p:nvPr/>
            </p:nvSpPr>
            <p:spPr>
              <a:xfrm>
                <a:off x="6874156" y="505880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0" name="Google Shape;410;p21"/>
              <p:cNvSpPr/>
              <p:nvPr/>
            </p:nvSpPr>
            <p:spPr>
              <a:xfrm>
                <a:off x="6837643" y="534773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1" name="Google Shape;411;p21"/>
              <p:cNvSpPr/>
              <p:nvPr/>
            </p:nvSpPr>
            <p:spPr>
              <a:xfrm>
                <a:off x="6670956" y="530486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2" name="Google Shape;412;p21"/>
              <p:cNvSpPr/>
              <p:nvPr/>
            </p:nvSpPr>
            <p:spPr>
              <a:xfrm>
                <a:off x="6670956" y="530486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nvGrpSpPr>
            <p:cNvPr id="413" name="Google Shape;413;p21"/>
            <p:cNvGrpSpPr/>
            <p:nvPr/>
          </p:nvGrpSpPr>
          <p:grpSpPr>
            <a:xfrm rot="-5400000" flipH="1">
              <a:off x="9905278" y="-880751"/>
              <a:ext cx="1392619" cy="3142438"/>
              <a:chOff x="1704975" y="3175"/>
              <a:chExt cx="1912938" cy="3813176"/>
            </a:xfrm>
          </p:grpSpPr>
          <p:sp>
            <p:nvSpPr>
              <p:cNvPr id="414" name="Google Shape;414;p21"/>
              <p:cNvSpPr/>
              <p:nvPr/>
            </p:nvSpPr>
            <p:spPr>
              <a:xfrm>
                <a:off x="2233613" y="317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5" name="Google Shape;415;p21"/>
              <p:cNvSpPr/>
              <p:nvPr/>
            </p:nvSpPr>
            <p:spPr>
              <a:xfrm>
                <a:off x="2422525" y="20161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6" name="Google Shape;416;p21"/>
              <p:cNvSpPr/>
              <p:nvPr/>
            </p:nvSpPr>
            <p:spPr>
              <a:xfrm>
                <a:off x="2619375" y="39846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7" name="Google Shape;417;p21"/>
              <p:cNvSpPr/>
              <p:nvPr/>
            </p:nvSpPr>
            <p:spPr>
              <a:xfrm>
                <a:off x="2690813" y="46831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8" name="Google Shape;418;p21"/>
              <p:cNvSpPr/>
              <p:nvPr/>
            </p:nvSpPr>
            <p:spPr>
              <a:xfrm>
                <a:off x="1968500" y="12541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19" name="Google Shape;419;p21"/>
              <p:cNvSpPr/>
              <p:nvPr/>
            </p:nvSpPr>
            <p:spPr>
              <a:xfrm>
                <a:off x="2025650" y="22225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0" name="Google Shape;420;p21"/>
              <p:cNvSpPr/>
              <p:nvPr/>
            </p:nvSpPr>
            <p:spPr>
              <a:xfrm>
                <a:off x="2252663" y="40322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1" name="Google Shape;421;p21"/>
              <p:cNvSpPr/>
              <p:nvPr/>
            </p:nvSpPr>
            <p:spPr>
              <a:xfrm>
                <a:off x="2400300" y="58737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2" name="Google Shape;422;p21"/>
              <p:cNvSpPr/>
              <p:nvPr/>
            </p:nvSpPr>
            <p:spPr>
              <a:xfrm>
                <a:off x="2574925" y="77152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3" name="Google Shape;423;p21"/>
              <p:cNvSpPr/>
              <p:nvPr/>
            </p:nvSpPr>
            <p:spPr>
              <a:xfrm>
                <a:off x="2740025" y="93662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4" name="Google Shape;424;p21"/>
              <p:cNvSpPr/>
              <p:nvPr/>
            </p:nvSpPr>
            <p:spPr>
              <a:xfrm>
                <a:off x="2911475" y="110648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5" name="Google Shape;425;p21"/>
              <p:cNvSpPr/>
              <p:nvPr/>
            </p:nvSpPr>
            <p:spPr>
              <a:xfrm>
                <a:off x="3162300" y="135413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6" name="Google Shape;426;p21"/>
              <p:cNvSpPr/>
              <p:nvPr/>
            </p:nvSpPr>
            <p:spPr>
              <a:xfrm>
                <a:off x="1852613" y="34448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7" name="Google Shape;427;p21"/>
              <p:cNvSpPr/>
              <p:nvPr/>
            </p:nvSpPr>
            <p:spPr>
              <a:xfrm>
                <a:off x="2046288" y="49688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8" name="Google Shape;428;p21"/>
              <p:cNvSpPr/>
              <p:nvPr/>
            </p:nvSpPr>
            <p:spPr>
              <a:xfrm>
                <a:off x="2070100" y="68103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29" name="Google Shape;429;p21"/>
              <p:cNvSpPr/>
              <p:nvPr/>
            </p:nvSpPr>
            <p:spPr>
              <a:xfrm>
                <a:off x="2281238" y="86518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0" name="Google Shape;430;p21"/>
              <p:cNvSpPr/>
              <p:nvPr/>
            </p:nvSpPr>
            <p:spPr>
              <a:xfrm>
                <a:off x="2436813" y="104298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1" name="Google Shape;431;p21"/>
              <p:cNvSpPr/>
              <p:nvPr/>
            </p:nvSpPr>
            <p:spPr>
              <a:xfrm>
                <a:off x="2609850" y="121761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2" name="Google Shape;432;p21"/>
              <p:cNvSpPr/>
              <p:nvPr/>
            </p:nvSpPr>
            <p:spPr>
              <a:xfrm>
                <a:off x="2781300" y="138906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3" name="Google Shape;433;p21"/>
              <p:cNvSpPr/>
              <p:nvPr/>
            </p:nvSpPr>
            <p:spPr>
              <a:xfrm>
                <a:off x="2952750" y="155892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4" name="Google Shape;434;p21"/>
              <p:cNvSpPr/>
              <p:nvPr/>
            </p:nvSpPr>
            <p:spPr>
              <a:xfrm>
                <a:off x="3117850" y="172720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5" name="Google Shape;435;p21"/>
              <p:cNvSpPr/>
              <p:nvPr/>
            </p:nvSpPr>
            <p:spPr>
              <a:xfrm>
                <a:off x="3284538" y="1892300"/>
                <a:ext cx="333375" cy="327025"/>
              </a:xfrm>
              <a:custGeom>
                <a:avLst/>
                <a:gdLst/>
                <a:ahLst/>
                <a:cxnLst/>
                <a:rect l="l" t="t" r="r" b="b"/>
                <a:pathLst>
                  <a:path w="181" h="178" extrusionOk="0">
                    <a:moveTo>
                      <a:pt x="172" y="0"/>
                    </a:moveTo>
                    <a:cubicBezTo>
                      <a:pt x="169" y="0"/>
                      <a:pt x="166" y="1"/>
                      <a:pt x="164" y="3"/>
                    </a:cubicBezTo>
                    <a:cubicBezTo>
                      <a:pt x="5" y="162"/>
                      <a:pt x="5" y="162"/>
                      <a:pt x="5" y="162"/>
                    </a:cubicBezTo>
                    <a:cubicBezTo>
                      <a:pt x="0" y="167"/>
                      <a:pt x="0" y="173"/>
                      <a:pt x="3" y="176"/>
                    </a:cubicBezTo>
                    <a:cubicBezTo>
                      <a:pt x="5" y="178"/>
                      <a:pt x="6" y="178"/>
                      <a:pt x="9" y="178"/>
                    </a:cubicBezTo>
                    <a:cubicBezTo>
                      <a:pt x="9" y="178"/>
                      <a:pt x="9" y="178"/>
                      <a:pt x="10" y="178"/>
                    </a:cubicBezTo>
                    <a:cubicBezTo>
                      <a:pt x="12" y="178"/>
                      <a:pt x="15" y="177"/>
                      <a:pt x="17" y="175"/>
                    </a:cubicBezTo>
                    <a:cubicBezTo>
                      <a:pt x="176" y="16"/>
                      <a:pt x="176" y="16"/>
                      <a:pt x="176" y="16"/>
                    </a:cubicBezTo>
                    <a:cubicBezTo>
                      <a:pt x="180" y="11"/>
                      <a:pt x="181" y="5"/>
                      <a:pt x="178" y="2"/>
                    </a:cubicBezTo>
                    <a:cubicBezTo>
                      <a:pt x="176" y="0"/>
                      <a:pt x="174" y="0"/>
                      <a:pt x="1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6" name="Google Shape;436;p21"/>
              <p:cNvSpPr/>
              <p:nvPr/>
            </p:nvSpPr>
            <p:spPr>
              <a:xfrm>
                <a:off x="1704975" y="255588"/>
                <a:ext cx="163513" cy="203200"/>
              </a:xfrm>
              <a:custGeom>
                <a:avLst/>
                <a:gdLst/>
                <a:ahLst/>
                <a:cxnLst/>
                <a:rect l="l" t="t" r="r" b="b"/>
                <a:pathLst>
                  <a:path w="89" h="110" extrusionOk="0">
                    <a:moveTo>
                      <a:pt x="72" y="0"/>
                    </a:moveTo>
                    <a:cubicBezTo>
                      <a:pt x="67" y="0"/>
                      <a:pt x="61" y="2"/>
                      <a:pt x="56" y="7"/>
                    </a:cubicBezTo>
                    <a:cubicBezTo>
                      <a:pt x="0" y="63"/>
                      <a:pt x="0" y="63"/>
                      <a:pt x="0" y="63"/>
                    </a:cubicBezTo>
                    <a:cubicBezTo>
                      <a:pt x="0" y="110"/>
                      <a:pt x="0" y="110"/>
                      <a:pt x="0" y="110"/>
                    </a:cubicBezTo>
                    <a:cubicBezTo>
                      <a:pt x="79" y="31"/>
                      <a:pt x="79" y="31"/>
                      <a:pt x="79" y="31"/>
                    </a:cubicBezTo>
                    <a:cubicBezTo>
                      <a:pt x="88" y="22"/>
                      <a:pt x="89" y="10"/>
                      <a:pt x="83" y="4"/>
                    </a:cubicBezTo>
                    <a:cubicBezTo>
                      <a:pt x="80" y="1"/>
                      <a:pt x="76"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7" name="Google Shape;437;p21"/>
              <p:cNvSpPr/>
              <p:nvPr/>
            </p:nvSpPr>
            <p:spPr>
              <a:xfrm>
                <a:off x="1704975" y="44767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8" name="Google Shape;438;p21"/>
              <p:cNvSpPr/>
              <p:nvPr/>
            </p:nvSpPr>
            <p:spPr>
              <a:xfrm>
                <a:off x="1782763" y="72866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39" name="Google Shape;439;p21"/>
              <p:cNvSpPr/>
              <p:nvPr/>
            </p:nvSpPr>
            <p:spPr>
              <a:xfrm>
                <a:off x="1911350" y="79851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0" name="Google Shape;440;p21"/>
              <p:cNvSpPr/>
              <p:nvPr/>
            </p:nvSpPr>
            <p:spPr>
              <a:xfrm>
                <a:off x="2000250" y="97790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1" name="Google Shape;441;p21"/>
              <p:cNvSpPr/>
              <p:nvPr/>
            </p:nvSpPr>
            <p:spPr>
              <a:xfrm>
                <a:off x="2147888" y="116205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2" name="Google Shape;442;p21"/>
              <p:cNvSpPr/>
              <p:nvPr/>
            </p:nvSpPr>
            <p:spPr>
              <a:xfrm>
                <a:off x="2316163" y="134143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3" name="Google Shape;443;p21"/>
              <p:cNvSpPr/>
              <p:nvPr/>
            </p:nvSpPr>
            <p:spPr>
              <a:xfrm>
                <a:off x="2484438" y="150812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4" name="Google Shape;444;p21"/>
              <p:cNvSpPr/>
              <p:nvPr/>
            </p:nvSpPr>
            <p:spPr>
              <a:xfrm>
                <a:off x="2654300" y="167640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5" name="Google Shape;445;p21"/>
              <p:cNvSpPr/>
              <p:nvPr/>
            </p:nvSpPr>
            <p:spPr>
              <a:xfrm>
                <a:off x="2825750" y="184785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6" name="Google Shape;446;p21"/>
              <p:cNvSpPr/>
              <p:nvPr/>
            </p:nvSpPr>
            <p:spPr>
              <a:xfrm>
                <a:off x="3054350" y="201295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7" name="Google Shape;447;p21"/>
              <p:cNvSpPr/>
              <p:nvPr/>
            </p:nvSpPr>
            <p:spPr>
              <a:xfrm>
                <a:off x="3221038" y="2182813"/>
                <a:ext cx="266700" cy="263525"/>
              </a:xfrm>
              <a:custGeom>
                <a:avLst/>
                <a:gdLst/>
                <a:ahLst/>
                <a:cxnLst/>
                <a:rect l="l" t="t" r="r" b="b"/>
                <a:pathLst>
                  <a:path w="144" h="143" extrusionOk="0">
                    <a:moveTo>
                      <a:pt x="135" y="0"/>
                    </a:moveTo>
                    <a:cubicBezTo>
                      <a:pt x="132" y="0"/>
                      <a:pt x="129" y="2"/>
                      <a:pt x="127" y="4"/>
                    </a:cubicBezTo>
                    <a:cubicBezTo>
                      <a:pt x="0" y="131"/>
                      <a:pt x="0" y="131"/>
                      <a:pt x="0" y="131"/>
                    </a:cubicBezTo>
                    <a:cubicBezTo>
                      <a:pt x="3" y="132"/>
                      <a:pt x="6" y="133"/>
                      <a:pt x="8" y="135"/>
                    </a:cubicBezTo>
                    <a:cubicBezTo>
                      <a:pt x="10" y="137"/>
                      <a:pt x="11" y="140"/>
                      <a:pt x="12" y="143"/>
                    </a:cubicBezTo>
                    <a:cubicBezTo>
                      <a:pt x="139" y="16"/>
                      <a:pt x="139" y="16"/>
                      <a:pt x="139" y="16"/>
                    </a:cubicBezTo>
                    <a:cubicBezTo>
                      <a:pt x="143" y="12"/>
                      <a:pt x="144" y="6"/>
                      <a:pt x="141" y="2"/>
                    </a:cubicBezTo>
                    <a:cubicBezTo>
                      <a:pt x="139" y="1"/>
                      <a:pt x="137" y="0"/>
                      <a:pt x="13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8" name="Google Shape;448;p21"/>
              <p:cNvSpPr/>
              <p:nvPr/>
            </p:nvSpPr>
            <p:spPr>
              <a:xfrm>
                <a:off x="1704975" y="523875"/>
                <a:ext cx="57150" cy="98425"/>
              </a:xfrm>
              <a:custGeom>
                <a:avLst/>
                <a:gdLst/>
                <a:ahLst/>
                <a:cxnLst/>
                <a:rect l="l" t="t" r="r" b="b"/>
                <a:pathLst>
                  <a:path w="31" h="53" extrusionOk="0">
                    <a:moveTo>
                      <a:pt x="13" y="0"/>
                    </a:moveTo>
                    <a:cubicBezTo>
                      <a:pt x="9" y="0"/>
                      <a:pt x="4" y="1"/>
                      <a:pt x="0" y="4"/>
                    </a:cubicBezTo>
                    <a:cubicBezTo>
                      <a:pt x="0" y="53"/>
                      <a:pt x="0" y="53"/>
                      <a:pt x="0" y="53"/>
                    </a:cubicBezTo>
                    <a:cubicBezTo>
                      <a:pt x="20" y="33"/>
                      <a:pt x="20" y="33"/>
                      <a:pt x="20" y="33"/>
                    </a:cubicBezTo>
                    <a:cubicBezTo>
                      <a:pt x="29" y="24"/>
                      <a:pt x="31" y="11"/>
                      <a:pt x="24" y="4"/>
                    </a:cubicBezTo>
                    <a:cubicBezTo>
                      <a:pt x="21" y="1"/>
                      <a:pt x="17" y="0"/>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49" name="Google Shape;449;p21"/>
              <p:cNvSpPr/>
              <p:nvPr/>
            </p:nvSpPr>
            <p:spPr>
              <a:xfrm>
                <a:off x="1704975" y="71278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0" name="Google Shape;450;p21"/>
              <p:cNvSpPr/>
              <p:nvPr/>
            </p:nvSpPr>
            <p:spPr>
              <a:xfrm>
                <a:off x="1704975" y="84137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1" name="Google Shape;451;p21"/>
              <p:cNvSpPr/>
              <p:nvPr/>
            </p:nvSpPr>
            <p:spPr>
              <a:xfrm>
                <a:off x="1808163" y="118110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2" name="Google Shape;452;p21"/>
              <p:cNvSpPr/>
              <p:nvPr/>
            </p:nvSpPr>
            <p:spPr>
              <a:xfrm>
                <a:off x="1938338" y="125571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3" name="Google Shape;453;p21"/>
              <p:cNvSpPr/>
              <p:nvPr/>
            </p:nvSpPr>
            <p:spPr>
              <a:xfrm>
                <a:off x="2027238" y="143986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4" name="Google Shape;454;p21"/>
              <p:cNvSpPr/>
              <p:nvPr/>
            </p:nvSpPr>
            <p:spPr>
              <a:xfrm>
                <a:off x="2184400" y="161925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5" name="Google Shape;455;p21"/>
              <p:cNvSpPr/>
              <p:nvPr/>
            </p:nvSpPr>
            <p:spPr>
              <a:xfrm>
                <a:off x="2351088" y="178911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6" name="Google Shape;456;p21"/>
              <p:cNvSpPr/>
              <p:nvPr/>
            </p:nvSpPr>
            <p:spPr>
              <a:xfrm>
                <a:off x="2519363" y="195421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7" name="Google Shape;457;p21"/>
              <p:cNvSpPr/>
              <p:nvPr/>
            </p:nvSpPr>
            <p:spPr>
              <a:xfrm>
                <a:off x="2760663" y="212566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8" name="Google Shape;458;p21"/>
              <p:cNvSpPr/>
              <p:nvPr/>
            </p:nvSpPr>
            <p:spPr>
              <a:xfrm>
                <a:off x="2927350" y="2297113"/>
                <a:ext cx="285750" cy="280988"/>
              </a:xfrm>
              <a:custGeom>
                <a:avLst/>
                <a:gdLst/>
                <a:ahLst/>
                <a:cxnLst/>
                <a:rect l="l" t="t" r="r" b="b"/>
                <a:pathLst>
                  <a:path w="155" h="153" extrusionOk="0">
                    <a:moveTo>
                      <a:pt x="146" y="0"/>
                    </a:moveTo>
                    <a:cubicBezTo>
                      <a:pt x="143" y="0"/>
                      <a:pt x="139" y="1"/>
                      <a:pt x="137" y="4"/>
                    </a:cubicBezTo>
                    <a:cubicBezTo>
                      <a:pt x="0" y="140"/>
                      <a:pt x="0" y="140"/>
                      <a:pt x="0" y="140"/>
                    </a:cubicBezTo>
                    <a:cubicBezTo>
                      <a:pt x="4" y="140"/>
                      <a:pt x="7" y="142"/>
                      <a:pt x="9" y="144"/>
                    </a:cubicBezTo>
                    <a:cubicBezTo>
                      <a:pt x="12" y="147"/>
                      <a:pt x="13" y="150"/>
                      <a:pt x="13" y="153"/>
                    </a:cubicBezTo>
                    <a:cubicBezTo>
                      <a:pt x="150" y="17"/>
                      <a:pt x="150" y="17"/>
                      <a:pt x="150" y="17"/>
                    </a:cubicBezTo>
                    <a:cubicBezTo>
                      <a:pt x="154" y="12"/>
                      <a:pt x="155" y="5"/>
                      <a:pt x="152" y="2"/>
                    </a:cubicBezTo>
                    <a:cubicBezTo>
                      <a:pt x="150" y="0"/>
                      <a:pt x="148" y="0"/>
                      <a:pt x="14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59" name="Google Shape;459;p21"/>
              <p:cNvSpPr/>
              <p:nvPr/>
            </p:nvSpPr>
            <p:spPr>
              <a:xfrm>
                <a:off x="1704975" y="95885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0" name="Google Shape;460;p21"/>
              <p:cNvSpPr/>
              <p:nvPr/>
            </p:nvSpPr>
            <p:spPr>
              <a:xfrm>
                <a:off x="1704975" y="113982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1" name="Google Shape;461;p21"/>
              <p:cNvSpPr/>
              <p:nvPr/>
            </p:nvSpPr>
            <p:spPr>
              <a:xfrm>
                <a:off x="1738313" y="137318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2" name="Google Shape;462;p21"/>
              <p:cNvSpPr/>
              <p:nvPr/>
            </p:nvSpPr>
            <p:spPr>
              <a:xfrm>
                <a:off x="1874838" y="155098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3" name="Google Shape;463;p21"/>
              <p:cNvSpPr/>
              <p:nvPr/>
            </p:nvSpPr>
            <p:spPr>
              <a:xfrm>
                <a:off x="2028825" y="173831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4" name="Google Shape;464;p21"/>
              <p:cNvSpPr/>
              <p:nvPr/>
            </p:nvSpPr>
            <p:spPr>
              <a:xfrm>
                <a:off x="2284413" y="190658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5" name="Google Shape;465;p21"/>
              <p:cNvSpPr/>
              <p:nvPr/>
            </p:nvSpPr>
            <p:spPr>
              <a:xfrm>
                <a:off x="2430463" y="207803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6" name="Google Shape;466;p21"/>
              <p:cNvSpPr/>
              <p:nvPr/>
            </p:nvSpPr>
            <p:spPr>
              <a:xfrm>
                <a:off x="2465388" y="224313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7" name="Google Shape;467;p21"/>
              <p:cNvSpPr/>
              <p:nvPr/>
            </p:nvSpPr>
            <p:spPr>
              <a:xfrm>
                <a:off x="2674938" y="226695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8" name="Google Shape;468;p21"/>
              <p:cNvSpPr/>
              <p:nvPr/>
            </p:nvSpPr>
            <p:spPr>
              <a:xfrm>
                <a:off x="2840038" y="2424113"/>
                <a:ext cx="404813" cy="403225"/>
              </a:xfrm>
              <a:custGeom>
                <a:avLst/>
                <a:gdLst/>
                <a:ahLst/>
                <a:cxnLst/>
                <a:rect l="l" t="t" r="r" b="b"/>
                <a:pathLst>
                  <a:path w="220" h="219" extrusionOk="0">
                    <a:moveTo>
                      <a:pt x="204" y="0"/>
                    </a:moveTo>
                    <a:cubicBezTo>
                      <a:pt x="198" y="0"/>
                      <a:pt x="191" y="2"/>
                      <a:pt x="186" y="8"/>
                    </a:cubicBezTo>
                    <a:cubicBezTo>
                      <a:pt x="0" y="194"/>
                      <a:pt x="0" y="194"/>
                      <a:pt x="0" y="194"/>
                    </a:cubicBezTo>
                    <a:cubicBezTo>
                      <a:pt x="3" y="193"/>
                      <a:pt x="6" y="192"/>
                      <a:pt x="8" y="192"/>
                    </a:cubicBezTo>
                    <a:cubicBezTo>
                      <a:pt x="14" y="192"/>
                      <a:pt x="18" y="194"/>
                      <a:pt x="22" y="197"/>
                    </a:cubicBezTo>
                    <a:cubicBezTo>
                      <a:pt x="27" y="203"/>
                      <a:pt x="28" y="211"/>
                      <a:pt x="25" y="219"/>
                    </a:cubicBezTo>
                    <a:cubicBezTo>
                      <a:pt x="211" y="33"/>
                      <a:pt x="211" y="33"/>
                      <a:pt x="211" y="33"/>
                    </a:cubicBezTo>
                    <a:cubicBezTo>
                      <a:pt x="217" y="27"/>
                      <a:pt x="220" y="19"/>
                      <a:pt x="219" y="12"/>
                    </a:cubicBezTo>
                    <a:cubicBezTo>
                      <a:pt x="218" y="9"/>
                      <a:pt x="217" y="6"/>
                      <a:pt x="215" y="4"/>
                    </a:cubicBezTo>
                    <a:cubicBezTo>
                      <a:pt x="213" y="2"/>
                      <a:pt x="210" y="1"/>
                      <a:pt x="207"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69" name="Google Shape;469;p21"/>
              <p:cNvSpPr/>
              <p:nvPr/>
            </p:nvSpPr>
            <p:spPr>
              <a:xfrm>
                <a:off x="1704975" y="141763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0" name="Google Shape;470;p21"/>
              <p:cNvSpPr/>
              <p:nvPr/>
            </p:nvSpPr>
            <p:spPr>
              <a:xfrm>
                <a:off x="1704975" y="159543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1" name="Google Shape;471;p21"/>
              <p:cNvSpPr/>
              <p:nvPr/>
            </p:nvSpPr>
            <p:spPr>
              <a:xfrm>
                <a:off x="1754188" y="183197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2" name="Google Shape;472;p21"/>
              <p:cNvSpPr/>
              <p:nvPr/>
            </p:nvSpPr>
            <p:spPr>
              <a:xfrm>
                <a:off x="1906588" y="201612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3" name="Google Shape;473;p21"/>
              <p:cNvSpPr/>
              <p:nvPr/>
            </p:nvSpPr>
            <p:spPr>
              <a:xfrm>
                <a:off x="2160588" y="219075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4" name="Google Shape;474;p21"/>
              <p:cNvSpPr/>
              <p:nvPr/>
            </p:nvSpPr>
            <p:spPr>
              <a:xfrm>
                <a:off x="2312988" y="235902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5" name="Google Shape;475;p21"/>
              <p:cNvSpPr/>
              <p:nvPr/>
            </p:nvSpPr>
            <p:spPr>
              <a:xfrm>
                <a:off x="2449513" y="239871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6" name="Google Shape;476;p21"/>
              <p:cNvSpPr/>
              <p:nvPr/>
            </p:nvSpPr>
            <p:spPr>
              <a:xfrm>
                <a:off x="2614613" y="2554288"/>
                <a:ext cx="338138" cy="338138"/>
              </a:xfrm>
              <a:custGeom>
                <a:avLst/>
                <a:gdLst/>
                <a:ahLst/>
                <a:cxnLst/>
                <a:rect l="l" t="t" r="r" b="b"/>
                <a:pathLst>
                  <a:path w="183" h="183" extrusionOk="0">
                    <a:moveTo>
                      <a:pt x="167" y="0"/>
                    </a:moveTo>
                    <a:cubicBezTo>
                      <a:pt x="161" y="0"/>
                      <a:pt x="155" y="3"/>
                      <a:pt x="150" y="8"/>
                    </a:cubicBezTo>
                    <a:cubicBezTo>
                      <a:pt x="0" y="158"/>
                      <a:pt x="0" y="158"/>
                      <a:pt x="0" y="158"/>
                    </a:cubicBezTo>
                    <a:cubicBezTo>
                      <a:pt x="1" y="158"/>
                      <a:pt x="2" y="158"/>
                      <a:pt x="4" y="158"/>
                    </a:cubicBezTo>
                    <a:cubicBezTo>
                      <a:pt x="10" y="158"/>
                      <a:pt x="15" y="160"/>
                      <a:pt x="19" y="164"/>
                    </a:cubicBezTo>
                    <a:cubicBezTo>
                      <a:pt x="24" y="168"/>
                      <a:pt x="25" y="175"/>
                      <a:pt x="24" y="183"/>
                    </a:cubicBezTo>
                    <a:cubicBezTo>
                      <a:pt x="175" y="32"/>
                      <a:pt x="175" y="32"/>
                      <a:pt x="175" y="32"/>
                    </a:cubicBezTo>
                    <a:cubicBezTo>
                      <a:pt x="180" y="27"/>
                      <a:pt x="183" y="19"/>
                      <a:pt x="182" y="13"/>
                    </a:cubicBezTo>
                    <a:cubicBezTo>
                      <a:pt x="182" y="10"/>
                      <a:pt x="181" y="7"/>
                      <a:pt x="178" y="4"/>
                    </a:cubicBezTo>
                    <a:cubicBezTo>
                      <a:pt x="176" y="2"/>
                      <a:pt x="173" y="0"/>
                      <a:pt x="169" y="0"/>
                    </a:cubicBezTo>
                    <a:cubicBezTo>
                      <a:pt x="169"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7" name="Google Shape;477;p21"/>
              <p:cNvSpPr/>
              <p:nvPr/>
            </p:nvSpPr>
            <p:spPr>
              <a:xfrm>
                <a:off x="1704975" y="163671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8" name="Google Shape;478;p21"/>
              <p:cNvSpPr/>
              <p:nvPr/>
            </p:nvSpPr>
            <p:spPr>
              <a:xfrm>
                <a:off x="1704975" y="182403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79" name="Google Shape;479;p21"/>
              <p:cNvSpPr/>
              <p:nvPr/>
            </p:nvSpPr>
            <p:spPr>
              <a:xfrm>
                <a:off x="1704975" y="199548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0" name="Google Shape;480;p21"/>
              <p:cNvSpPr/>
              <p:nvPr/>
            </p:nvSpPr>
            <p:spPr>
              <a:xfrm>
                <a:off x="1822450" y="206533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1" name="Google Shape;481;p21"/>
              <p:cNvSpPr/>
              <p:nvPr/>
            </p:nvSpPr>
            <p:spPr>
              <a:xfrm>
                <a:off x="1987550" y="223996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2" name="Google Shape;482;p21"/>
              <p:cNvSpPr/>
              <p:nvPr/>
            </p:nvSpPr>
            <p:spPr>
              <a:xfrm>
                <a:off x="2171700" y="252888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3" name="Google Shape;483;p21"/>
              <p:cNvSpPr/>
              <p:nvPr/>
            </p:nvSpPr>
            <p:spPr>
              <a:xfrm>
                <a:off x="2311400" y="262096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4" name="Google Shape;484;p21"/>
              <p:cNvSpPr/>
              <p:nvPr/>
            </p:nvSpPr>
            <p:spPr>
              <a:xfrm>
                <a:off x="2474913" y="2778125"/>
                <a:ext cx="417513" cy="414338"/>
              </a:xfrm>
              <a:custGeom>
                <a:avLst/>
                <a:gdLst/>
                <a:ahLst/>
                <a:cxnLst/>
                <a:rect l="l" t="t" r="r" b="b"/>
                <a:pathLst>
                  <a:path w="226" h="225" extrusionOk="0">
                    <a:moveTo>
                      <a:pt x="206" y="0"/>
                    </a:moveTo>
                    <a:cubicBezTo>
                      <a:pt x="204" y="0"/>
                      <a:pt x="201" y="1"/>
                      <a:pt x="198" y="2"/>
                    </a:cubicBezTo>
                    <a:cubicBezTo>
                      <a:pt x="194" y="3"/>
                      <a:pt x="190" y="6"/>
                      <a:pt x="186" y="10"/>
                    </a:cubicBezTo>
                    <a:cubicBezTo>
                      <a:pt x="0" y="195"/>
                      <a:pt x="0" y="195"/>
                      <a:pt x="0" y="195"/>
                    </a:cubicBezTo>
                    <a:cubicBezTo>
                      <a:pt x="4" y="194"/>
                      <a:pt x="8" y="193"/>
                      <a:pt x="11" y="193"/>
                    </a:cubicBezTo>
                    <a:cubicBezTo>
                      <a:pt x="17" y="193"/>
                      <a:pt x="22" y="195"/>
                      <a:pt x="26" y="199"/>
                    </a:cubicBezTo>
                    <a:cubicBezTo>
                      <a:pt x="33" y="205"/>
                      <a:pt x="34" y="215"/>
                      <a:pt x="30" y="225"/>
                    </a:cubicBezTo>
                    <a:cubicBezTo>
                      <a:pt x="215" y="39"/>
                      <a:pt x="215" y="39"/>
                      <a:pt x="215" y="39"/>
                    </a:cubicBezTo>
                    <a:cubicBezTo>
                      <a:pt x="219" y="36"/>
                      <a:pt x="222" y="31"/>
                      <a:pt x="223" y="27"/>
                    </a:cubicBezTo>
                    <a:cubicBezTo>
                      <a:pt x="226" y="19"/>
                      <a:pt x="225" y="11"/>
                      <a:pt x="220" y="5"/>
                    </a:cubicBezTo>
                    <a:cubicBezTo>
                      <a:pt x="216" y="2"/>
                      <a:pt x="212"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5" name="Google Shape;485;p21"/>
              <p:cNvSpPr/>
              <p:nvPr/>
            </p:nvSpPr>
            <p:spPr>
              <a:xfrm>
                <a:off x="1704975" y="210343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6" name="Google Shape;486;p21"/>
              <p:cNvSpPr/>
              <p:nvPr/>
            </p:nvSpPr>
            <p:spPr>
              <a:xfrm>
                <a:off x="1704975" y="227806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7" name="Google Shape;487;p21"/>
              <p:cNvSpPr/>
              <p:nvPr/>
            </p:nvSpPr>
            <p:spPr>
              <a:xfrm>
                <a:off x="1704975" y="234950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8" name="Google Shape;488;p21"/>
              <p:cNvSpPr/>
              <p:nvPr/>
            </p:nvSpPr>
            <p:spPr>
              <a:xfrm>
                <a:off x="1862138" y="251777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89" name="Google Shape;489;p21"/>
              <p:cNvSpPr/>
              <p:nvPr/>
            </p:nvSpPr>
            <p:spPr>
              <a:xfrm>
                <a:off x="2020888" y="268922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0" name="Google Shape;490;p21"/>
              <p:cNvSpPr/>
              <p:nvPr/>
            </p:nvSpPr>
            <p:spPr>
              <a:xfrm>
                <a:off x="2173288" y="2846388"/>
                <a:ext cx="487363" cy="454025"/>
              </a:xfrm>
              <a:custGeom>
                <a:avLst/>
                <a:gdLst/>
                <a:ahLst/>
                <a:cxnLst/>
                <a:rect l="l" t="t" r="r" b="b"/>
                <a:pathLst>
                  <a:path w="265" h="247" extrusionOk="0">
                    <a:moveTo>
                      <a:pt x="244" y="0"/>
                    </a:moveTo>
                    <a:cubicBezTo>
                      <a:pt x="242" y="0"/>
                      <a:pt x="241" y="0"/>
                      <a:pt x="240" y="0"/>
                    </a:cubicBezTo>
                    <a:cubicBezTo>
                      <a:pt x="233" y="1"/>
                      <a:pt x="226" y="5"/>
                      <a:pt x="220" y="10"/>
                    </a:cubicBezTo>
                    <a:cubicBezTo>
                      <a:pt x="0" y="230"/>
                      <a:pt x="0" y="230"/>
                      <a:pt x="0" y="230"/>
                    </a:cubicBezTo>
                    <a:cubicBezTo>
                      <a:pt x="7" y="225"/>
                      <a:pt x="14" y="222"/>
                      <a:pt x="21" y="222"/>
                    </a:cubicBezTo>
                    <a:cubicBezTo>
                      <a:pt x="27" y="222"/>
                      <a:pt x="32" y="224"/>
                      <a:pt x="36" y="228"/>
                    </a:cubicBezTo>
                    <a:cubicBezTo>
                      <a:pt x="41" y="233"/>
                      <a:pt x="43" y="240"/>
                      <a:pt x="42" y="247"/>
                    </a:cubicBezTo>
                    <a:cubicBezTo>
                      <a:pt x="193" y="97"/>
                      <a:pt x="193" y="97"/>
                      <a:pt x="193" y="97"/>
                    </a:cubicBezTo>
                    <a:cubicBezTo>
                      <a:pt x="195" y="94"/>
                      <a:pt x="199" y="93"/>
                      <a:pt x="202" y="93"/>
                    </a:cubicBezTo>
                    <a:cubicBezTo>
                      <a:pt x="203" y="93"/>
                      <a:pt x="204" y="93"/>
                      <a:pt x="205" y="93"/>
                    </a:cubicBezTo>
                    <a:cubicBezTo>
                      <a:pt x="254" y="44"/>
                      <a:pt x="254" y="44"/>
                      <a:pt x="254" y="44"/>
                    </a:cubicBezTo>
                    <a:cubicBezTo>
                      <a:pt x="260" y="39"/>
                      <a:pt x="263" y="32"/>
                      <a:pt x="264" y="25"/>
                    </a:cubicBezTo>
                    <a:cubicBezTo>
                      <a:pt x="265" y="17"/>
                      <a:pt x="264" y="10"/>
                      <a:pt x="259" y="6"/>
                    </a:cubicBezTo>
                    <a:cubicBezTo>
                      <a:pt x="255" y="2"/>
                      <a:pt x="250"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1" name="Google Shape;491;p21"/>
              <p:cNvSpPr/>
              <p:nvPr/>
            </p:nvSpPr>
            <p:spPr>
              <a:xfrm>
                <a:off x="1704975" y="230822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2" name="Google Shape;492;p21"/>
              <p:cNvSpPr/>
              <p:nvPr/>
            </p:nvSpPr>
            <p:spPr>
              <a:xfrm>
                <a:off x="1704975" y="247332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3" name="Google Shape;493;p21"/>
              <p:cNvSpPr/>
              <p:nvPr/>
            </p:nvSpPr>
            <p:spPr>
              <a:xfrm>
                <a:off x="1704975" y="264001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4" name="Google Shape;494;p21"/>
              <p:cNvSpPr/>
              <p:nvPr/>
            </p:nvSpPr>
            <p:spPr>
              <a:xfrm>
                <a:off x="1735138" y="280511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5" name="Google Shape;495;p21"/>
              <p:cNvSpPr/>
              <p:nvPr/>
            </p:nvSpPr>
            <p:spPr>
              <a:xfrm>
                <a:off x="1895475" y="297656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6" name="Google Shape;496;p21"/>
              <p:cNvSpPr/>
              <p:nvPr/>
            </p:nvSpPr>
            <p:spPr>
              <a:xfrm>
                <a:off x="1787525" y="3133725"/>
                <a:ext cx="750888" cy="682625"/>
              </a:xfrm>
              <a:custGeom>
                <a:avLst/>
                <a:gdLst/>
                <a:ahLst/>
                <a:cxnLst/>
                <a:rect l="l" t="t" r="r" b="b"/>
                <a:pathLst>
                  <a:path w="407" h="371" extrusionOk="0">
                    <a:moveTo>
                      <a:pt x="384" y="0"/>
                    </a:moveTo>
                    <a:cubicBezTo>
                      <a:pt x="381" y="0"/>
                      <a:pt x="377" y="1"/>
                      <a:pt x="373" y="2"/>
                    </a:cubicBezTo>
                    <a:cubicBezTo>
                      <a:pt x="369" y="4"/>
                      <a:pt x="364" y="7"/>
                      <a:pt x="360" y="11"/>
                    </a:cubicBezTo>
                    <a:cubicBezTo>
                      <a:pt x="0" y="371"/>
                      <a:pt x="0" y="371"/>
                      <a:pt x="0" y="371"/>
                    </a:cubicBezTo>
                    <a:cubicBezTo>
                      <a:pt x="68" y="371"/>
                      <a:pt x="68" y="371"/>
                      <a:pt x="68" y="371"/>
                    </a:cubicBezTo>
                    <a:cubicBezTo>
                      <a:pt x="58" y="371"/>
                      <a:pt x="58" y="371"/>
                      <a:pt x="58" y="371"/>
                    </a:cubicBezTo>
                    <a:cubicBezTo>
                      <a:pt x="114" y="315"/>
                      <a:pt x="114" y="315"/>
                      <a:pt x="114" y="315"/>
                    </a:cubicBezTo>
                    <a:cubicBezTo>
                      <a:pt x="117" y="312"/>
                      <a:pt x="121" y="310"/>
                      <a:pt x="124" y="310"/>
                    </a:cubicBezTo>
                    <a:cubicBezTo>
                      <a:pt x="125" y="310"/>
                      <a:pt x="127" y="311"/>
                      <a:pt x="128" y="311"/>
                    </a:cubicBezTo>
                    <a:cubicBezTo>
                      <a:pt x="394" y="45"/>
                      <a:pt x="394" y="45"/>
                      <a:pt x="394" y="45"/>
                    </a:cubicBezTo>
                    <a:cubicBezTo>
                      <a:pt x="398" y="41"/>
                      <a:pt x="401" y="36"/>
                      <a:pt x="403" y="32"/>
                    </a:cubicBezTo>
                    <a:cubicBezTo>
                      <a:pt x="407" y="22"/>
                      <a:pt x="406" y="12"/>
                      <a:pt x="399" y="6"/>
                    </a:cubicBezTo>
                    <a:cubicBezTo>
                      <a:pt x="395" y="2"/>
                      <a:pt x="390" y="0"/>
                      <a:pt x="38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7" name="Google Shape;497;p21"/>
              <p:cNvSpPr/>
              <p:nvPr/>
            </p:nvSpPr>
            <p:spPr>
              <a:xfrm>
                <a:off x="1704975" y="275748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8" name="Google Shape;498;p21"/>
              <p:cNvSpPr/>
              <p:nvPr/>
            </p:nvSpPr>
            <p:spPr>
              <a:xfrm>
                <a:off x="1704975" y="292258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499" name="Google Shape;499;p21"/>
              <p:cNvSpPr/>
              <p:nvPr/>
            </p:nvSpPr>
            <p:spPr>
              <a:xfrm>
                <a:off x="1704975" y="308927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00" name="Google Shape;500;p21"/>
              <p:cNvSpPr/>
              <p:nvPr/>
            </p:nvSpPr>
            <p:spPr>
              <a:xfrm>
                <a:off x="1704975" y="3254375"/>
                <a:ext cx="547688" cy="561975"/>
              </a:xfrm>
              <a:custGeom>
                <a:avLst/>
                <a:gdLst/>
                <a:ahLst/>
                <a:cxnLst/>
                <a:rect l="l" t="t" r="r" b="b"/>
                <a:pathLst>
                  <a:path w="297" h="305" extrusionOk="0">
                    <a:moveTo>
                      <a:pt x="275" y="0"/>
                    </a:moveTo>
                    <a:cubicBezTo>
                      <a:pt x="268" y="0"/>
                      <a:pt x="261" y="3"/>
                      <a:pt x="254" y="8"/>
                    </a:cubicBezTo>
                    <a:cubicBezTo>
                      <a:pt x="253" y="9"/>
                      <a:pt x="252" y="10"/>
                      <a:pt x="251" y="11"/>
                    </a:cubicBezTo>
                    <a:cubicBezTo>
                      <a:pt x="0" y="262"/>
                      <a:pt x="0" y="262"/>
                      <a:pt x="0" y="262"/>
                    </a:cubicBezTo>
                    <a:cubicBezTo>
                      <a:pt x="0" y="305"/>
                      <a:pt x="0" y="305"/>
                      <a:pt x="0" y="305"/>
                    </a:cubicBezTo>
                    <a:cubicBezTo>
                      <a:pt x="26" y="305"/>
                      <a:pt x="26" y="305"/>
                      <a:pt x="26" y="305"/>
                    </a:cubicBezTo>
                    <a:cubicBezTo>
                      <a:pt x="51" y="280"/>
                      <a:pt x="51" y="280"/>
                      <a:pt x="51" y="280"/>
                    </a:cubicBezTo>
                    <a:cubicBezTo>
                      <a:pt x="49" y="276"/>
                      <a:pt x="50" y="271"/>
                      <a:pt x="54" y="267"/>
                    </a:cubicBezTo>
                    <a:cubicBezTo>
                      <a:pt x="226" y="95"/>
                      <a:pt x="226" y="95"/>
                      <a:pt x="226" y="95"/>
                    </a:cubicBezTo>
                    <a:cubicBezTo>
                      <a:pt x="229" y="92"/>
                      <a:pt x="232" y="91"/>
                      <a:pt x="235" y="91"/>
                    </a:cubicBezTo>
                    <a:cubicBezTo>
                      <a:pt x="237" y="91"/>
                      <a:pt x="238" y="91"/>
                      <a:pt x="239" y="92"/>
                    </a:cubicBezTo>
                    <a:cubicBezTo>
                      <a:pt x="280" y="50"/>
                      <a:pt x="280" y="50"/>
                      <a:pt x="280" y="50"/>
                    </a:cubicBezTo>
                    <a:cubicBezTo>
                      <a:pt x="279" y="47"/>
                      <a:pt x="280" y="42"/>
                      <a:pt x="284" y="38"/>
                    </a:cubicBezTo>
                    <a:cubicBezTo>
                      <a:pt x="296" y="25"/>
                      <a:pt x="296" y="25"/>
                      <a:pt x="296" y="25"/>
                    </a:cubicBezTo>
                    <a:cubicBezTo>
                      <a:pt x="297" y="18"/>
                      <a:pt x="295" y="11"/>
                      <a:pt x="290" y="6"/>
                    </a:cubicBezTo>
                    <a:cubicBezTo>
                      <a:pt x="286" y="2"/>
                      <a:pt x="281" y="0"/>
                      <a:pt x="2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01" name="Google Shape;501;p21"/>
              <p:cNvSpPr/>
              <p:nvPr/>
            </p:nvSpPr>
            <p:spPr>
              <a:xfrm>
                <a:off x="1704975" y="320992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02" name="Google Shape;502;p21"/>
              <p:cNvSpPr/>
              <p:nvPr/>
            </p:nvSpPr>
            <p:spPr>
              <a:xfrm>
                <a:off x="1704975" y="337661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03" name="Google Shape;503;p21"/>
              <p:cNvSpPr/>
              <p:nvPr/>
            </p:nvSpPr>
            <p:spPr>
              <a:xfrm>
                <a:off x="3090863" y="98901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04" name="Google Shape;504;p21"/>
              <p:cNvSpPr/>
              <p:nvPr/>
            </p:nvSpPr>
            <p:spPr>
              <a:xfrm>
                <a:off x="2597150" y="2154238"/>
                <a:ext cx="344488" cy="338138"/>
              </a:xfrm>
              <a:custGeom>
                <a:avLst/>
                <a:gdLst/>
                <a:ahLst/>
                <a:cxnLst/>
                <a:rect l="l" t="t" r="r" b="b"/>
                <a:pathLst>
                  <a:path w="187" h="184" extrusionOk="0">
                    <a:moveTo>
                      <a:pt x="178" y="0"/>
                    </a:moveTo>
                    <a:cubicBezTo>
                      <a:pt x="175" y="0"/>
                      <a:pt x="171" y="1"/>
                      <a:pt x="169" y="4"/>
                    </a:cubicBezTo>
                    <a:cubicBezTo>
                      <a:pt x="6" y="167"/>
                      <a:pt x="6" y="167"/>
                      <a:pt x="6" y="167"/>
                    </a:cubicBezTo>
                    <a:cubicBezTo>
                      <a:pt x="1" y="172"/>
                      <a:pt x="0" y="178"/>
                      <a:pt x="4" y="182"/>
                    </a:cubicBezTo>
                    <a:cubicBezTo>
                      <a:pt x="5" y="183"/>
                      <a:pt x="7" y="184"/>
                      <a:pt x="9" y="184"/>
                    </a:cubicBezTo>
                    <a:cubicBezTo>
                      <a:pt x="10" y="184"/>
                      <a:pt x="10" y="184"/>
                      <a:pt x="11" y="184"/>
                    </a:cubicBezTo>
                    <a:cubicBezTo>
                      <a:pt x="13" y="183"/>
                      <a:pt x="16" y="182"/>
                      <a:pt x="18" y="180"/>
                    </a:cubicBezTo>
                    <a:cubicBezTo>
                      <a:pt x="181" y="17"/>
                      <a:pt x="181" y="17"/>
                      <a:pt x="181" y="17"/>
                    </a:cubicBezTo>
                    <a:cubicBezTo>
                      <a:pt x="186" y="12"/>
                      <a:pt x="187" y="6"/>
                      <a:pt x="183" y="2"/>
                    </a:cubicBezTo>
                    <a:cubicBezTo>
                      <a:pt x="182" y="1"/>
                      <a:pt x="180" y="0"/>
                      <a:pt x="17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05" name="Google Shape;505;p21"/>
              <p:cNvSpPr/>
              <p:nvPr/>
            </p:nvSpPr>
            <p:spPr>
              <a:xfrm>
                <a:off x="2471738" y="273526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06" name="Google Shape;506;p21"/>
              <p:cNvSpPr/>
              <p:nvPr/>
            </p:nvSpPr>
            <p:spPr>
              <a:xfrm>
                <a:off x="1963738" y="234473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07" name="Google Shape;507;p21"/>
              <p:cNvSpPr/>
              <p:nvPr/>
            </p:nvSpPr>
            <p:spPr>
              <a:xfrm>
                <a:off x="1963738" y="234473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08" name="Google Shape;508;p21"/>
              <p:cNvSpPr/>
              <p:nvPr/>
            </p:nvSpPr>
            <p:spPr>
              <a:xfrm>
                <a:off x="2132013" y="251618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09" name="Google Shape;509;p21"/>
              <p:cNvSpPr/>
              <p:nvPr/>
            </p:nvSpPr>
            <p:spPr>
              <a:xfrm>
                <a:off x="2133600" y="251777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0" name="Google Shape;510;p21"/>
              <p:cNvSpPr/>
              <p:nvPr/>
            </p:nvSpPr>
            <p:spPr>
              <a:xfrm>
                <a:off x="2365375" y="273050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1" name="Google Shape;511;p21"/>
              <p:cNvSpPr/>
              <p:nvPr/>
            </p:nvSpPr>
            <p:spPr>
              <a:xfrm>
                <a:off x="2344738" y="302260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2" name="Google Shape;512;p21"/>
              <p:cNvSpPr/>
              <p:nvPr/>
            </p:nvSpPr>
            <p:spPr>
              <a:xfrm>
                <a:off x="1841500" y="263842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3" name="Google Shape;513;p21"/>
              <p:cNvSpPr/>
              <p:nvPr/>
            </p:nvSpPr>
            <p:spPr>
              <a:xfrm>
                <a:off x="1841500" y="263842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4" name="Google Shape;514;p21"/>
              <p:cNvSpPr/>
              <p:nvPr/>
            </p:nvSpPr>
            <p:spPr>
              <a:xfrm>
                <a:off x="2006600" y="280352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5" name="Google Shape;515;p21"/>
              <p:cNvSpPr/>
              <p:nvPr/>
            </p:nvSpPr>
            <p:spPr>
              <a:xfrm>
                <a:off x="2006600" y="280352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6" name="Google Shape;516;p21"/>
              <p:cNvSpPr/>
              <p:nvPr/>
            </p:nvSpPr>
            <p:spPr>
              <a:xfrm>
                <a:off x="2082800" y="285115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7" name="Google Shape;517;p21"/>
              <p:cNvSpPr/>
              <p:nvPr/>
            </p:nvSpPr>
            <p:spPr>
              <a:xfrm>
                <a:off x="2051050" y="313531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8" name="Google Shape;518;p21"/>
              <p:cNvSpPr/>
              <p:nvPr/>
            </p:nvSpPr>
            <p:spPr>
              <a:xfrm>
                <a:off x="2236788" y="3016250"/>
                <a:ext cx="314325" cy="315913"/>
              </a:xfrm>
              <a:custGeom>
                <a:avLst/>
                <a:gdLst/>
                <a:ahLst/>
                <a:cxnLst/>
                <a:rect l="l" t="t" r="r" b="b"/>
                <a:pathLst>
                  <a:path w="170" h="171" extrusionOk="0">
                    <a:moveTo>
                      <a:pt x="167" y="0"/>
                    </a:moveTo>
                    <a:cubicBezTo>
                      <a:pt x="164" y="0"/>
                      <a:pt x="160" y="1"/>
                      <a:pt x="158" y="4"/>
                    </a:cubicBezTo>
                    <a:cubicBezTo>
                      <a:pt x="7" y="154"/>
                      <a:pt x="7" y="154"/>
                      <a:pt x="7" y="154"/>
                    </a:cubicBezTo>
                    <a:cubicBezTo>
                      <a:pt x="6" y="160"/>
                      <a:pt x="4" y="166"/>
                      <a:pt x="0" y="171"/>
                    </a:cubicBezTo>
                    <a:cubicBezTo>
                      <a:pt x="170" y="0"/>
                      <a:pt x="170" y="0"/>
                      <a:pt x="170" y="0"/>
                    </a:cubicBezTo>
                    <a:cubicBezTo>
                      <a:pt x="169"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19" name="Google Shape;519;p21"/>
              <p:cNvSpPr/>
              <p:nvPr/>
            </p:nvSpPr>
            <p:spPr>
              <a:xfrm>
                <a:off x="2219325" y="330041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0" name="Google Shape;520;p21"/>
              <p:cNvSpPr/>
              <p:nvPr/>
            </p:nvSpPr>
            <p:spPr>
              <a:xfrm>
                <a:off x="1704975" y="291623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1" name="Google Shape;521;p21"/>
              <p:cNvSpPr/>
              <p:nvPr/>
            </p:nvSpPr>
            <p:spPr>
              <a:xfrm>
                <a:off x="1704975" y="291623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2" name="Google Shape;522;p21"/>
              <p:cNvSpPr/>
              <p:nvPr/>
            </p:nvSpPr>
            <p:spPr>
              <a:xfrm>
                <a:off x="1876425" y="308768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3" name="Google Shape;523;p21"/>
              <p:cNvSpPr/>
              <p:nvPr/>
            </p:nvSpPr>
            <p:spPr>
              <a:xfrm>
                <a:off x="1957388" y="313372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4" name="Google Shape;524;p21"/>
              <p:cNvSpPr/>
              <p:nvPr/>
            </p:nvSpPr>
            <p:spPr>
              <a:xfrm>
                <a:off x="1920875" y="342265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5" name="Google Shape;525;p21"/>
              <p:cNvSpPr/>
              <p:nvPr/>
            </p:nvSpPr>
            <p:spPr>
              <a:xfrm>
                <a:off x="1754188" y="337978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6" name="Google Shape;526;p21"/>
              <p:cNvSpPr/>
              <p:nvPr/>
            </p:nvSpPr>
            <p:spPr>
              <a:xfrm>
                <a:off x="1754188" y="337978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7" name="Google Shape;527;p21"/>
              <p:cNvSpPr/>
              <p:nvPr/>
            </p:nvSpPr>
            <p:spPr>
              <a:xfrm>
                <a:off x="1795463" y="3422650"/>
                <a:ext cx="349250" cy="347663"/>
              </a:xfrm>
              <a:custGeom>
                <a:avLst/>
                <a:gdLst/>
                <a:ahLst/>
                <a:cxnLst/>
                <a:rect l="l" t="t" r="r" b="b"/>
                <a:pathLst>
                  <a:path w="190" h="189" extrusionOk="0">
                    <a:moveTo>
                      <a:pt x="186" y="0"/>
                    </a:moveTo>
                    <a:cubicBezTo>
                      <a:pt x="183" y="0"/>
                      <a:pt x="180" y="1"/>
                      <a:pt x="177" y="4"/>
                    </a:cubicBezTo>
                    <a:cubicBezTo>
                      <a:pt x="5" y="176"/>
                      <a:pt x="5" y="176"/>
                      <a:pt x="5" y="176"/>
                    </a:cubicBezTo>
                    <a:cubicBezTo>
                      <a:pt x="1" y="180"/>
                      <a:pt x="0" y="185"/>
                      <a:pt x="2" y="189"/>
                    </a:cubicBezTo>
                    <a:cubicBezTo>
                      <a:pt x="190" y="1"/>
                      <a:pt x="190" y="1"/>
                      <a:pt x="190" y="1"/>
                    </a:cubicBezTo>
                    <a:cubicBezTo>
                      <a:pt x="189" y="0"/>
                      <a:pt x="188" y="0"/>
                      <a:pt x="1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28" name="Google Shape;528;p21"/>
              <p:cNvSpPr/>
              <p:nvPr/>
            </p:nvSpPr>
            <p:spPr>
              <a:xfrm>
                <a:off x="1895475" y="3703638"/>
                <a:ext cx="128588" cy="112713"/>
              </a:xfrm>
              <a:custGeom>
                <a:avLst/>
                <a:gdLst/>
                <a:ahLst/>
                <a:cxnLst/>
                <a:rect l="l" t="t" r="r" b="b"/>
                <a:pathLst>
                  <a:path w="70" h="61" extrusionOk="0">
                    <a:moveTo>
                      <a:pt x="66" y="0"/>
                    </a:moveTo>
                    <a:cubicBezTo>
                      <a:pt x="63" y="0"/>
                      <a:pt x="59" y="2"/>
                      <a:pt x="56" y="5"/>
                    </a:cubicBezTo>
                    <a:cubicBezTo>
                      <a:pt x="0" y="61"/>
                      <a:pt x="0" y="61"/>
                      <a:pt x="0" y="61"/>
                    </a:cubicBezTo>
                    <a:cubicBezTo>
                      <a:pt x="10" y="61"/>
                      <a:pt x="10" y="61"/>
                      <a:pt x="10" y="61"/>
                    </a:cubicBezTo>
                    <a:cubicBezTo>
                      <a:pt x="70" y="1"/>
                      <a:pt x="70" y="1"/>
                      <a:pt x="70" y="1"/>
                    </a:cubicBezTo>
                    <a:cubicBezTo>
                      <a:pt x="69" y="1"/>
                      <a:pt x="67" y="0"/>
                      <a:pt x="6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529"/>
        <p:cNvGrpSpPr/>
        <p:nvPr/>
      </p:nvGrpSpPr>
      <p:grpSpPr>
        <a:xfrm>
          <a:off x="0" y="0"/>
          <a:ext cx="0" cy="0"/>
          <a:chOff x="0" y="0"/>
          <a:chExt cx="0" cy="0"/>
        </a:xfrm>
      </p:grpSpPr>
      <p:sp>
        <p:nvSpPr>
          <p:cNvPr id="530" name="Google Shape;530;p22"/>
          <p:cNvSpPr>
            <a:spLocks noGrp="1"/>
          </p:cNvSpPr>
          <p:nvPr>
            <p:ph type="pic" idx="2"/>
          </p:nvPr>
        </p:nvSpPr>
        <p:spPr>
          <a:xfrm>
            <a:off x="1001486" y="519794"/>
            <a:ext cx="4104000" cy="4052100"/>
          </a:xfrm>
          <a:prstGeom prst="rect">
            <a:avLst/>
          </a:prstGeom>
          <a:solidFill>
            <a:schemeClr val="lt1"/>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531"/>
        <p:cNvGrpSpPr/>
        <p:nvPr/>
      </p:nvGrpSpPr>
      <p:grpSpPr>
        <a:xfrm>
          <a:off x="0" y="0"/>
          <a:ext cx="0" cy="0"/>
          <a:chOff x="0" y="0"/>
          <a:chExt cx="0" cy="0"/>
        </a:xfrm>
      </p:grpSpPr>
      <p:sp>
        <p:nvSpPr>
          <p:cNvPr id="532" name="Google Shape;532;p23"/>
          <p:cNvSpPr txBox="1">
            <a:spLocks noGrp="1"/>
          </p:cNvSpPr>
          <p:nvPr>
            <p:ph type="title"/>
          </p:nvPr>
        </p:nvSpPr>
        <p:spPr>
          <a:xfrm>
            <a:off x="5181599" y="1275330"/>
            <a:ext cx="37086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595959"/>
              </a:buClr>
              <a:buSzPts val="3300"/>
              <a:buFont typeface="Raleway"/>
              <a:buNone/>
              <a:defRPr b="1">
                <a:solidFill>
                  <a:srgbClr val="595959"/>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33" name="Google Shape;533;p23"/>
          <p:cNvSpPr>
            <a:spLocks noGrp="1"/>
          </p:cNvSpPr>
          <p:nvPr>
            <p:ph type="pic" idx="2"/>
          </p:nvPr>
        </p:nvSpPr>
        <p:spPr>
          <a:xfrm>
            <a:off x="284871" y="152718"/>
            <a:ext cx="4420200" cy="464400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534"/>
        <p:cNvGrpSpPr/>
        <p:nvPr/>
      </p:nvGrpSpPr>
      <p:grpSpPr>
        <a:xfrm>
          <a:off x="0" y="0"/>
          <a:ext cx="0" cy="0"/>
          <a:chOff x="0" y="0"/>
          <a:chExt cx="0" cy="0"/>
        </a:xfrm>
      </p:grpSpPr>
      <p:sp>
        <p:nvSpPr>
          <p:cNvPr id="535" name="Google Shape;535;p24"/>
          <p:cNvSpPr txBox="1">
            <a:spLocks noGrp="1"/>
          </p:cNvSpPr>
          <p:nvPr>
            <p:ph type="title"/>
          </p:nvPr>
        </p:nvSpPr>
        <p:spPr>
          <a:xfrm>
            <a:off x="438149" y="1275330"/>
            <a:ext cx="37086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595959"/>
              </a:buClr>
              <a:buSzPts val="3300"/>
              <a:buFont typeface="Raleway"/>
              <a:buNone/>
              <a:defRPr b="1">
                <a:solidFill>
                  <a:srgbClr val="595959"/>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36" name="Google Shape;536;p24"/>
          <p:cNvSpPr>
            <a:spLocks noGrp="1"/>
          </p:cNvSpPr>
          <p:nvPr>
            <p:ph type="pic" idx="2"/>
          </p:nvPr>
        </p:nvSpPr>
        <p:spPr>
          <a:xfrm>
            <a:off x="2804432" y="-1314450"/>
            <a:ext cx="7668900" cy="80574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537"/>
        <p:cNvGrpSpPr/>
        <p:nvPr/>
      </p:nvGrpSpPr>
      <p:grpSpPr>
        <a:xfrm>
          <a:off x="0" y="0"/>
          <a:ext cx="0" cy="0"/>
          <a:chOff x="0" y="0"/>
          <a:chExt cx="0" cy="0"/>
        </a:xfrm>
      </p:grpSpPr>
      <p:sp>
        <p:nvSpPr>
          <p:cNvPr id="538" name="Google Shape;538;p25"/>
          <p:cNvSpPr>
            <a:spLocks noGrp="1"/>
          </p:cNvSpPr>
          <p:nvPr>
            <p:ph type="pic" idx="2"/>
          </p:nvPr>
        </p:nvSpPr>
        <p:spPr>
          <a:xfrm>
            <a:off x="0" y="0"/>
            <a:ext cx="1828800" cy="5143500"/>
          </a:xfrm>
          <a:prstGeom prst="rect">
            <a:avLst/>
          </a:prstGeom>
          <a:noFill/>
          <a:ln>
            <a:noFill/>
          </a:ln>
        </p:spPr>
      </p:sp>
      <p:sp>
        <p:nvSpPr>
          <p:cNvPr id="539" name="Google Shape;539;p25"/>
          <p:cNvSpPr>
            <a:spLocks noGrp="1"/>
          </p:cNvSpPr>
          <p:nvPr>
            <p:ph type="pic" idx="3"/>
          </p:nvPr>
        </p:nvSpPr>
        <p:spPr>
          <a:xfrm>
            <a:off x="1828800" y="0"/>
            <a:ext cx="1828800" cy="5143500"/>
          </a:xfrm>
          <a:prstGeom prst="rect">
            <a:avLst/>
          </a:prstGeom>
          <a:noFill/>
          <a:ln>
            <a:noFill/>
          </a:ln>
        </p:spPr>
      </p:sp>
      <p:sp>
        <p:nvSpPr>
          <p:cNvPr id="540" name="Google Shape;540;p25"/>
          <p:cNvSpPr>
            <a:spLocks noGrp="1"/>
          </p:cNvSpPr>
          <p:nvPr>
            <p:ph type="pic" idx="4"/>
          </p:nvPr>
        </p:nvSpPr>
        <p:spPr>
          <a:xfrm>
            <a:off x="3657600" y="0"/>
            <a:ext cx="1828800" cy="5143500"/>
          </a:xfrm>
          <a:prstGeom prst="rect">
            <a:avLst/>
          </a:prstGeom>
          <a:noFill/>
          <a:ln>
            <a:noFill/>
          </a:ln>
        </p:spPr>
      </p:sp>
      <p:sp>
        <p:nvSpPr>
          <p:cNvPr id="541" name="Google Shape;541;p25"/>
          <p:cNvSpPr>
            <a:spLocks noGrp="1"/>
          </p:cNvSpPr>
          <p:nvPr>
            <p:ph type="pic" idx="5"/>
          </p:nvPr>
        </p:nvSpPr>
        <p:spPr>
          <a:xfrm>
            <a:off x="7315200" y="0"/>
            <a:ext cx="1828800" cy="51435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542"/>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solidFill>
          <a:srgbClr val="FFFFFF"/>
        </a:solidFill>
        <a:effectLst/>
      </p:bgPr>
    </p:bg>
    <p:spTree>
      <p:nvGrpSpPr>
        <p:cNvPr id="1" name="Shape 543"/>
        <p:cNvGrpSpPr/>
        <p:nvPr/>
      </p:nvGrpSpPr>
      <p:grpSpPr>
        <a:xfrm>
          <a:off x="0" y="0"/>
          <a:ext cx="0" cy="0"/>
          <a:chOff x="0" y="0"/>
          <a:chExt cx="0" cy="0"/>
        </a:xfrm>
      </p:grpSpPr>
      <p:grpSp>
        <p:nvGrpSpPr>
          <p:cNvPr id="544" name="Google Shape;544;p27"/>
          <p:cNvGrpSpPr/>
          <p:nvPr/>
        </p:nvGrpSpPr>
        <p:grpSpPr>
          <a:xfrm rot="-2700000">
            <a:off x="735405" y="-2938810"/>
            <a:ext cx="7884794" cy="8182380"/>
            <a:chOff x="9030369" y="-5842"/>
            <a:chExt cx="3150829" cy="2891174"/>
          </a:xfrm>
        </p:grpSpPr>
        <p:grpSp>
          <p:nvGrpSpPr>
            <p:cNvPr id="545" name="Google Shape;545;p27"/>
            <p:cNvGrpSpPr/>
            <p:nvPr/>
          </p:nvGrpSpPr>
          <p:grpSpPr>
            <a:xfrm rot="10800000">
              <a:off x="10734263" y="191395"/>
              <a:ext cx="1446934" cy="2693937"/>
              <a:chOff x="6621743" y="1928255"/>
              <a:chExt cx="1755775" cy="3700463"/>
            </a:xfrm>
          </p:grpSpPr>
          <p:sp>
            <p:nvSpPr>
              <p:cNvPr id="546" name="Google Shape;546;p27"/>
              <p:cNvSpPr/>
              <p:nvPr/>
            </p:nvSpPr>
            <p:spPr>
              <a:xfrm>
                <a:off x="7150381" y="192825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47" name="Google Shape;547;p27"/>
              <p:cNvSpPr/>
              <p:nvPr/>
            </p:nvSpPr>
            <p:spPr>
              <a:xfrm>
                <a:off x="7339293" y="212669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48" name="Google Shape;548;p27"/>
              <p:cNvSpPr/>
              <p:nvPr/>
            </p:nvSpPr>
            <p:spPr>
              <a:xfrm>
                <a:off x="7536143" y="232354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49" name="Google Shape;549;p27"/>
              <p:cNvSpPr/>
              <p:nvPr/>
            </p:nvSpPr>
            <p:spPr>
              <a:xfrm>
                <a:off x="7607581" y="239339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0" name="Google Shape;550;p27"/>
              <p:cNvSpPr/>
              <p:nvPr/>
            </p:nvSpPr>
            <p:spPr>
              <a:xfrm>
                <a:off x="6885268" y="205049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1" name="Google Shape;551;p27"/>
              <p:cNvSpPr/>
              <p:nvPr/>
            </p:nvSpPr>
            <p:spPr>
              <a:xfrm>
                <a:off x="6942418" y="214733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2" name="Google Shape;552;p27"/>
              <p:cNvSpPr/>
              <p:nvPr/>
            </p:nvSpPr>
            <p:spPr>
              <a:xfrm>
                <a:off x="7169431" y="232830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3" name="Google Shape;553;p27"/>
              <p:cNvSpPr/>
              <p:nvPr/>
            </p:nvSpPr>
            <p:spPr>
              <a:xfrm>
                <a:off x="7317068" y="251245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4" name="Google Shape;554;p27"/>
              <p:cNvSpPr/>
              <p:nvPr/>
            </p:nvSpPr>
            <p:spPr>
              <a:xfrm>
                <a:off x="7491693" y="269660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5" name="Google Shape;555;p27"/>
              <p:cNvSpPr/>
              <p:nvPr/>
            </p:nvSpPr>
            <p:spPr>
              <a:xfrm>
                <a:off x="7656793" y="286170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6" name="Google Shape;556;p27"/>
              <p:cNvSpPr/>
              <p:nvPr/>
            </p:nvSpPr>
            <p:spPr>
              <a:xfrm>
                <a:off x="7828243" y="303156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7" name="Google Shape;557;p27"/>
              <p:cNvSpPr/>
              <p:nvPr/>
            </p:nvSpPr>
            <p:spPr>
              <a:xfrm>
                <a:off x="8079068" y="327921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8" name="Google Shape;558;p27"/>
              <p:cNvSpPr/>
              <p:nvPr/>
            </p:nvSpPr>
            <p:spPr>
              <a:xfrm>
                <a:off x="6769381" y="226956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9" name="Google Shape;559;p27"/>
              <p:cNvSpPr/>
              <p:nvPr/>
            </p:nvSpPr>
            <p:spPr>
              <a:xfrm>
                <a:off x="6963056" y="242196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0" name="Google Shape;560;p27"/>
              <p:cNvSpPr/>
              <p:nvPr/>
            </p:nvSpPr>
            <p:spPr>
              <a:xfrm>
                <a:off x="6986868" y="260611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1" name="Google Shape;561;p27"/>
              <p:cNvSpPr/>
              <p:nvPr/>
            </p:nvSpPr>
            <p:spPr>
              <a:xfrm>
                <a:off x="7198006" y="279026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2" name="Google Shape;562;p27"/>
              <p:cNvSpPr/>
              <p:nvPr/>
            </p:nvSpPr>
            <p:spPr>
              <a:xfrm>
                <a:off x="7353581" y="296806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3" name="Google Shape;563;p27"/>
              <p:cNvSpPr/>
              <p:nvPr/>
            </p:nvSpPr>
            <p:spPr>
              <a:xfrm>
                <a:off x="7526618" y="314269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4" name="Google Shape;564;p27"/>
              <p:cNvSpPr/>
              <p:nvPr/>
            </p:nvSpPr>
            <p:spPr>
              <a:xfrm>
                <a:off x="7698068" y="331414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5" name="Google Shape;565;p27"/>
              <p:cNvSpPr/>
              <p:nvPr/>
            </p:nvSpPr>
            <p:spPr>
              <a:xfrm>
                <a:off x="7869518" y="348400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6" name="Google Shape;566;p27"/>
              <p:cNvSpPr/>
              <p:nvPr/>
            </p:nvSpPr>
            <p:spPr>
              <a:xfrm>
                <a:off x="8034618" y="365228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7" name="Google Shape;567;p27"/>
              <p:cNvSpPr/>
              <p:nvPr/>
            </p:nvSpPr>
            <p:spPr>
              <a:xfrm>
                <a:off x="6621743" y="237275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8" name="Google Shape;568;p27"/>
              <p:cNvSpPr/>
              <p:nvPr/>
            </p:nvSpPr>
            <p:spPr>
              <a:xfrm>
                <a:off x="6699531" y="265374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9" name="Google Shape;569;p27"/>
              <p:cNvSpPr/>
              <p:nvPr/>
            </p:nvSpPr>
            <p:spPr>
              <a:xfrm>
                <a:off x="6828118" y="272359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0" name="Google Shape;570;p27"/>
              <p:cNvSpPr/>
              <p:nvPr/>
            </p:nvSpPr>
            <p:spPr>
              <a:xfrm>
                <a:off x="6917018" y="290298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1" name="Google Shape;571;p27"/>
              <p:cNvSpPr/>
              <p:nvPr/>
            </p:nvSpPr>
            <p:spPr>
              <a:xfrm>
                <a:off x="7064656" y="308713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2" name="Google Shape;572;p27"/>
              <p:cNvSpPr/>
              <p:nvPr/>
            </p:nvSpPr>
            <p:spPr>
              <a:xfrm>
                <a:off x="7232931" y="326651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3" name="Google Shape;573;p27"/>
              <p:cNvSpPr/>
              <p:nvPr/>
            </p:nvSpPr>
            <p:spPr>
              <a:xfrm>
                <a:off x="7401206" y="343320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4" name="Google Shape;574;p27"/>
              <p:cNvSpPr/>
              <p:nvPr/>
            </p:nvSpPr>
            <p:spPr>
              <a:xfrm>
                <a:off x="7571068" y="360148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5" name="Google Shape;575;p27"/>
              <p:cNvSpPr/>
              <p:nvPr/>
            </p:nvSpPr>
            <p:spPr>
              <a:xfrm>
                <a:off x="7742518" y="377293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6" name="Google Shape;576;p27"/>
              <p:cNvSpPr/>
              <p:nvPr/>
            </p:nvSpPr>
            <p:spPr>
              <a:xfrm>
                <a:off x="7971118" y="393803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7" name="Google Shape;577;p27"/>
              <p:cNvSpPr/>
              <p:nvPr/>
            </p:nvSpPr>
            <p:spPr>
              <a:xfrm>
                <a:off x="6621743" y="263786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8" name="Google Shape;578;p27"/>
              <p:cNvSpPr/>
              <p:nvPr/>
            </p:nvSpPr>
            <p:spPr>
              <a:xfrm>
                <a:off x="6621743" y="276645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9" name="Google Shape;579;p27"/>
              <p:cNvSpPr/>
              <p:nvPr/>
            </p:nvSpPr>
            <p:spPr>
              <a:xfrm>
                <a:off x="6724931" y="310618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0" name="Google Shape;580;p27"/>
              <p:cNvSpPr/>
              <p:nvPr/>
            </p:nvSpPr>
            <p:spPr>
              <a:xfrm>
                <a:off x="6855106" y="318079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1" name="Google Shape;581;p27"/>
              <p:cNvSpPr/>
              <p:nvPr/>
            </p:nvSpPr>
            <p:spPr>
              <a:xfrm>
                <a:off x="6944006" y="336494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2" name="Google Shape;582;p27"/>
              <p:cNvSpPr/>
              <p:nvPr/>
            </p:nvSpPr>
            <p:spPr>
              <a:xfrm>
                <a:off x="7101168" y="354433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3" name="Google Shape;583;p27"/>
              <p:cNvSpPr/>
              <p:nvPr/>
            </p:nvSpPr>
            <p:spPr>
              <a:xfrm>
                <a:off x="7267856" y="371419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4" name="Google Shape;584;p27"/>
              <p:cNvSpPr/>
              <p:nvPr/>
            </p:nvSpPr>
            <p:spPr>
              <a:xfrm>
                <a:off x="7436131" y="387929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5" name="Google Shape;585;p27"/>
              <p:cNvSpPr/>
              <p:nvPr/>
            </p:nvSpPr>
            <p:spPr>
              <a:xfrm>
                <a:off x="7677431" y="405074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6" name="Google Shape;586;p27"/>
              <p:cNvSpPr/>
              <p:nvPr/>
            </p:nvSpPr>
            <p:spPr>
              <a:xfrm>
                <a:off x="6621743" y="288393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7" name="Google Shape;587;p27"/>
              <p:cNvSpPr/>
              <p:nvPr/>
            </p:nvSpPr>
            <p:spPr>
              <a:xfrm>
                <a:off x="6621743" y="306490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8" name="Google Shape;588;p27"/>
              <p:cNvSpPr/>
              <p:nvPr/>
            </p:nvSpPr>
            <p:spPr>
              <a:xfrm>
                <a:off x="6655081" y="329826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9" name="Google Shape;589;p27"/>
              <p:cNvSpPr/>
              <p:nvPr/>
            </p:nvSpPr>
            <p:spPr>
              <a:xfrm>
                <a:off x="6791606" y="347606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0" name="Google Shape;590;p27"/>
              <p:cNvSpPr/>
              <p:nvPr/>
            </p:nvSpPr>
            <p:spPr>
              <a:xfrm>
                <a:off x="6945593" y="366339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1" name="Google Shape;591;p27"/>
              <p:cNvSpPr/>
              <p:nvPr/>
            </p:nvSpPr>
            <p:spPr>
              <a:xfrm>
                <a:off x="7201181" y="383166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2" name="Google Shape;592;p27"/>
              <p:cNvSpPr/>
              <p:nvPr/>
            </p:nvSpPr>
            <p:spPr>
              <a:xfrm>
                <a:off x="7347231" y="400311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3" name="Google Shape;593;p27"/>
              <p:cNvSpPr/>
              <p:nvPr/>
            </p:nvSpPr>
            <p:spPr>
              <a:xfrm>
                <a:off x="7382156" y="416821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4" name="Google Shape;594;p27"/>
              <p:cNvSpPr/>
              <p:nvPr/>
            </p:nvSpPr>
            <p:spPr>
              <a:xfrm>
                <a:off x="7591706" y="419203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5" name="Google Shape;595;p27"/>
              <p:cNvSpPr/>
              <p:nvPr/>
            </p:nvSpPr>
            <p:spPr>
              <a:xfrm>
                <a:off x="6621743" y="334271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6" name="Google Shape;596;p27"/>
              <p:cNvSpPr/>
              <p:nvPr/>
            </p:nvSpPr>
            <p:spPr>
              <a:xfrm>
                <a:off x="6621743" y="352051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7" name="Google Shape;597;p27"/>
              <p:cNvSpPr/>
              <p:nvPr/>
            </p:nvSpPr>
            <p:spPr>
              <a:xfrm>
                <a:off x="6670956" y="375705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8" name="Google Shape;598;p27"/>
              <p:cNvSpPr/>
              <p:nvPr/>
            </p:nvSpPr>
            <p:spPr>
              <a:xfrm>
                <a:off x="6823356" y="394120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9" name="Google Shape;599;p27"/>
              <p:cNvSpPr/>
              <p:nvPr/>
            </p:nvSpPr>
            <p:spPr>
              <a:xfrm>
                <a:off x="7077356" y="411583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0" name="Google Shape;600;p27"/>
              <p:cNvSpPr/>
              <p:nvPr/>
            </p:nvSpPr>
            <p:spPr>
              <a:xfrm>
                <a:off x="7229756" y="428410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1" name="Google Shape;601;p27"/>
              <p:cNvSpPr/>
              <p:nvPr/>
            </p:nvSpPr>
            <p:spPr>
              <a:xfrm>
                <a:off x="7366281" y="432379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2" name="Google Shape;602;p27"/>
              <p:cNvSpPr/>
              <p:nvPr/>
            </p:nvSpPr>
            <p:spPr>
              <a:xfrm>
                <a:off x="6621743" y="356179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3" name="Google Shape;603;p27"/>
              <p:cNvSpPr/>
              <p:nvPr/>
            </p:nvSpPr>
            <p:spPr>
              <a:xfrm>
                <a:off x="6621743" y="374911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4" name="Google Shape;604;p27"/>
              <p:cNvSpPr/>
              <p:nvPr/>
            </p:nvSpPr>
            <p:spPr>
              <a:xfrm>
                <a:off x="6621743" y="392056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5" name="Google Shape;605;p27"/>
              <p:cNvSpPr/>
              <p:nvPr/>
            </p:nvSpPr>
            <p:spPr>
              <a:xfrm>
                <a:off x="6739218" y="399041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6" name="Google Shape;606;p27"/>
              <p:cNvSpPr/>
              <p:nvPr/>
            </p:nvSpPr>
            <p:spPr>
              <a:xfrm>
                <a:off x="6904318" y="416504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7" name="Google Shape;607;p27"/>
              <p:cNvSpPr/>
              <p:nvPr/>
            </p:nvSpPr>
            <p:spPr>
              <a:xfrm>
                <a:off x="7088468" y="445396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8" name="Google Shape;608;p27"/>
              <p:cNvSpPr/>
              <p:nvPr/>
            </p:nvSpPr>
            <p:spPr>
              <a:xfrm>
                <a:off x="7228168" y="454604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9" name="Google Shape;609;p27"/>
              <p:cNvSpPr/>
              <p:nvPr/>
            </p:nvSpPr>
            <p:spPr>
              <a:xfrm>
                <a:off x="6621743" y="402851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0" name="Google Shape;610;p27"/>
              <p:cNvSpPr/>
              <p:nvPr/>
            </p:nvSpPr>
            <p:spPr>
              <a:xfrm>
                <a:off x="6621743" y="420314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1" name="Google Shape;611;p27"/>
              <p:cNvSpPr/>
              <p:nvPr/>
            </p:nvSpPr>
            <p:spPr>
              <a:xfrm>
                <a:off x="6621743" y="427458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2" name="Google Shape;612;p27"/>
              <p:cNvSpPr/>
              <p:nvPr/>
            </p:nvSpPr>
            <p:spPr>
              <a:xfrm>
                <a:off x="6778906" y="444285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3" name="Google Shape;613;p27"/>
              <p:cNvSpPr/>
              <p:nvPr/>
            </p:nvSpPr>
            <p:spPr>
              <a:xfrm>
                <a:off x="6937656" y="461430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4" name="Google Shape;614;p27"/>
              <p:cNvSpPr/>
              <p:nvPr/>
            </p:nvSpPr>
            <p:spPr>
              <a:xfrm>
                <a:off x="6621743" y="423330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5" name="Google Shape;615;p27"/>
              <p:cNvSpPr/>
              <p:nvPr/>
            </p:nvSpPr>
            <p:spPr>
              <a:xfrm>
                <a:off x="6621743" y="439840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6" name="Google Shape;616;p27"/>
              <p:cNvSpPr/>
              <p:nvPr/>
            </p:nvSpPr>
            <p:spPr>
              <a:xfrm>
                <a:off x="6621743" y="456509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7" name="Google Shape;617;p27"/>
              <p:cNvSpPr/>
              <p:nvPr/>
            </p:nvSpPr>
            <p:spPr>
              <a:xfrm>
                <a:off x="6651906" y="473019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8" name="Google Shape;618;p27"/>
              <p:cNvSpPr/>
              <p:nvPr/>
            </p:nvSpPr>
            <p:spPr>
              <a:xfrm>
                <a:off x="6812243" y="490164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9" name="Google Shape;619;p27"/>
              <p:cNvSpPr/>
              <p:nvPr/>
            </p:nvSpPr>
            <p:spPr>
              <a:xfrm>
                <a:off x="6621743" y="468256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0" name="Google Shape;620;p27"/>
              <p:cNvSpPr/>
              <p:nvPr/>
            </p:nvSpPr>
            <p:spPr>
              <a:xfrm>
                <a:off x="6621743" y="484766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1" name="Google Shape;621;p27"/>
              <p:cNvSpPr/>
              <p:nvPr/>
            </p:nvSpPr>
            <p:spPr>
              <a:xfrm>
                <a:off x="6621743" y="501435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2" name="Google Shape;622;p27"/>
              <p:cNvSpPr/>
              <p:nvPr/>
            </p:nvSpPr>
            <p:spPr>
              <a:xfrm>
                <a:off x="6621743" y="513500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3" name="Google Shape;623;p27"/>
              <p:cNvSpPr/>
              <p:nvPr/>
            </p:nvSpPr>
            <p:spPr>
              <a:xfrm>
                <a:off x="6621743" y="530169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4" name="Google Shape;624;p27"/>
              <p:cNvSpPr/>
              <p:nvPr/>
            </p:nvSpPr>
            <p:spPr>
              <a:xfrm>
                <a:off x="7972706" y="2464830"/>
                <a:ext cx="46038" cy="46038"/>
              </a:xfrm>
              <a:custGeom>
                <a:avLst/>
                <a:gdLst/>
                <a:ahLst/>
                <a:cxnLst/>
                <a:rect l="l" t="t" r="r" b="b"/>
                <a:pathLst>
                  <a:path w="25" h="25" extrusionOk="0">
                    <a:moveTo>
                      <a:pt x="24" y="0"/>
                    </a:moveTo>
                    <a:cubicBezTo>
                      <a:pt x="24" y="0"/>
                      <a:pt x="23" y="0"/>
                      <a:pt x="23" y="1"/>
                    </a:cubicBezTo>
                    <a:cubicBezTo>
                      <a:pt x="1" y="23"/>
                      <a:pt x="1" y="23"/>
                      <a:pt x="1" y="23"/>
                    </a:cubicBezTo>
                    <a:cubicBezTo>
                      <a:pt x="0" y="23"/>
                      <a:pt x="0" y="24"/>
                      <a:pt x="0" y="25"/>
                    </a:cubicBezTo>
                    <a:cubicBezTo>
                      <a:pt x="1" y="25"/>
                      <a:pt x="1" y="25"/>
                      <a:pt x="1" y="25"/>
                    </a:cubicBezTo>
                    <a:cubicBezTo>
                      <a:pt x="2" y="25"/>
                      <a:pt x="2" y="25"/>
                      <a:pt x="2" y="25"/>
                    </a:cubicBezTo>
                    <a:cubicBezTo>
                      <a:pt x="24" y="3"/>
                      <a:pt x="24" y="3"/>
                      <a:pt x="24" y="3"/>
                    </a:cubicBezTo>
                    <a:cubicBezTo>
                      <a:pt x="25" y="2"/>
                      <a:pt x="25" y="1"/>
                      <a:pt x="25" y="1"/>
                    </a:cubicBezTo>
                    <a:cubicBezTo>
                      <a:pt x="25"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5" name="Google Shape;625;p27"/>
              <p:cNvSpPr/>
              <p:nvPr/>
            </p:nvSpPr>
            <p:spPr>
              <a:xfrm>
                <a:off x="7518681" y="2425143"/>
                <a:ext cx="55563" cy="55563"/>
              </a:xfrm>
              <a:custGeom>
                <a:avLst/>
                <a:gdLst/>
                <a:ahLst/>
                <a:cxnLst/>
                <a:rect l="l" t="t" r="r" b="b"/>
                <a:pathLst>
                  <a:path w="30" h="30" extrusionOk="0">
                    <a:moveTo>
                      <a:pt x="28" y="0"/>
                    </a:moveTo>
                    <a:cubicBezTo>
                      <a:pt x="28" y="0"/>
                      <a:pt x="27" y="0"/>
                      <a:pt x="27" y="0"/>
                    </a:cubicBezTo>
                    <a:cubicBezTo>
                      <a:pt x="1" y="27"/>
                      <a:pt x="1" y="27"/>
                      <a:pt x="1" y="27"/>
                    </a:cubicBezTo>
                    <a:cubicBezTo>
                      <a:pt x="0" y="28"/>
                      <a:pt x="0" y="29"/>
                      <a:pt x="0" y="29"/>
                    </a:cubicBezTo>
                    <a:cubicBezTo>
                      <a:pt x="0" y="30"/>
                      <a:pt x="1" y="30"/>
                      <a:pt x="1" y="30"/>
                    </a:cubicBezTo>
                    <a:cubicBezTo>
                      <a:pt x="1" y="30"/>
                      <a:pt x="1" y="30"/>
                      <a:pt x="1" y="30"/>
                    </a:cubicBezTo>
                    <a:cubicBezTo>
                      <a:pt x="2" y="30"/>
                      <a:pt x="2" y="29"/>
                      <a:pt x="3" y="29"/>
                    </a:cubicBezTo>
                    <a:cubicBezTo>
                      <a:pt x="29" y="3"/>
                      <a:pt x="29" y="3"/>
                      <a:pt x="29" y="3"/>
                    </a:cubicBezTo>
                    <a:cubicBezTo>
                      <a:pt x="30" y="2"/>
                      <a:pt x="30" y="1"/>
                      <a:pt x="29" y="0"/>
                    </a:cubicBezTo>
                    <a:cubicBezTo>
                      <a:pt x="29" y="0"/>
                      <a:pt x="29"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6" name="Google Shape;626;p27"/>
              <p:cNvSpPr/>
              <p:nvPr/>
            </p:nvSpPr>
            <p:spPr>
              <a:xfrm>
                <a:off x="7679018" y="2585480"/>
                <a:ext cx="55563" cy="55563"/>
              </a:xfrm>
              <a:custGeom>
                <a:avLst/>
                <a:gdLst/>
                <a:ahLst/>
                <a:cxnLst/>
                <a:rect l="l" t="t" r="r" b="b"/>
                <a:pathLst>
                  <a:path w="30" h="30" extrusionOk="0">
                    <a:moveTo>
                      <a:pt x="29" y="0"/>
                    </a:moveTo>
                    <a:cubicBezTo>
                      <a:pt x="29" y="0"/>
                      <a:pt x="28" y="1"/>
                      <a:pt x="28" y="1"/>
                    </a:cubicBezTo>
                    <a:cubicBezTo>
                      <a:pt x="1" y="28"/>
                      <a:pt x="1" y="28"/>
                      <a:pt x="1" y="28"/>
                    </a:cubicBezTo>
                    <a:cubicBezTo>
                      <a:pt x="0" y="28"/>
                      <a:pt x="0" y="29"/>
                      <a:pt x="1" y="30"/>
                    </a:cubicBezTo>
                    <a:cubicBezTo>
                      <a:pt x="1" y="30"/>
                      <a:pt x="1" y="30"/>
                      <a:pt x="2" y="30"/>
                    </a:cubicBezTo>
                    <a:cubicBezTo>
                      <a:pt x="2" y="30"/>
                      <a:pt x="2" y="30"/>
                      <a:pt x="2" y="30"/>
                    </a:cubicBezTo>
                    <a:cubicBezTo>
                      <a:pt x="2" y="30"/>
                      <a:pt x="3" y="30"/>
                      <a:pt x="3" y="30"/>
                    </a:cubicBezTo>
                    <a:cubicBezTo>
                      <a:pt x="30" y="3"/>
                      <a:pt x="30" y="3"/>
                      <a:pt x="30" y="3"/>
                    </a:cubicBezTo>
                    <a:cubicBezTo>
                      <a:pt x="30" y="2"/>
                      <a:pt x="30" y="1"/>
                      <a:pt x="30" y="1"/>
                    </a:cubicBezTo>
                    <a:cubicBezTo>
                      <a:pt x="30" y="1"/>
                      <a:pt x="29" y="0"/>
                      <a:pt x="2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7" name="Google Shape;627;p27"/>
              <p:cNvSpPr/>
              <p:nvPr/>
            </p:nvSpPr>
            <p:spPr>
              <a:xfrm>
                <a:off x="7840943" y="2747405"/>
                <a:ext cx="55563" cy="55563"/>
              </a:xfrm>
              <a:custGeom>
                <a:avLst/>
                <a:gdLst/>
                <a:ahLst/>
                <a:cxnLst/>
                <a:rect l="l" t="t" r="r" b="b"/>
                <a:pathLst>
                  <a:path w="30" h="30" extrusionOk="0">
                    <a:moveTo>
                      <a:pt x="29" y="0"/>
                    </a:moveTo>
                    <a:cubicBezTo>
                      <a:pt x="28" y="0"/>
                      <a:pt x="28" y="0"/>
                      <a:pt x="27" y="1"/>
                    </a:cubicBezTo>
                    <a:cubicBezTo>
                      <a:pt x="1" y="27"/>
                      <a:pt x="1" y="27"/>
                      <a:pt x="1" y="27"/>
                    </a:cubicBezTo>
                    <a:cubicBezTo>
                      <a:pt x="0" y="28"/>
                      <a:pt x="0" y="29"/>
                      <a:pt x="0" y="29"/>
                    </a:cubicBezTo>
                    <a:cubicBezTo>
                      <a:pt x="1" y="30"/>
                      <a:pt x="1" y="30"/>
                      <a:pt x="1" y="30"/>
                    </a:cubicBezTo>
                    <a:cubicBezTo>
                      <a:pt x="1" y="30"/>
                      <a:pt x="1" y="30"/>
                      <a:pt x="1" y="30"/>
                    </a:cubicBezTo>
                    <a:cubicBezTo>
                      <a:pt x="2" y="30"/>
                      <a:pt x="2" y="30"/>
                      <a:pt x="3" y="29"/>
                    </a:cubicBezTo>
                    <a:cubicBezTo>
                      <a:pt x="29" y="3"/>
                      <a:pt x="29" y="3"/>
                      <a:pt x="29" y="3"/>
                    </a:cubicBezTo>
                    <a:cubicBezTo>
                      <a:pt x="30" y="2"/>
                      <a:pt x="30" y="1"/>
                      <a:pt x="29" y="0"/>
                    </a:cubicBezTo>
                    <a:cubicBezTo>
                      <a:pt x="29" y="0"/>
                      <a:pt x="29" y="0"/>
                      <a:pt x="2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8" name="Google Shape;628;p27"/>
              <p:cNvSpPr/>
              <p:nvPr/>
            </p:nvSpPr>
            <p:spPr>
              <a:xfrm>
                <a:off x="8007631" y="291409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9" name="Google Shape;629;p27"/>
              <p:cNvSpPr/>
              <p:nvPr/>
            </p:nvSpPr>
            <p:spPr>
              <a:xfrm>
                <a:off x="7064656" y="2385455"/>
                <a:ext cx="65088" cy="63500"/>
              </a:xfrm>
              <a:custGeom>
                <a:avLst/>
                <a:gdLst/>
                <a:ahLst/>
                <a:cxnLst/>
                <a:rect l="l" t="t" r="r" b="b"/>
                <a:pathLst>
                  <a:path w="36" h="35" extrusionOk="0">
                    <a:moveTo>
                      <a:pt x="34" y="0"/>
                    </a:moveTo>
                    <a:cubicBezTo>
                      <a:pt x="33" y="0"/>
                      <a:pt x="33" y="1"/>
                      <a:pt x="32" y="1"/>
                    </a:cubicBezTo>
                    <a:cubicBezTo>
                      <a:pt x="1" y="32"/>
                      <a:pt x="1" y="32"/>
                      <a:pt x="1" y="32"/>
                    </a:cubicBezTo>
                    <a:cubicBezTo>
                      <a:pt x="0" y="33"/>
                      <a:pt x="0" y="34"/>
                      <a:pt x="1" y="35"/>
                    </a:cubicBezTo>
                    <a:cubicBezTo>
                      <a:pt x="1" y="35"/>
                      <a:pt x="2" y="35"/>
                      <a:pt x="2" y="35"/>
                    </a:cubicBezTo>
                    <a:cubicBezTo>
                      <a:pt x="2" y="35"/>
                      <a:pt x="2" y="35"/>
                      <a:pt x="2" y="35"/>
                    </a:cubicBezTo>
                    <a:cubicBezTo>
                      <a:pt x="3" y="35"/>
                      <a:pt x="3" y="35"/>
                      <a:pt x="4" y="34"/>
                    </a:cubicBezTo>
                    <a:cubicBezTo>
                      <a:pt x="35" y="4"/>
                      <a:pt x="35" y="4"/>
                      <a:pt x="35" y="4"/>
                    </a:cubicBezTo>
                    <a:cubicBezTo>
                      <a:pt x="35" y="3"/>
                      <a:pt x="36" y="2"/>
                      <a:pt x="35" y="1"/>
                    </a:cubicBezTo>
                    <a:cubicBezTo>
                      <a:pt x="35" y="1"/>
                      <a:pt x="34" y="0"/>
                      <a:pt x="3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0" name="Google Shape;630;p27"/>
              <p:cNvSpPr/>
              <p:nvPr/>
            </p:nvSpPr>
            <p:spPr>
              <a:xfrm>
                <a:off x="7388506" y="466034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1" name="Google Shape;631;p27"/>
              <p:cNvSpPr/>
              <p:nvPr/>
            </p:nvSpPr>
            <p:spPr>
              <a:xfrm>
                <a:off x="6880506" y="426981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2" name="Google Shape;632;p27"/>
              <p:cNvSpPr/>
              <p:nvPr/>
            </p:nvSpPr>
            <p:spPr>
              <a:xfrm>
                <a:off x="6880506" y="426981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3" name="Google Shape;633;p27"/>
              <p:cNvSpPr/>
              <p:nvPr/>
            </p:nvSpPr>
            <p:spPr>
              <a:xfrm>
                <a:off x="7048781" y="444126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4" name="Google Shape;634;p27"/>
              <p:cNvSpPr/>
              <p:nvPr/>
            </p:nvSpPr>
            <p:spPr>
              <a:xfrm>
                <a:off x="7050368" y="444285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5" name="Google Shape;635;p27"/>
              <p:cNvSpPr/>
              <p:nvPr/>
            </p:nvSpPr>
            <p:spPr>
              <a:xfrm>
                <a:off x="7282143" y="465558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6" name="Google Shape;636;p27"/>
              <p:cNvSpPr/>
              <p:nvPr/>
            </p:nvSpPr>
            <p:spPr>
              <a:xfrm>
                <a:off x="7261506" y="494768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7" name="Google Shape;637;p27"/>
              <p:cNvSpPr/>
              <p:nvPr/>
            </p:nvSpPr>
            <p:spPr>
              <a:xfrm>
                <a:off x="6621743" y="4393643"/>
                <a:ext cx="112713" cy="120650"/>
              </a:xfrm>
              <a:custGeom>
                <a:avLst/>
                <a:gdLst/>
                <a:ahLst/>
                <a:cxnLst/>
                <a:rect l="l" t="t" r="r" b="b"/>
                <a:pathLst>
                  <a:path w="61" h="66" extrusionOk="0">
                    <a:moveTo>
                      <a:pt x="58" y="0"/>
                    </a:moveTo>
                    <a:cubicBezTo>
                      <a:pt x="56" y="0"/>
                      <a:pt x="55" y="0"/>
                      <a:pt x="54" y="1"/>
                    </a:cubicBezTo>
                    <a:cubicBezTo>
                      <a:pt x="0" y="55"/>
                      <a:pt x="0" y="55"/>
                      <a:pt x="0" y="55"/>
                    </a:cubicBezTo>
                    <a:cubicBezTo>
                      <a:pt x="0" y="66"/>
                      <a:pt x="0" y="66"/>
                      <a:pt x="0" y="66"/>
                    </a:cubicBezTo>
                    <a:cubicBezTo>
                      <a:pt x="59" y="7"/>
                      <a:pt x="59" y="7"/>
                      <a:pt x="59" y="7"/>
                    </a:cubicBezTo>
                    <a:cubicBezTo>
                      <a:pt x="61" y="5"/>
                      <a:pt x="61" y="2"/>
                      <a:pt x="60" y="1"/>
                    </a:cubicBezTo>
                    <a:cubicBezTo>
                      <a:pt x="59" y="0"/>
                      <a:pt x="58" y="0"/>
                      <a:pt x="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8" name="Google Shape;638;p27"/>
              <p:cNvSpPr/>
              <p:nvPr/>
            </p:nvSpPr>
            <p:spPr>
              <a:xfrm>
                <a:off x="6758268" y="456350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9" name="Google Shape;639;p27"/>
              <p:cNvSpPr/>
              <p:nvPr/>
            </p:nvSpPr>
            <p:spPr>
              <a:xfrm>
                <a:off x="6758268" y="456350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0" name="Google Shape;640;p27"/>
              <p:cNvSpPr/>
              <p:nvPr/>
            </p:nvSpPr>
            <p:spPr>
              <a:xfrm>
                <a:off x="6923368" y="472860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1" name="Google Shape;641;p27"/>
              <p:cNvSpPr/>
              <p:nvPr/>
            </p:nvSpPr>
            <p:spPr>
              <a:xfrm>
                <a:off x="6923368" y="472860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2" name="Google Shape;642;p27"/>
              <p:cNvSpPr/>
              <p:nvPr/>
            </p:nvSpPr>
            <p:spPr>
              <a:xfrm>
                <a:off x="6999568" y="477623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3" name="Google Shape;643;p27"/>
              <p:cNvSpPr/>
              <p:nvPr/>
            </p:nvSpPr>
            <p:spPr>
              <a:xfrm>
                <a:off x="6967818" y="506039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4" name="Google Shape;644;p27"/>
              <p:cNvSpPr/>
              <p:nvPr/>
            </p:nvSpPr>
            <p:spPr>
              <a:xfrm>
                <a:off x="7136093" y="522549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5" name="Google Shape;645;p27"/>
              <p:cNvSpPr/>
              <p:nvPr/>
            </p:nvSpPr>
            <p:spPr>
              <a:xfrm>
                <a:off x="6621743" y="484131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6" name="Google Shape;646;p27"/>
              <p:cNvSpPr/>
              <p:nvPr/>
            </p:nvSpPr>
            <p:spPr>
              <a:xfrm>
                <a:off x="6621743" y="484131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7" name="Google Shape;647;p27"/>
              <p:cNvSpPr/>
              <p:nvPr/>
            </p:nvSpPr>
            <p:spPr>
              <a:xfrm>
                <a:off x="6793193" y="501276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8" name="Google Shape;648;p27"/>
              <p:cNvSpPr/>
              <p:nvPr/>
            </p:nvSpPr>
            <p:spPr>
              <a:xfrm>
                <a:off x="6793193" y="5012768"/>
                <a:ext cx="122238" cy="120650"/>
              </a:xfrm>
              <a:custGeom>
                <a:avLst/>
                <a:gdLst/>
                <a:ahLst/>
                <a:cxnLst/>
                <a:rect l="l" t="t" r="r" b="b"/>
                <a:pathLst>
                  <a:path w="66" h="66" extrusionOk="0">
                    <a:moveTo>
                      <a:pt x="66" y="0"/>
                    </a:moveTo>
                    <a:cubicBezTo>
                      <a:pt x="65" y="0"/>
                      <a:pt x="64" y="1"/>
                      <a:pt x="63" y="2"/>
                    </a:cubicBezTo>
                    <a:cubicBezTo>
                      <a:pt x="1" y="63"/>
                      <a:pt x="1" y="63"/>
                      <a:pt x="1" y="63"/>
                    </a:cubicBezTo>
                    <a:cubicBezTo>
                      <a:pt x="1" y="64"/>
                      <a:pt x="0" y="65"/>
                      <a:pt x="0" y="66"/>
                    </a:cubicBezTo>
                    <a:cubicBezTo>
                      <a:pt x="66" y="0"/>
                      <a:pt x="66" y="0"/>
                      <a:pt x="6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9" name="Google Shape;649;p27"/>
              <p:cNvSpPr/>
              <p:nvPr/>
            </p:nvSpPr>
            <p:spPr>
              <a:xfrm>
                <a:off x="6874156" y="505880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0" name="Google Shape;650;p27"/>
              <p:cNvSpPr/>
              <p:nvPr/>
            </p:nvSpPr>
            <p:spPr>
              <a:xfrm>
                <a:off x="6837643" y="534773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1" name="Google Shape;651;p27"/>
              <p:cNvSpPr/>
              <p:nvPr/>
            </p:nvSpPr>
            <p:spPr>
              <a:xfrm>
                <a:off x="6670956" y="530486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2" name="Google Shape;652;p27"/>
              <p:cNvSpPr/>
              <p:nvPr/>
            </p:nvSpPr>
            <p:spPr>
              <a:xfrm>
                <a:off x="6670956" y="530486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nvGrpSpPr>
            <p:cNvPr id="653" name="Google Shape;653;p27"/>
            <p:cNvGrpSpPr/>
            <p:nvPr/>
          </p:nvGrpSpPr>
          <p:grpSpPr>
            <a:xfrm rot="-5400000" flipH="1">
              <a:off x="9905278" y="-880751"/>
              <a:ext cx="1392619" cy="3142438"/>
              <a:chOff x="1704975" y="3175"/>
              <a:chExt cx="1912938" cy="3813176"/>
            </a:xfrm>
          </p:grpSpPr>
          <p:sp>
            <p:nvSpPr>
              <p:cNvPr id="654" name="Google Shape;654;p27"/>
              <p:cNvSpPr/>
              <p:nvPr/>
            </p:nvSpPr>
            <p:spPr>
              <a:xfrm>
                <a:off x="2233613" y="317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5" name="Google Shape;655;p27"/>
              <p:cNvSpPr/>
              <p:nvPr/>
            </p:nvSpPr>
            <p:spPr>
              <a:xfrm>
                <a:off x="2422525" y="20161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6" name="Google Shape;656;p27"/>
              <p:cNvSpPr/>
              <p:nvPr/>
            </p:nvSpPr>
            <p:spPr>
              <a:xfrm>
                <a:off x="2619375" y="39846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7" name="Google Shape;657;p27"/>
              <p:cNvSpPr/>
              <p:nvPr/>
            </p:nvSpPr>
            <p:spPr>
              <a:xfrm>
                <a:off x="2690813" y="46831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8" name="Google Shape;658;p27"/>
              <p:cNvSpPr/>
              <p:nvPr/>
            </p:nvSpPr>
            <p:spPr>
              <a:xfrm>
                <a:off x="1968500" y="12541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9" name="Google Shape;659;p27"/>
              <p:cNvSpPr/>
              <p:nvPr/>
            </p:nvSpPr>
            <p:spPr>
              <a:xfrm>
                <a:off x="2025650" y="22225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0" name="Google Shape;660;p27"/>
              <p:cNvSpPr/>
              <p:nvPr/>
            </p:nvSpPr>
            <p:spPr>
              <a:xfrm>
                <a:off x="2252663" y="40322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1" name="Google Shape;661;p27"/>
              <p:cNvSpPr/>
              <p:nvPr/>
            </p:nvSpPr>
            <p:spPr>
              <a:xfrm>
                <a:off x="2400300" y="58737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2" name="Google Shape;662;p27"/>
              <p:cNvSpPr/>
              <p:nvPr/>
            </p:nvSpPr>
            <p:spPr>
              <a:xfrm>
                <a:off x="2574925" y="77152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3" name="Google Shape;663;p27"/>
              <p:cNvSpPr/>
              <p:nvPr/>
            </p:nvSpPr>
            <p:spPr>
              <a:xfrm>
                <a:off x="2740025" y="93662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4" name="Google Shape;664;p27"/>
              <p:cNvSpPr/>
              <p:nvPr/>
            </p:nvSpPr>
            <p:spPr>
              <a:xfrm>
                <a:off x="2911475" y="110648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5" name="Google Shape;665;p27"/>
              <p:cNvSpPr/>
              <p:nvPr/>
            </p:nvSpPr>
            <p:spPr>
              <a:xfrm>
                <a:off x="3162300" y="135413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6" name="Google Shape;666;p27"/>
              <p:cNvSpPr/>
              <p:nvPr/>
            </p:nvSpPr>
            <p:spPr>
              <a:xfrm>
                <a:off x="1852613" y="34448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7" name="Google Shape;667;p27"/>
              <p:cNvSpPr/>
              <p:nvPr/>
            </p:nvSpPr>
            <p:spPr>
              <a:xfrm>
                <a:off x="2046288" y="49688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8" name="Google Shape;668;p27"/>
              <p:cNvSpPr/>
              <p:nvPr/>
            </p:nvSpPr>
            <p:spPr>
              <a:xfrm>
                <a:off x="2070100" y="68103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9" name="Google Shape;669;p27"/>
              <p:cNvSpPr/>
              <p:nvPr/>
            </p:nvSpPr>
            <p:spPr>
              <a:xfrm>
                <a:off x="2281238" y="86518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0" name="Google Shape;670;p27"/>
              <p:cNvSpPr/>
              <p:nvPr/>
            </p:nvSpPr>
            <p:spPr>
              <a:xfrm>
                <a:off x="2436813" y="104298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1" name="Google Shape;671;p27"/>
              <p:cNvSpPr/>
              <p:nvPr/>
            </p:nvSpPr>
            <p:spPr>
              <a:xfrm>
                <a:off x="2609850" y="121761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2" name="Google Shape;672;p27"/>
              <p:cNvSpPr/>
              <p:nvPr/>
            </p:nvSpPr>
            <p:spPr>
              <a:xfrm>
                <a:off x="2781300" y="138906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3" name="Google Shape;673;p27"/>
              <p:cNvSpPr/>
              <p:nvPr/>
            </p:nvSpPr>
            <p:spPr>
              <a:xfrm>
                <a:off x="2952750" y="155892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4" name="Google Shape;674;p27"/>
              <p:cNvSpPr/>
              <p:nvPr/>
            </p:nvSpPr>
            <p:spPr>
              <a:xfrm>
                <a:off x="3117850" y="172720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5" name="Google Shape;675;p27"/>
              <p:cNvSpPr/>
              <p:nvPr/>
            </p:nvSpPr>
            <p:spPr>
              <a:xfrm>
                <a:off x="3284538" y="1892300"/>
                <a:ext cx="333375" cy="327025"/>
              </a:xfrm>
              <a:custGeom>
                <a:avLst/>
                <a:gdLst/>
                <a:ahLst/>
                <a:cxnLst/>
                <a:rect l="l" t="t" r="r" b="b"/>
                <a:pathLst>
                  <a:path w="181" h="178" extrusionOk="0">
                    <a:moveTo>
                      <a:pt x="172" y="0"/>
                    </a:moveTo>
                    <a:cubicBezTo>
                      <a:pt x="169" y="0"/>
                      <a:pt x="166" y="1"/>
                      <a:pt x="164" y="3"/>
                    </a:cubicBezTo>
                    <a:cubicBezTo>
                      <a:pt x="5" y="162"/>
                      <a:pt x="5" y="162"/>
                      <a:pt x="5" y="162"/>
                    </a:cubicBezTo>
                    <a:cubicBezTo>
                      <a:pt x="0" y="167"/>
                      <a:pt x="0" y="173"/>
                      <a:pt x="3" y="176"/>
                    </a:cubicBezTo>
                    <a:cubicBezTo>
                      <a:pt x="5" y="178"/>
                      <a:pt x="6" y="178"/>
                      <a:pt x="9" y="178"/>
                    </a:cubicBezTo>
                    <a:cubicBezTo>
                      <a:pt x="9" y="178"/>
                      <a:pt x="9" y="178"/>
                      <a:pt x="10" y="178"/>
                    </a:cubicBezTo>
                    <a:cubicBezTo>
                      <a:pt x="12" y="178"/>
                      <a:pt x="15" y="177"/>
                      <a:pt x="17" y="175"/>
                    </a:cubicBezTo>
                    <a:cubicBezTo>
                      <a:pt x="176" y="16"/>
                      <a:pt x="176" y="16"/>
                      <a:pt x="176" y="16"/>
                    </a:cubicBezTo>
                    <a:cubicBezTo>
                      <a:pt x="180" y="11"/>
                      <a:pt x="181" y="5"/>
                      <a:pt x="178" y="2"/>
                    </a:cubicBezTo>
                    <a:cubicBezTo>
                      <a:pt x="176" y="0"/>
                      <a:pt x="174" y="0"/>
                      <a:pt x="1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6" name="Google Shape;676;p27"/>
              <p:cNvSpPr/>
              <p:nvPr/>
            </p:nvSpPr>
            <p:spPr>
              <a:xfrm>
                <a:off x="1704975" y="255588"/>
                <a:ext cx="163513" cy="203200"/>
              </a:xfrm>
              <a:custGeom>
                <a:avLst/>
                <a:gdLst/>
                <a:ahLst/>
                <a:cxnLst/>
                <a:rect l="l" t="t" r="r" b="b"/>
                <a:pathLst>
                  <a:path w="89" h="110" extrusionOk="0">
                    <a:moveTo>
                      <a:pt x="72" y="0"/>
                    </a:moveTo>
                    <a:cubicBezTo>
                      <a:pt x="67" y="0"/>
                      <a:pt x="61" y="2"/>
                      <a:pt x="56" y="7"/>
                    </a:cubicBezTo>
                    <a:cubicBezTo>
                      <a:pt x="0" y="63"/>
                      <a:pt x="0" y="63"/>
                      <a:pt x="0" y="63"/>
                    </a:cubicBezTo>
                    <a:cubicBezTo>
                      <a:pt x="0" y="110"/>
                      <a:pt x="0" y="110"/>
                      <a:pt x="0" y="110"/>
                    </a:cubicBezTo>
                    <a:cubicBezTo>
                      <a:pt x="79" y="31"/>
                      <a:pt x="79" y="31"/>
                      <a:pt x="79" y="31"/>
                    </a:cubicBezTo>
                    <a:cubicBezTo>
                      <a:pt x="88" y="22"/>
                      <a:pt x="89" y="10"/>
                      <a:pt x="83" y="4"/>
                    </a:cubicBezTo>
                    <a:cubicBezTo>
                      <a:pt x="80" y="1"/>
                      <a:pt x="76"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7" name="Google Shape;677;p27"/>
              <p:cNvSpPr/>
              <p:nvPr/>
            </p:nvSpPr>
            <p:spPr>
              <a:xfrm>
                <a:off x="1704975" y="44767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8" name="Google Shape;678;p27"/>
              <p:cNvSpPr/>
              <p:nvPr/>
            </p:nvSpPr>
            <p:spPr>
              <a:xfrm>
                <a:off x="1782763" y="72866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9" name="Google Shape;679;p27"/>
              <p:cNvSpPr/>
              <p:nvPr/>
            </p:nvSpPr>
            <p:spPr>
              <a:xfrm>
                <a:off x="1911350" y="79851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0" name="Google Shape;680;p27"/>
              <p:cNvSpPr/>
              <p:nvPr/>
            </p:nvSpPr>
            <p:spPr>
              <a:xfrm>
                <a:off x="2000250" y="97790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1" name="Google Shape;681;p27"/>
              <p:cNvSpPr/>
              <p:nvPr/>
            </p:nvSpPr>
            <p:spPr>
              <a:xfrm>
                <a:off x="2147888" y="116205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2" name="Google Shape;682;p27"/>
              <p:cNvSpPr/>
              <p:nvPr/>
            </p:nvSpPr>
            <p:spPr>
              <a:xfrm>
                <a:off x="2316163" y="134143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3" name="Google Shape;683;p27"/>
              <p:cNvSpPr/>
              <p:nvPr/>
            </p:nvSpPr>
            <p:spPr>
              <a:xfrm>
                <a:off x="2484438" y="150812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4" name="Google Shape;684;p27"/>
              <p:cNvSpPr/>
              <p:nvPr/>
            </p:nvSpPr>
            <p:spPr>
              <a:xfrm>
                <a:off x="2654300" y="167640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5" name="Google Shape;685;p27"/>
              <p:cNvSpPr/>
              <p:nvPr/>
            </p:nvSpPr>
            <p:spPr>
              <a:xfrm>
                <a:off x="2825750" y="184785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6" name="Google Shape;686;p27"/>
              <p:cNvSpPr/>
              <p:nvPr/>
            </p:nvSpPr>
            <p:spPr>
              <a:xfrm>
                <a:off x="3054350" y="201295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7" name="Google Shape;687;p27"/>
              <p:cNvSpPr/>
              <p:nvPr/>
            </p:nvSpPr>
            <p:spPr>
              <a:xfrm>
                <a:off x="3221038" y="2182813"/>
                <a:ext cx="266700" cy="263525"/>
              </a:xfrm>
              <a:custGeom>
                <a:avLst/>
                <a:gdLst/>
                <a:ahLst/>
                <a:cxnLst/>
                <a:rect l="l" t="t" r="r" b="b"/>
                <a:pathLst>
                  <a:path w="144" h="143" extrusionOk="0">
                    <a:moveTo>
                      <a:pt x="135" y="0"/>
                    </a:moveTo>
                    <a:cubicBezTo>
                      <a:pt x="132" y="0"/>
                      <a:pt x="129" y="2"/>
                      <a:pt x="127" y="4"/>
                    </a:cubicBezTo>
                    <a:cubicBezTo>
                      <a:pt x="0" y="131"/>
                      <a:pt x="0" y="131"/>
                      <a:pt x="0" y="131"/>
                    </a:cubicBezTo>
                    <a:cubicBezTo>
                      <a:pt x="3" y="132"/>
                      <a:pt x="6" y="133"/>
                      <a:pt x="8" y="135"/>
                    </a:cubicBezTo>
                    <a:cubicBezTo>
                      <a:pt x="10" y="137"/>
                      <a:pt x="11" y="140"/>
                      <a:pt x="12" y="143"/>
                    </a:cubicBezTo>
                    <a:cubicBezTo>
                      <a:pt x="139" y="16"/>
                      <a:pt x="139" y="16"/>
                      <a:pt x="139" y="16"/>
                    </a:cubicBezTo>
                    <a:cubicBezTo>
                      <a:pt x="143" y="12"/>
                      <a:pt x="144" y="6"/>
                      <a:pt x="141" y="2"/>
                    </a:cubicBezTo>
                    <a:cubicBezTo>
                      <a:pt x="139" y="1"/>
                      <a:pt x="137" y="0"/>
                      <a:pt x="13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8" name="Google Shape;688;p27"/>
              <p:cNvSpPr/>
              <p:nvPr/>
            </p:nvSpPr>
            <p:spPr>
              <a:xfrm>
                <a:off x="1704975" y="523875"/>
                <a:ext cx="57150" cy="98425"/>
              </a:xfrm>
              <a:custGeom>
                <a:avLst/>
                <a:gdLst/>
                <a:ahLst/>
                <a:cxnLst/>
                <a:rect l="l" t="t" r="r" b="b"/>
                <a:pathLst>
                  <a:path w="31" h="53" extrusionOk="0">
                    <a:moveTo>
                      <a:pt x="13" y="0"/>
                    </a:moveTo>
                    <a:cubicBezTo>
                      <a:pt x="9" y="0"/>
                      <a:pt x="4" y="1"/>
                      <a:pt x="0" y="4"/>
                    </a:cubicBezTo>
                    <a:cubicBezTo>
                      <a:pt x="0" y="53"/>
                      <a:pt x="0" y="53"/>
                      <a:pt x="0" y="53"/>
                    </a:cubicBezTo>
                    <a:cubicBezTo>
                      <a:pt x="20" y="33"/>
                      <a:pt x="20" y="33"/>
                      <a:pt x="20" y="33"/>
                    </a:cubicBezTo>
                    <a:cubicBezTo>
                      <a:pt x="29" y="24"/>
                      <a:pt x="31" y="11"/>
                      <a:pt x="24" y="4"/>
                    </a:cubicBezTo>
                    <a:cubicBezTo>
                      <a:pt x="21" y="1"/>
                      <a:pt x="17" y="0"/>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9" name="Google Shape;689;p27"/>
              <p:cNvSpPr/>
              <p:nvPr/>
            </p:nvSpPr>
            <p:spPr>
              <a:xfrm>
                <a:off x="1704975" y="71278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0" name="Google Shape;690;p27"/>
              <p:cNvSpPr/>
              <p:nvPr/>
            </p:nvSpPr>
            <p:spPr>
              <a:xfrm>
                <a:off x="1704975" y="84137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1" name="Google Shape;691;p27"/>
              <p:cNvSpPr/>
              <p:nvPr/>
            </p:nvSpPr>
            <p:spPr>
              <a:xfrm>
                <a:off x="1808163" y="118110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2" name="Google Shape;692;p27"/>
              <p:cNvSpPr/>
              <p:nvPr/>
            </p:nvSpPr>
            <p:spPr>
              <a:xfrm>
                <a:off x="1938338" y="125571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3" name="Google Shape;693;p27"/>
              <p:cNvSpPr/>
              <p:nvPr/>
            </p:nvSpPr>
            <p:spPr>
              <a:xfrm>
                <a:off x="2027238" y="143986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4" name="Google Shape;694;p27"/>
              <p:cNvSpPr/>
              <p:nvPr/>
            </p:nvSpPr>
            <p:spPr>
              <a:xfrm>
                <a:off x="2184400" y="161925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5" name="Google Shape;695;p27"/>
              <p:cNvSpPr/>
              <p:nvPr/>
            </p:nvSpPr>
            <p:spPr>
              <a:xfrm>
                <a:off x="2351088" y="178911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6" name="Google Shape;696;p27"/>
              <p:cNvSpPr/>
              <p:nvPr/>
            </p:nvSpPr>
            <p:spPr>
              <a:xfrm>
                <a:off x="2519363" y="195421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7" name="Google Shape;697;p27"/>
              <p:cNvSpPr/>
              <p:nvPr/>
            </p:nvSpPr>
            <p:spPr>
              <a:xfrm>
                <a:off x="2760663" y="212566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8" name="Google Shape;698;p27"/>
              <p:cNvSpPr/>
              <p:nvPr/>
            </p:nvSpPr>
            <p:spPr>
              <a:xfrm>
                <a:off x="2927350" y="2297113"/>
                <a:ext cx="285750" cy="280988"/>
              </a:xfrm>
              <a:custGeom>
                <a:avLst/>
                <a:gdLst/>
                <a:ahLst/>
                <a:cxnLst/>
                <a:rect l="l" t="t" r="r" b="b"/>
                <a:pathLst>
                  <a:path w="155" h="153" extrusionOk="0">
                    <a:moveTo>
                      <a:pt x="146" y="0"/>
                    </a:moveTo>
                    <a:cubicBezTo>
                      <a:pt x="143" y="0"/>
                      <a:pt x="139" y="1"/>
                      <a:pt x="137" y="4"/>
                    </a:cubicBezTo>
                    <a:cubicBezTo>
                      <a:pt x="0" y="140"/>
                      <a:pt x="0" y="140"/>
                      <a:pt x="0" y="140"/>
                    </a:cubicBezTo>
                    <a:cubicBezTo>
                      <a:pt x="4" y="140"/>
                      <a:pt x="7" y="142"/>
                      <a:pt x="9" y="144"/>
                    </a:cubicBezTo>
                    <a:cubicBezTo>
                      <a:pt x="12" y="147"/>
                      <a:pt x="13" y="150"/>
                      <a:pt x="13" y="153"/>
                    </a:cubicBezTo>
                    <a:cubicBezTo>
                      <a:pt x="150" y="17"/>
                      <a:pt x="150" y="17"/>
                      <a:pt x="150" y="17"/>
                    </a:cubicBezTo>
                    <a:cubicBezTo>
                      <a:pt x="154" y="12"/>
                      <a:pt x="155" y="5"/>
                      <a:pt x="152" y="2"/>
                    </a:cubicBezTo>
                    <a:cubicBezTo>
                      <a:pt x="150" y="0"/>
                      <a:pt x="148" y="0"/>
                      <a:pt x="14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9" name="Google Shape;699;p27"/>
              <p:cNvSpPr/>
              <p:nvPr/>
            </p:nvSpPr>
            <p:spPr>
              <a:xfrm>
                <a:off x="1704975" y="95885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0" name="Google Shape;700;p27"/>
              <p:cNvSpPr/>
              <p:nvPr/>
            </p:nvSpPr>
            <p:spPr>
              <a:xfrm>
                <a:off x="1704975" y="113982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1" name="Google Shape;701;p27"/>
              <p:cNvSpPr/>
              <p:nvPr/>
            </p:nvSpPr>
            <p:spPr>
              <a:xfrm>
                <a:off x="1738313" y="137318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2" name="Google Shape;702;p27"/>
              <p:cNvSpPr/>
              <p:nvPr/>
            </p:nvSpPr>
            <p:spPr>
              <a:xfrm>
                <a:off x="1874838" y="155098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3" name="Google Shape;703;p27"/>
              <p:cNvSpPr/>
              <p:nvPr/>
            </p:nvSpPr>
            <p:spPr>
              <a:xfrm>
                <a:off x="2028825" y="173831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4" name="Google Shape;704;p27"/>
              <p:cNvSpPr/>
              <p:nvPr/>
            </p:nvSpPr>
            <p:spPr>
              <a:xfrm>
                <a:off x="2284413" y="190658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5" name="Google Shape;705;p27"/>
              <p:cNvSpPr/>
              <p:nvPr/>
            </p:nvSpPr>
            <p:spPr>
              <a:xfrm>
                <a:off x="2430463" y="207803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6" name="Google Shape;706;p27"/>
              <p:cNvSpPr/>
              <p:nvPr/>
            </p:nvSpPr>
            <p:spPr>
              <a:xfrm>
                <a:off x="2465388" y="224313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7" name="Google Shape;707;p27"/>
              <p:cNvSpPr/>
              <p:nvPr/>
            </p:nvSpPr>
            <p:spPr>
              <a:xfrm>
                <a:off x="2674938" y="226695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8" name="Google Shape;708;p27"/>
              <p:cNvSpPr/>
              <p:nvPr/>
            </p:nvSpPr>
            <p:spPr>
              <a:xfrm>
                <a:off x="2840038" y="2424113"/>
                <a:ext cx="404813" cy="403225"/>
              </a:xfrm>
              <a:custGeom>
                <a:avLst/>
                <a:gdLst/>
                <a:ahLst/>
                <a:cxnLst/>
                <a:rect l="l" t="t" r="r" b="b"/>
                <a:pathLst>
                  <a:path w="220" h="219" extrusionOk="0">
                    <a:moveTo>
                      <a:pt x="204" y="0"/>
                    </a:moveTo>
                    <a:cubicBezTo>
                      <a:pt x="198" y="0"/>
                      <a:pt x="191" y="2"/>
                      <a:pt x="186" y="8"/>
                    </a:cubicBezTo>
                    <a:cubicBezTo>
                      <a:pt x="0" y="194"/>
                      <a:pt x="0" y="194"/>
                      <a:pt x="0" y="194"/>
                    </a:cubicBezTo>
                    <a:cubicBezTo>
                      <a:pt x="3" y="193"/>
                      <a:pt x="6" y="192"/>
                      <a:pt x="8" y="192"/>
                    </a:cubicBezTo>
                    <a:cubicBezTo>
                      <a:pt x="14" y="192"/>
                      <a:pt x="18" y="194"/>
                      <a:pt x="22" y="197"/>
                    </a:cubicBezTo>
                    <a:cubicBezTo>
                      <a:pt x="27" y="203"/>
                      <a:pt x="28" y="211"/>
                      <a:pt x="25" y="219"/>
                    </a:cubicBezTo>
                    <a:cubicBezTo>
                      <a:pt x="211" y="33"/>
                      <a:pt x="211" y="33"/>
                      <a:pt x="211" y="33"/>
                    </a:cubicBezTo>
                    <a:cubicBezTo>
                      <a:pt x="217" y="27"/>
                      <a:pt x="220" y="19"/>
                      <a:pt x="219" y="12"/>
                    </a:cubicBezTo>
                    <a:cubicBezTo>
                      <a:pt x="218" y="9"/>
                      <a:pt x="217" y="6"/>
                      <a:pt x="215" y="4"/>
                    </a:cubicBezTo>
                    <a:cubicBezTo>
                      <a:pt x="213" y="2"/>
                      <a:pt x="210" y="1"/>
                      <a:pt x="207"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9" name="Google Shape;709;p27"/>
              <p:cNvSpPr/>
              <p:nvPr/>
            </p:nvSpPr>
            <p:spPr>
              <a:xfrm>
                <a:off x="1704975" y="141763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0" name="Google Shape;710;p27"/>
              <p:cNvSpPr/>
              <p:nvPr/>
            </p:nvSpPr>
            <p:spPr>
              <a:xfrm>
                <a:off x="1704975" y="159543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1" name="Google Shape;711;p27"/>
              <p:cNvSpPr/>
              <p:nvPr/>
            </p:nvSpPr>
            <p:spPr>
              <a:xfrm>
                <a:off x="1754188" y="183197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2" name="Google Shape;712;p27"/>
              <p:cNvSpPr/>
              <p:nvPr/>
            </p:nvSpPr>
            <p:spPr>
              <a:xfrm>
                <a:off x="1906588" y="201612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3" name="Google Shape;713;p27"/>
              <p:cNvSpPr/>
              <p:nvPr/>
            </p:nvSpPr>
            <p:spPr>
              <a:xfrm>
                <a:off x="2160588" y="219075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4" name="Google Shape;714;p27"/>
              <p:cNvSpPr/>
              <p:nvPr/>
            </p:nvSpPr>
            <p:spPr>
              <a:xfrm>
                <a:off x="2312988" y="235902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5" name="Google Shape;715;p27"/>
              <p:cNvSpPr/>
              <p:nvPr/>
            </p:nvSpPr>
            <p:spPr>
              <a:xfrm>
                <a:off x="2449513" y="239871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6" name="Google Shape;716;p27"/>
              <p:cNvSpPr/>
              <p:nvPr/>
            </p:nvSpPr>
            <p:spPr>
              <a:xfrm>
                <a:off x="2614613" y="2554288"/>
                <a:ext cx="338138" cy="338138"/>
              </a:xfrm>
              <a:custGeom>
                <a:avLst/>
                <a:gdLst/>
                <a:ahLst/>
                <a:cxnLst/>
                <a:rect l="l" t="t" r="r" b="b"/>
                <a:pathLst>
                  <a:path w="183" h="183" extrusionOk="0">
                    <a:moveTo>
                      <a:pt x="167" y="0"/>
                    </a:moveTo>
                    <a:cubicBezTo>
                      <a:pt x="161" y="0"/>
                      <a:pt x="155" y="3"/>
                      <a:pt x="150" y="8"/>
                    </a:cubicBezTo>
                    <a:cubicBezTo>
                      <a:pt x="0" y="158"/>
                      <a:pt x="0" y="158"/>
                      <a:pt x="0" y="158"/>
                    </a:cubicBezTo>
                    <a:cubicBezTo>
                      <a:pt x="1" y="158"/>
                      <a:pt x="2" y="158"/>
                      <a:pt x="4" y="158"/>
                    </a:cubicBezTo>
                    <a:cubicBezTo>
                      <a:pt x="10" y="158"/>
                      <a:pt x="15" y="160"/>
                      <a:pt x="19" y="164"/>
                    </a:cubicBezTo>
                    <a:cubicBezTo>
                      <a:pt x="24" y="168"/>
                      <a:pt x="25" y="175"/>
                      <a:pt x="24" y="183"/>
                    </a:cubicBezTo>
                    <a:cubicBezTo>
                      <a:pt x="175" y="32"/>
                      <a:pt x="175" y="32"/>
                      <a:pt x="175" y="32"/>
                    </a:cubicBezTo>
                    <a:cubicBezTo>
                      <a:pt x="180" y="27"/>
                      <a:pt x="183" y="19"/>
                      <a:pt x="182" y="13"/>
                    </a:cubicBezTo>
                    <a:cubicBezTo>
                      <a:pt x="182" y="10"/>
                      <a:pt x="181" y="7"/>
                      <a:pt x="178" y="4"/>
                    </a:cubicBezTo>
                    <a:cubicBezTo>
                      <a:pt x="176" y="2"/>
                      <a:pt x="173" y="0"/>
                      <a:pt x="169" y="0"/>
                    </a:cubicBezTo>
                    <a:cubicBezTo>
                      <a:pt x="169"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7" name="Google Shape;717;p27"/>
              <p:cNvSpPr/>
              <p:nvPr/>
            </p:nvSpPr>
            <p:spPr>
              <a:xfrm>
                <a:off x="1704975" y="163671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8" name="Google Shape;718;p27"/>
              <p:cNvSpPr/>
              <p:nvPr/>
            </p:nvSpPr>
            <p:spPr>
              <a:xfrm>
                <a:off x="1704975" y="182403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9" name="Google Shape;719;p27"/>
              <p:cNvSpPr/>
              <p:nvPr/>
            </p:nvSpPr>
            <p:spPr>
              <a:xfrm>
                <a:off x="1704975" y="199548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0" name="Google Shape;720;p27"/>
              <p:cNvSpPr/>
              <p:nvPr/>
            </p:nvSpPr>
            <p:spPr>
              <a:xfrm>
                <a:off x="1822450" y="206533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1" name="Google Shape;721;p27"/>
              <p:cNvSpPr/>
              <p:nvPr/>
            </p:nvSpPr>
            <p:spPr>
              <a:xfrm>
                <a:off x="1987550" y="223996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2" name="Google Shape;722;p27"/>
              <p:cNvSpPr/>
              <p:nvPr/>
            </p:nvSpPr>
            <p:spPr>
              <a:xfrm>
                <a:off x="2171700" y="252888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3" name="Google Shape;723;p27"/>
              <p:cNvSpPr/>
              <p:nvPr/>
            </p:nvSpPr>
            <p:spPr>
              <a:xfrm>
                <a:off x="2311400" y="262096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4" name="Google Shape;724;p27"/>
              <p:cNvSpPr/>
              <p:nvPr/>
            </p:nvSpPr>
            <p:spPr>
              <a:xfrm>
                <a:off x="2474913" y="2778125"/>
                <a:ext cx="417513" cy="414338"/>
              </a:xfrm>
              <a:custGeom>
                <a:avLst/>
                <a:gdLst/>
                <a:ahLst/>
                <a:cxnLst/>
                <a:rect l="l" t="t" r="r" b="b"/>
                <a:pathLst>
                  <a:path w="226" h="225" extrusionOk="0">
                    <a:moveTo>
                      <a:pt x="206" y="0"/>
                    </a:moveTo>
                    <a:cubicBezTo>
                      <a:pt x="204" y="0"/>
                      <a:pt x="201" y="1"/>
                      <a:pt x="198" y="2"/>
                    </a:cubicBezTo>
                    <a:cubicBezTo>
                      <a:pt x="194" y="3"/>
                      <a:pt x="190" y="6"/>
                      <a:pt x="186" y="10"/>
                    </a:cubicBezTo>
                    <a:cubicBezTo>
                      <a:pt x="0" y="195"/>
                      <a:pt x="0" y="195"/>
                      <a:pt x="0" y="195"/>
                    </a:cubicBezTo>
                    <a:cubicBezTo>
                      <a:pt x="4" y="194"/>
                      <a:pt x="8" y="193"/>
                      <a:pt x="11" y="193"/>
                    </a:cubicBezTo>
                    <a:cubicBezTo>
                      <a:pt x="17" y="193"/>
                      <a:pt x="22" y="195"/>
                      <a:pt x="26" y="199"/>
                    </a:cubicBezTo>
                    <a:cubicBezTo>
                      <a:pt x="33" y="205"/>
                      <a:pt x="34" y="215"/>
                      <a:pt x="30" y="225"/>
                    </a:cubicBezTo>
                    <a:cubicBezTo>
                      <a:pt x="215" y="39"/>
                      <a:pt x="215" y="39"/>
                      <a:pt x="215" y="39"/>
                    </a:cubicBezTo>
                    <a:cubicBezTo>
                      <a:pt x="219" y="36"/>
                      <a:pt x="222" y="31"/>
                      <a:pt x="223" y="27"/>
                    </a:cubicBezTo>
                    <a:cubicBezTo>
                      <a:pt x="226" y="19"/>
                      <a:pt x="225" y="11"/>
                      <a:pt x="220" y="5"/>
                    </a:cubicBezTo>
                    <a:cubicBezTo>
                      <a:pt x="216" y="2"/>
                      <a:pt x="212"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5" name="Google Shape;725;p27"/>
              <p:cNvSpPr/>
              <p:nvPr/>
            </p:nvSpPr>
            <p:spPr>
              <a:xfrm>
                <a:off x="1704975" y="210343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6" name="Google Shape;726;p27"/>
              <p:cNvSpPr/>
              <p:nvPr/>
            </p:nvSpPr>
            <p:spPr>
              <a:xfrm>
                <a:off x="1704975" y="227806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7" name="Google Shape;727;p27"/>
              <p:cNvSpPr/>
              <p:nvPr/>
            </p:nvSpPr>
            <p:spPr>
              <a:xfrm>
                <a:off x="1704975" y="234950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8" name="Google Shape;728;p27"/>
              <p:cNvSpPr/>
              <p:nvPr/>
            </p:nvSpPr>
            <p:spPr>
              <a:xfrm>
                <a:off x="1862138" y="251777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9" name="Google Shape;729;p27"/>
              <p:cNvSpPr/>
              <p:nvPr/>
            </p:nvSpPr>
            <p:spPr>
              <a:xfrm>
                <a:off x="2020888" y="268922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0" name="Google Shape;730;p27"/>
              <p:cNvSpPr/>
              <p:nvPr/>
            </p:nvSpPr>
            <p:spPr>
              <a:xfrm>
                <a:off x="2173288" y="2846388"/>
                <a:ext cx="487363" cy="454025"/>
              </a:xfrm>
              <a:custGeom>
                <a:avLst/>
                <a:gdLst/>
                <a:ahLst/>
                <a:cxnLst/>
                <a:rect l="l" t="t" r="r" b="b"/>
                <a:pathLst>
                  <a:path w="265" h="247" extrusionOk="0">
                    <a:moveTo>
                      <a:pt x="244" y="0"/>
                    </a:moveTo>
                    <a:cubicBezTo>
                      <a:pt x="242" y="0"/>
                      <a:pt x="241" y="0"/>
                      <a:pt x="240" y="0"/>
                    </a:cubicBezTo>
                    <a:cubicBezTo>
                      <a:pt x="233" y="1"/>
                      <a:pt x="226" y="5"/>
                      <a:pt x="220" y="10"/>
                    </a:cubicBezTo>
                    <a:cubicBezTo>
                      <a:pt x="0" y="230"/>
                      <a:pt x="0" y="230"/>
                      <a:pt x="0" y="230"/>
                    </a:cubicBezTo>
                    <a:cubicBezTo>
                      <a:pt x="7" y="225"/>
                      <a:pt x="14" y="222"/>
                      <a:pt x="21" y="222"/>
                    </a:cubicBezTo>
                    <a:cubicBezTo>
                      <a:pt x="27" y="222"/>
                      <a:pt x="32" y="224"/>
                      <a:pt x="36" y="228"/>
                    </a:cubicBezTo>
                    <a:cubicBezTo>
                      <a:pt x="41" y="233"/>
                      <a:pt x="43" y="240"/>
                      <a:pt x="42" y="247"/>
                    </a:cubicBezTo>
                    <a:cubicBezTo>
                      <a:pt x="193" y="97"/>
                      <a:pt x="193" y="97"/>
                      <a:pt x="193" y="97"/>
                    </a:cubicBezTo>
                    <a:cubicBezTo>
                      <a:pt x="195" y="94"/>
                      <a:pt x="199" y="93"/>
                      <a:pt x="202" y="93"/>
                    </a:cubicBezTo>
                    <a:cubicBezTo>
                      <a:pt x="203" y="93"/>
                      <a:pt x="204" y="93"/>
                      <a:pt x="205" y="93"/>
                    </a:cubicBezTo>
                    <a:cubicBezTo>
                      <a:pt x="254" y="44"/>
                      <a:pt x="254" y="44"/>
                      <a:pt x="254" y="44"/>
                    </a:cubicBezTo>
                    <a:cubicBezTo>
                      <a:pt x="260" y="39"/>
                      <a:pt x="263" y="32"/>
                      <a:pt x="264" y="25"/>
                    </a:cubicBezTo>
                    <a:cubicBezTo>
                      <a:pt x="265" y="17"/>
                      <a:pt x="264" y="10"/>
                      <a:pt x="259" y="6"/>
                    </a:cubicBezTo>
                    <a:cubicBezTo>
                      <a:pt x="255" y="2"/>
                      <a:pt x="250"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1" name="Google Shape;731;p27"/>
              <p:cNvSpPr/>
              <p:nvPr/>
            </p:nvSpPr>
            <p:spPr>
              <a:xfrm>
                <a:off x="1704975" y="230822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2" name="Google Shape;732;p27"/>
              <p:cNvSpPr/>
              <p:nvPr/>
            </p:nvSpPr>
            <p:spPr>
              <a:xfrm>
                <a:off x="1704975" y="247332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3" name="Google Shape;733;p27"/>
              <p:cNvSpPr/>
              <p:nvPr/>
            </p:nvSpPr>
            <p:spPr>
              <a:xfrm>
                <a:off x="1704975" y="264001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4" name="Google Shape;734;p27"/>
              <p:cNvSpPr/>
              <p:nvPr/>
            </p:nvSpPr>
            <p:spPr>
              <a:xfrm>
                <a:off x="1735138" y="280511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5" name="Google Shape;735;p27"/>
              <p:cNvSpPr/>
              <p:nvPr/>
            </p:nvSpPr>
            <p:spPr>
              <a:xfrm>
                <a:off x="1895475" y="297656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6" name="Google Shape;736;p27"/>
              <p:cNvSpPr/>
              <p:nvPr/>
            </p:nvSpPr>
            <p:spPr>
              <a:xfrm>
                <a:off x="1787525" y="3133725"/>
                <a:ext cx="750888" cy="682625"/>
              </a:xfrm>
              <a:custGeom>
                <a:avLst/>
                <a:gdLst/>
                <a:ahLst/>
                <a:cxnLst/>
                <a:rect l="l" t="t" r="r" b="b"/>
                <a:pathLst>
                  <a:path w="407" h="371" extrusionOk="0">
                    <a:moveTo>
                      <a:pt x="384" y="0"/>
                    </a:moveTo>
                    <a:cubicBezTo>
                      <a:pt x="381" y="0"/>
                      <a:pt x="377" y="1"/>
                      <a:pt x="373" y="2"/>
                    </a:cubicBezTo>
                    <a:cubicBezTo>
                      <a:pt x="369" y="4"/>
                      <a:pt x="364" y="7"/>
                      <a:pt x="360" y="11"/>
                    </a:cubicBezTo>
                    <a:cubicBezTo>
                      <a:pt x="0" y="371"/>
                      <a:pt x="0" y="371"/>
                      <a:pt x="0" y="371"/>
                    </a:cubicBezTo>
                    <a:cubicBezTo>
                      <a:pt x="68" y="371"/>
                      <a:pt x="68" y="371"/>
                      <a:pt x="68" y="371"/>
                    </a:cubicBezTo>
                    <a:cubicBezTo>
                      <a:pt x="58" y="371"/>
                      <a:pt x="58" y="371"/>
                      <a:pt x="58" y="371"/>
                    </a:cubicBezTo>
                    <a:cubicBezTo>
                      <a:pt x="114" y="315"/>
                      <a:pt x="114" y="315"/>
                      <a:pt x="114" y="315"/>
                    </a:cubicBezTo>
                    <a:cubicBezTo>
                      <a:pt x="117" y="312"/>
                      <a:pt x="121" y="310"/>
                      <a:pt x="124" y="310"/>
                    </a:cubicBezTo>
                    <a:cubicBezTo>
                      <a:pt x="125" y="310"/>
                      <a:pt x="127" y="311"/>
                      <a:pt x="128" y="311"/>
                    </a:cubicBezTo>
                    <a:cubicBezTo>
                      <a:pt x="394" y="45"/>
                      <a:pt x="394" y="45"/>
                      <a:pt x="394" y="45"/>
                    </a:cubicBezTo>
                    <a:cubicBezTo>
                      <a:pt x="398" y="41"/>
                      <a:pt x="401" y="36"/>
                      <a:pt x="403" y="32"/>
                    </a:cubicBezTo>
                    <a:cubicBezTo>
                      <a:pt x="407" y="22"/>
                      <a:pt x="406" y="12"/>
                      <a:pt x="399" y="6"/>
                    </a:cubicBezTo>
                    <a:cubicBezTo>
                      <a:pt x="395" y="2"/>
                      <a:pt x="390" y="0"/>
                      <a:pt x="38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7" name="Google Shape;737;p27"/>
              <p:cNvSpPr/>
              <p:nvPr/>
            </p:nvSpPr>
            <p:spPr>
              <a:xfrm>
                <a:off x="1704975" y="275748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8" name="Google Shape;738;p27"/>
              <p:cNvSpPr/>
              <p:nvPr/>
            </p:nvSpPr>
            <p:spPr>
              <a:xfrm>
                <a:off x="1704975" y="292258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9" name="Google Shape;739;p27"/>
              <p:cNvSpPr/>
              <p:nvPr/>
            </p:nvSpPr>
            <p:spPr>
              <a:xfrm>
                <a:off x="1704975" y="308927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0" name="Google Shape;740;p27"/>
              <p:cNvSpPr/>
              <p:nvPr/>
            </p:nvSpPr>
            <p:spPr>
              <a:xfrm>
                <a:off x="1704975" y="3254375"/>
                <a:ext cx="547688" cy="561975"/>
              </a:xfrm>
              <a:custGeom>
                <a:avLst/>
                <a:gdLst/>
                <a:ahLst/>
                <a:cxnLst/>
                <a:rect l="l" t="t" r="r" b="b"/>
                <a:pathLst>
                  <a:path w="297" h="305" extrusionOk="0">
                    <a:moveTo>
                      <a:pt x="275" y="0"/>
                    </a:moveTo>
                    <a:cubicBezTo>
                      <a:pt x="268" y="0"/>
                      <a:pt x="261" y="3"/>
                      <a:pt x="254" y="8"/>
                    </a:cubicBezTo>
                    <a:cubicBezTo>
                      <a:pt x="253" y="9"/>
                      <a:pt x="252" y="10"/>
                      <a:pt x="251" y="11"/>
                    </a:cubicBezTo>
                    <a:cubicBezTo>
                      <a:pt x="0" y="262"/>
                      <a:pt x="0" y="262"/>
                      <a:pt x="0" y="262"/>
                    </a:cubicBezTo>
                    <a:cubicBezTo>
                      <a:pt x="0" y="305"/>
                      <a:pt x="0" y="305"/>
                      <a:pt x="0" y="305"/>
                    </a:cubicBezTo>
                    <a:cubicBezTo>
                      <a:pt x="26" y="305"/>
                      <a:pt x="26" y="305"/>
                      <a:pt x="26" y="305"/>
                    </a:cubicBezTo>
                    <a:cubicBezTo>
                      <a:pt x="51" y="280"/>
                      <a:pt x="51" y="280"/>
                      <a:pt x="51" y="280"/>
                    </a:cubicBezTo>
                    <a:cubicBezTo>
                      <a:pt x="49" y="276"/>
                      <a:pt x="50" y="271"/>
                      <a:pt x="54" y="267"/>
                    </a:cubicBezTo>
                    <a:cubicBezTo>
                      <a:pt x="226" y="95"/>
                      <a:pt x="226" y="95"/>
                      <a:pt x="226" y="95"/>
                    </a:cubicBezTo>
                    <a:cubicBezTo>
                      <a:pt x="229" y="92"/>
                      <a:pt x="232" y="91"/>
                      <a:pt x="235" y="91"/>
                    </a:cubicBezTo>
                    <a:cubicBezTo>
                      <a:pt x="237" y="91"/>
                      <a:pt x="238" y="91"/>
                      <a:pt x="239" y="92"/>
                    </a:cubicBezTo>
                    <a:cubicBezTo>
                      <a:pt x="280" y="50"/>
                      <a:pt x="280" y="50"/>
                      <a:pt x="280" y="50"/>
                    </a:cubicBezTo>
                    <a:cubicBezTo>
                      <a:pt x="279" y="47"/>
                      <a:pt x="280" y="42"/>
                      <a:pt x="284" y="38"/>
                    </a:cubicBezTo>
                    <a:cubicBezTo>
                      <a:pt x="296" y="25"/>
                      <a:pt x="296" y="25"/>
                      <a:pt x="296" y="25"/>
                    </a:cubicBezTo>
                    <a:cubicBezTo>
                      <a:pt x="297" y="18"/>
                      <a:pt x="295" y="11"/>
                      <a:pt x="290" y="6"/>
                    </a:cubicBezTo>
                    <a:cubicBezTo>
                      <a:pt x="286" y="2"/>
                      <a:pt x="281" y="0"/>
                      <a:pt x="2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1" name="Google Shape;741;p27"/>
              <p:cNvSpPr/>
              <p:nvPr/>
            </p:nvSpPr>
            <p:spPr>
              <a:xfrm>
                <a:off x="1704975" y="320992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2" name="Google Shape;742;p27"/>
              <p:cNvSpPr/>
              <p:nvPr/>
            </p:nvSpPr>
            <p:spPr>
              <a:xfrm>
                <a:off x="1704975" y="337661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3" name="Google Shape;743;p27"/>
              <p:cNvSpPr/>
              <p:nvPr/>
            </p:nvSpPr>
            <p:spPr>
              <a:xfrm>
                <a:off x="3090863" y="98901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4" name="Google Shape;744;p27"/>
              <p:cNvSpPr/>
              <p:nvPr/>
            </p:nvSpPr>
            <p:spPr>
              <a:xfrm>
                <a:off x="2597150" y="2154238"/>
                <a:ext cx="344488" cy="338138"/>
              </a:xfrm>
              <a:custGeom>
                <a:avLst/>
                <a:gdLst/>
                <a:ahLst/>
                <a:cxnLst/>
                <a:rect l="l" t="t" r="r" b="b"/>
                <a:pathLst>
                  <a:path w="187" h="184" extrusionOk="0">
                    <a:moveTo>
                      <a:pt x="178" y="0"/>
                    </a:moveTo>
                    <a:cubicBezTo>
                      <a:pt x="175" y="0"/>
                      <a:pt x="171" y="1"/>
                      <a:pt x="169" y="4"/>
                    </a:cubicBezTo>
                    <a:cubicBezTo>
                      <a:pt x="6" y="167"/>
                      <a:pt x="6" y="167"/>
                      <a:pt x="6" y="167"/>
                    </a:cubicBezTo>
                    <a:cubicBezTo>
                      <a:pt x="1" y="172"/>
                      <a:pt x="0" y="178"/>
                      <a:pt x="4" y="182"/>
                    </a:cubicBezTo>
                    <a:cubicBezTo>
                      <a:pt x="5" y="183"/>
                      <a:pt x="7" y="184"/>
                      <a:pt x="9" y="184"/>
                    </a:cubicBezTo>
                    <a:cubicBezTo>
                      <a:pt x="10" y="184"/>
                      <a:pt x="10" y="184"/>
                      <a:pt x="11" y="184"/>
                    </a:cubicBezTo>
                    <a:cubicBezTo>
                      <a:pt x="13" y="183"/>
                      <a:pt x="16" y="182"/>
                      <a:pt x="18" y="180"/>
                    </a:cubicBezTo>
                    <a:cubicBezTo>
                      <a:pt x="181" y="17"/>
                      <a:pt x="181" y="17"/>
                      <a:pt x="181" y="17"/>
                    </a:cubicBezTo>
                    <a:cubicBezTo>
                      <a:pt x="186" y="12"/>
                      <a:pt x="187" y="6"/>
                      <a:pt x="183" y="2"/>
                    </a:cubicBezTo>
                    <a:cubicBezTo>
                      <a:pt x="182" y="1"/>
                      <a:pt x="180" y="0"/>
                      <a:pt x="17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5" name="Google Shape;745;p27"/>
              <p:cNvSpPr/>
              <p:nvPr/>
            </p:nvSpPr>
            <p:spPr>
              <a:xfrm>
                <a:off x="2471738" y="273526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6" name="Google Shape;746;p27"/>
              <p:cNvSpPr/>
              <p:nvPr/>
            </p:nvSpPr>
            <p:spPr>
              <a:xfrm>
                <a:off x="1963738" y="234473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7" name="Google Shape;747;p27"/>
              <p:cNvSpPr/>
              <p:nvPr/>
            </p:nvSpPr>
            <p:spPr>
              <a:xfrm>
                <a:off x="1963738" y="234473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8" name="Google Shape;748;p27"/>
              <p:cNvSpPr/>
              <p:nvPr/>
            </p:nvSpPr>
            <p:spPr>
              <a:xfrm>
                <a:off x="2132013" y="251618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9" name="Google Shape;749;p27"/>
              <p:cNvSpPr/>
              <p:nvPr/>
            </p:nvSpPr>
            <p:spPr>
              <a:xfrm>
                <a:off x="2133600" y="251777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0" name="Google Shape;750;p27"/>
              <p:cNvSpPr/>
              <p:nvPr/>
            </p:nvSpPr>
            <p:spPr>
              <a:xfrm>
                <a:off x="2365375" y="273050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1" name="Google Shape;751;p27"/>
              <p:cNvSpPr/>
              <p:nvPr/>
            </p:nvSpPr>
            <p:spPr>
              <a:xfrm>
                <a:off x="2344738" y="302260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2" name="Google Shape;752;p27"/>
              <p:cNvSpPr/>
              <p:nvPr/>
            </p:nvSpPr>
            <p:spPr>
              <a:xfrm>
                <a:off x="1841500" y="263842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3" name="Google Shape;753;p27"/>
              <p:cNvSpPr/>
              <p:nvPr/>
            </p:nvSpPr>
            <p:spPr>
              <a:xfrm>
                <a:off x="1841500" y="263842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4" name="Google Shape;754;p27"/>
              <p:cNvSpPr/>
              <p:nvPr/>
            </p:nvSpPr>
            <p:spPr>
              <a:xfrm>
                <a:off x="2006600" y="280352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5" name="Google Shape;755;p27"/>
              <p:cNvSpPr/>
              <p:nvPr/>
            </p:nvSpPr>
            <p:spPr>
              <a:xfrm>
                <a:off x="2006600" y="280352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6" name="Google Shape;756;p27"/>
              <p:cNvSpPr/>
              <p:nvPr/>
            </p:nvSpPr>
            <p:spPr>
              <a:xfrm>
                <a:off x="2082800" y="285115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7" name="Google Shape;757;p27"/>
              <p:cNvSpPr/>
              <p:nvPr/>
            </p:nvSpPr>
            <p:spPr>
              <a:xfrm>
                <a:off x="2051050" y="313531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8" name="Google Shape;758;p27"/>
              <p:cNvSpPr/>
              <p:nvPr/>
            </p:nvSpPr>
            <p:spPr>
              <a:xfrm>
                <a:off x="2236788" y="3016250"/>
                <a:ext cx="314325" cy="315913"/>
              </a:xfrm>
              <a:custGeom>
                <a:avLst/>
                <a:gdLst/>
                <a:ahLst/>
                <a:cxnLst/>
                <a:rect l="l" t="t" r="r" b="b"/>
                <a:pathLst>
                  <a:path w="170" h="171" extrusionOk="0">
                    <a:moveTo>
                      <a:pt x="167" y="0"/>
                    </a:moveTo>
                    <a:cubicBezTo>
                      <a:pt x="164" y="0"/>
                      <a:pt x="160" y="1"/>
                      <a:pt x="158" y="4"/>
                    </a:cubicBezTo>
                    <a:cubicBezTo>
                      <a:pt x="7" y="154"/>
                      <a:pt x="7" y="154"/>
                      <a:pt x="7" y="154"/>
                    </a:cubicBezTo>
                    <a:cubicBezTo>
                      <a:pt x="6" y="160"/>
                      <a:pt x="4" y="166"/>
                      <a:pt x="0" y="171"/>
                    </a:cubicBezTo>
                    <a:cubicBezTo>
                      <a:pt x="170" y="0"/>
                      <a:pt x="170" y="0"/>
                      <a:pt x="170" y="0"/>
                    </a:cubicBezTo>
                    <a:cubicBezTo>
                      <a:pt x="169"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9" name="Google Shape;759;p27"/>
              <p:cNvSpPr/>
              <p:nvPr/>
            </p:nvSpPr>
            <p:spPr>
              <a:xfrm>
                <a:off x="2219325" y="330041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0" name="Google Shape;760;p27"/>
              <p:cNvSpPr/>
              <p:nvPr/>
            </p:nvSpPr>
            <p:spPr>
              <a:xfrm>
                <a:off x="1704975" y="291623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1" name="Google Shape;761;p27"/>
              <p:cNvSpPr/>
              <p:nvPr/>
            </p:nvSpPr>
            <p:spPr>
              <a:xfrm>
                <a:off x="1704975" y="291623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2" name="Google Shape;762;p27"/>
              <p:cNvSpPr/>
              <p:nvPr/>
            </p:nvSpPr>
            <p:spPr>
              <a:xfrm>
                <a:off x="1876425" y="308768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3" name="Google Shape;763;p27"/>
              <p:cNvSpPr/>
              <p:nvPr/>
            </p:nvSpPr>
            <p:spPr>
              <a:xfrm>
                <a:off x="1957388" y="313372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4" name="Google Shape;764;p27"/>
              <p:cNvSpPr/>
              <p:nvPr/>
            </p:nvSpPr>
            <p:spPr>
              <a:xfrm>
                <a:off x="1920875" y="342265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5" name="Google Shape;765;p27"/>
              <p:cNvSpPr/>
              <p:nvPr/>
            </p:nvSpPr>
            <p:spPr>
              <a:xfrm>
                <a:off x="1754188" y="337978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6" name="Google Shape;766;p27"/>
              <p:cNvSpPr/>
              <p:nvPr/>
            </p:nvSpPr>
            <p:spPr>
              <a:xfrm>
                <a:off x="1754188" y="337978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7" name="Google Shape;767;p27"/>
              <p:cNvSpPr/>
              <p:nvPr/>
            </p:nvSpPr>
            <p:spPr>
              <a:xfrm>
                <a:off x="1795463" y="3422650"/>
                <a:ext cx="349250" cy="347663"/>
              </a:xfrm>
              <a:custGeom>
                <a:avLst/>
                <a:gdLst/>
                <a:ahLst/>
                <a:cxnLst/>
                <a:rect l="l" t="t" r="r" b="b"/>
                <a:pathLst>
                  <a:path w="190" h="189" extrusionOk="0">
                    <a:moveTo>
                      <a:pt x="186" y="0"/>
                    </a:moveTo>
                    <a:cubicBezTo>
                      <a:pt x="183" y="0"/>
                      <a:pt x="180" y="1"/>
                      <a:pt x="177" y="4"/>
                    </a:cubicBezTo>
                    <a:cubicBezTo>
                      <a:pt x="5" y="176"/>
                      <a:pt x="5" y="176"/>
                      <a:pt x="5" y="176"/>
                    </a:cubicBezTo>
                    <a:cubicBezTo>
                      <a:pt x="1" y="180"/>
                      <a:pt x="0" y="185"/>
                      <a:pt x="2" y="189"/>
                    </a:cubicBezTo>
                    <a:cubicBezTo>
                      <a:pt x="190" y="1"/>
                      <a:pt x="190" y="1"/>
                      <a:pt x="190" y="1"/>
                    </a:cubicBezTo>
                    <a:cubicBezTo>
                      <a:pt x="189" y="0"/>
                      <a:pt x="188" y="0"/>
                      <a:pt x="1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8" name="Google Shape;768;p27"/>
              <p:cNvSpPr/>
              <p:nvPr/>
            </p:nvSpPr>
            <p:spPr>
              <a:xfrm>
                <a:off x="1895475" y="3703638"/>
                <a:ext cx="128588" cy="112713"/>
              </a:xfrm>
              <a:custGeom>
                <a:avLst/>
                <a:gdLst/>
                <a:ahLst/>
                <a:cxnLst/>
                <a:rect l="l" t="t" r="r" b="b"/>
                <a:pathLst>
                  <a:path w="70" h="61" extrusionOk="0">
                    <a:moveTo>
                      <a:pt x="66" y="0"/>
                    </a:moveTo>
                    <a:cubicBezTo>
                      <a:pt x="63" y="0"/>
                      <a:pt x="59" y="2"/>
                      <a:pt x="56" y="5"/>
                    </a:cubicBezTo>
                    <a:cubicBezTo>
                      <a:pt x="0" y="61"/>
                      <a:pt x="0" y="61"/>
                      <a:pt x="0" y="61"/>
                    </a:cubicBezTo>
                    <a:cubicBezTo>
                      <a:pt x="10" y="61"/>
                      <a:pt x="10" y="61"/>
                      <a:pt x="10" y="61"/>
                    </a:cubicBezTo>
                    <a:cubicBezTo>
                      <a:pt x="70" y="1"/>
                      <a:pt x="70" y="1"/>
                      <a:pt x="70" y="1"/>
                    </a:cubicBezTo>
                    <a:cubicBezTo>
                      <a:pt x="69" y="1"/>
                      <a:pt x="67" y="0"/>
                      <a:pt x="6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69"/>
        <p:cNvGrpSpPr/>
        <p:nvPr/>
      </p:nvGrpSpPr>
      <p:grpSpPr>
        <a:xfrm>
          <a:off x="0" y="0"/>
          <a:ext cx="0" cy="0"/>
          <a:chOff x="0" y="0"/>
          <a:chExt cx="0" cy="0"/>
        </a:xfrm>
      </p:grpSpPr>
      <p:grpSp>
        <p:nvGrpSpPr>
          <p:cNvPr id="770" name="Google Shape;770;p28"/>
          <p:cNvGrpSpPr/>
          <p:nvPr/>
        </p:nvGrpSpPr>
        <p:grpSpPr>
          <a:xfrm>
            <a:off x="120" y="2989300"/>
            <a:ext cx="2365563" cy="2159107"/>
            <a:chOff x="-4483" y="3985733"/>
            <a:chExt cx="3154084" cy="2878810"/>
          </a:xfrm>
        </p:grpSpPr>
        <p:grpSp>
          <p:nvGrpSpPr>
            <p:cNvPr id="771" name="Google Shape;771;p28"/>
            <p:cNvGrpSpPr/>
            <p:nvPr/>
          </p:nvGrpSpPr>
          <p:grpSpPr>
            <a:xfrm>
              <a:off x="-4483" y="3985733"/>
              <a:ext cx="1446934" cy="2693937"/>
              <a:chOff x="6621743" y="1928255"/>
              <a:chExt cx="1755775" cy="3700463"/>
            </a:xfrm>
          </p:grpSpPr>
          <p:sp>
            <p:nvSpPr>
              <p:cNvPr id="772" name="Google Shape;772;p28"/>
              <p:cNvSpPr/>
              <p:nvPr/>
            </p:nvSpPr>
            <p:spPr>
              <a:xfrm>
                <a:off x="7150381" y="192825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3" name="Google Shape;773;p28"/>
              <p:cNvSpPr/>
              <p:nvPr/>
            </p:nvSpPr>
            <p:spPr>
              <a:xfrm>
                <a:off x="7339293" y="212669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4" name="Google Shape;774;p28"/>
              <p:cNvSpPr/>
              <p:nvPr/>
            </p:nvSpPr>
            <p:spPr>
              <a:xfrm>
                <a:off x="7536143" y="232354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5" name="Google Shape;775;p28"/>
              <p:cNvSpPr/>
              <p:nvPr/>
            </p:nvSpPr>
            <p:spPr>
              <a:xfrm>
                <a:off x="7607581" y="239339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6" name="Google Shape;776;p28"/>
              <p:cNvSpPr/>
              <p:nvPr/>
            </p:nvSpPr>
            <p:spPr>
              <a:xfrm>
                <a:off x="6885268" y="205049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7" name="Google Shape;777;p28"/>
              <p:cNvSpPr/>
              <p:nvPr/>
            </p:nvSpPr>
            <p:spPr>
              <a:xfrm>
                <a:off x="6942418" y="214733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8" name="Google Shape;778;p28"/>
              <p:cNvSpPr/>
              <p:nvPr/>
            </p:nvSpPr>
            <p:spPr>
              <a:xfrm>
                <a:off x="7169431" y="232830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9" name="Google Shape;779;p28"/>
              <p:cNvSpPr/>
              <p:nvPr/>
            </p:nvSpPr>
            <p:spPr>
              <a:xfrm>
                <a:off x="7317068" y="251245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0" name="Google Shape;780;p28"/>
              <p:cNvSpPr/>
              <p:nvPr/>
            </p:nvSpPr>
            <p:spPr>
              <a:xfrm>
                <a:off x="7491693" y="269660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1" name="Google Shape;781;p28"/>
              <p:cNvSpPr/>
              <p:nvPr/>
            </p:nvSpPr>
            <p:spPr>
              <a:xfrm>
                <a:off x="7656793" y="286170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2" name="Google Shape;782;p28"/>
              <p:cNvSpPr/>
              <p:nvPr/>
            </p:nvSpPr>
            <p:spPr>
              <a:xfrm>
                <a:off x="7828243" y="303156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3" name="Google Shape;783;p28"/>
              <p:cNvSpPr/>
              <p:nvPr/>
            </p:nvSpPr>
            <p:spPr>
              <a:xfrm>
                <a:off x="8079068" y="327921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4" name="Google Shape;784;p28"/>
              <p:cNvSpPr/>
              <p:nvPr/>
            </p:nvSpPr>
            <p:spPr>
              <a:xfrm>
                <a:off x="6769381" y="226956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5" name="Google Shape;785;p28"/>
              <p:cNvSpPr/>
              <p:nvPr/>
            </p:nvSpPr>
            <p:spPr>
              <a:xfrm>
                <a:off x="6963056" y="242196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6" name="Google Shape;786;p28"/>
              <p:cNvSpPr/>
              <p:nvPr/>
            </p:nvSpPr>
            <p:spPr>
              <a:xfrm>
                <a:off x="6986868" y="260611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7" name="Google Shape;787;p28"/>
              <p:cNvSpPr/>
              <p:nvPr/>
            </p:nvSpPr>
            <p:spPr>
              <a:xfrm>
                <a:off x="7198006" y="279026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8" name="Google Shape;788;p28"/>
              <p:cNvSpPr/>
              <p:nvPr/>
            </p:nvSpPr>
            <p:spPr>
              <a:xfrm>
                <a:off x="7353581" y="296806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9" name="Google Shape;789;p28"/>
              <p:cNvSpPr/>
              <p:nvPr/>
            </p:nvSpPr>
            <p:spPr>
              <a:xfrm>
                <a:off x="7526618" y="314269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0" name="Google Shape;790;p28"/>
              <p:cNvSpPr/>
              <p:nvPr/>
            </p:nvSpPr>
            <p:spPr>
              <a:xfrm>
                <a:off x="7698068" y="331414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1" name="Google Shape;791;p28"/>
              <p:cNvSpPr/>
              <p:nvPr/>
            </p:nvSpPr>
            <p:spPr>
              <a:xfrm>
                <a:off x="7869518" y="348400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2" name="Google Shape;792;p28"/>
              <p:cNvSpPr/>
              <p:nvPr/>
            </p:nvSpPr>
            <p:spPr>
              <a:xfrm>
                <a:off x="8034618" y="365228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3" name="Google Shape;793;p28"/>
              <p:cNvSpPr/>
              <p:nvPr/>
            </p:nvSpPr>
            <p:spPr>
              <a:xfrm>
                <a:off x="6621743" y="237275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4" name="Google Shape;794;p28"/>
              <p:cNvSpPr/>
              <p:nvPr/>
            </p:nvSpPr>
            <p:spPr>
              <a:xfrm>
                <a:off x="6699531" y="265374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5" name="Google Shape;795;p28"/>
              <p:cNvSpPr/>
              <p:nvPr/>
            </p:nvSpPr>
            <p:spPr>
              <a:xfrm>
                <a:off x="6828118" y="272359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6" name="Google Shape;796;p28"/>
              <p:cNvSpPr/>
              <p:nvPr/>
            </p:nvSpPr>
            <p:spPr>
              <a:xfrm>
                <a:off x="6917018" y="290298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7" name="Google Shape;797;p28"/>
              <p:cNvSpPr/>
              <p:nvPr/>
            </p:nvSpPr>
            <p:spPr>
              <a:xfrm>
                <a:off x="7064656" y="308713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8" name="Google Shape;798;p28"/>
              <p:cNvSpPr/>
              <p:nvPr/>
            </p:nvSpPr>
            <p:spPr>
              <a:xfrm>
                <a:off x="7232931" y="326651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9" name="Google Shape;799;p28"/>
              <p:cNvSpPr/>
              <p:nvPr/>
            </p:nvSpPr>
            <p:spPr>
              <a:xfrm>
                <a:off x="7401206" y="343320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0" name="Google Shape;800;p28"/>
              <p:cNvSpPr/>
              <p:nvPr/>
            </p:nvSpPr>
            <p:spPr>
              <a:xfrm>
                <a:off x="7571068" y="360148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1" name="Google Shape;801;p28"/>
              <p:cNvSpPr/>
              <p:nvPr/>
            </p:nvSpPr>
            <p:spPr>
              <a:xfrm>
                <a:off x="7742518" y="377293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2" name="Google Shape;802;p28"/>
              <p:cNvSpPr/>
              <p:nvPr/>
            </p:nvSpPr>
            <p:spPr>
              <a:xfrm>
                <a:off x="7971118" y="393803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3" name="Google Shape;803;p28"/>
              <p:cNvSpPr/>
              <p:nvPr/>
            </p:nvSpPr>
            <p:spPr>
              <a:xfrm>
                <a:off x="6621743" y="263786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4" name="Google Shape;804;p28"/>
              <p:cNvSpPr/>
              <p:nvPr/>
            </p:nvSpPr>
            <p:spPr>
              <a:xfrm>
                <a:off x="6621743" y="276645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5" name="Google Shape;805;p28"/>
              <p:cNvSpPr/>
              <p:nvPr/>
            </p:nvSpPr>
            <p:spPr>
              <a:xfrm>
                <a:off x="6724931" y="310618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6" name="Google Shape;806;p28"/>
              <p:cNvSpPr/>
              <p:nvPr/>
            </p:nvSpPr>
            <p:spPr>
              <a:xfrm>
                <a:off x="6855106" y="318079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7" name="Google Shape;807;p28"/>
              <p:cNvSpPr/>
              <p:nvPr/>
            </p:nvSpPr>
            <p:spPr>
              <a:xfrm>
                <a:off x="6944006" y="336494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8" name="Google Shape;808;p28"/>
              <p:cNvSpPr/>
              <p:nvPr/>
            </p:nvSpPr>
            <p:spPr>
              <a:xfrm>
                <a:off x="7101168" y="354433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9" name="Google Shape;809;p28"/>
              <p:cNvSpPr/>
              <p:nvPr/>
            </p:nvSpPr>
            <p:spPr>
              <a:xfrm>
                <a:off x="7267856" y="371419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0" name="Google Shape;810;p28"/>
              <p:cNvSpPr/>
              <p:nvPr/>
            </p:nvSpPr>
            <p:spPr>
              <a:xfrm>
                <a:off x="7436131" y="387929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1" name="Google Shape;811;p28"/>
              <p:cNvSpPr/>
              <p:nvPr/>
            </p:nvSpPr>
            <p:spPr>
              <a:xfrm>
                <a:off x="7677431" y="405074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2" name="Google Shape;812;p28"/>
              <p:cNvSpPr/>
              <p:nvPr/>
            </p:nvSpPr>
            <p:spPr>
              <a:xfrm>
                <a:off x="6621743" y="288393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3" name="Google Shape;813;p28"/>
              <p:cNvSpPr/>
              <p:nvPr/>
            </p:nvSpPr>
            <p:spPr>
              <a:xfrm>
                <a:off x="6621743" y="306490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4" name="Google Shape;814;p28"/>
              <p:cNvSpPr/>
              <p:nvPr/>
            </p:nvSpPr>
            <p:spPr>
              <a:xfrm>
                <a:off x="6655081" y="329826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5" name="Google Shape;815;p28"/>
              <p:cNvSpPr/>
              <p:nvPr/>
            </p:nvSpPr>
            <p:spPr>
              <a:xfrm>
                <a:off x="6791606" y="347606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6" name="Google Shape;816;p28"/>
              <p:cNvSpPr/>
              <p:nvPr/>
            </p:nvSpPr>
            <p:spPr>
              <a:xfrm>
                <a:off x="6945593" y="366339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7" name="Google Shape;817;p28"/>
              <p:cNvSpPr/>
              <p:nvPr/>
            </p:nvSpPr>
            <p:spPr>
              <a:xfrm>
                <a:off x="7201181" y="383166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8" name="Google Shape;818;p28"/>
              <p:cNvSpPr/>
              <p:nvPr/>
            </p:nvSpPr>
            <p:spPr>
              <a:xfrm>
                <a:off x="7347231" y="400311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9" name="Google Shape;819;p28"/>
              <p:cNvSpPr/>
              <p:nvPr/>
            </p:nvSpPr>
            <p:spPr>
              <a:xfrm>
                <a:off x="7382156" y="416821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0" name="Google Shape;820;p28"/>
              <p:cNvSpPr/>
              <p:nvPr/>
            </p:nvSpPr>
            <p:spPr>
              <a:xfrm>
                <a:off x="7591706" y="419203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1" name="Google Shape;821;p28"/>
              <p:cNvSpPr/>
              <p:nvPr/>
            </p:nvSpPr>
            <p:spPr>
              <a:xfrm>
                <a:off x="6621743" y="334271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2" name="Google Shape;822;p28"/>
              <p:cNvSpPr/>
              <p:nvPr/>
            </p:nvSpPr>
            <p:spPr>
              <a:xfrm>
                <a:off x="6621743" y="352051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3" name="Google Shape;823;p28"/>
              <p:cNvSpPr/>
              <p:nvPr/>
            </p:nvSpPr>
            <p:spPr>
              <a:xfrm>
                <a:off x="6670956" y="375705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4" name="Google Shape;824;p28"/>
              <p:cNvSpPr/>
              <p:nvPr/>
            </p:nvSpPr>
            <p:spPr>
              <a:xfrm>
                <a:off x="6823356" y="394120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5" name="Google Shape;825;p28"/>
              <p:cNvSpPr/>
              <p:nvPr/>
            </p:nvSpPr>
            <p:spPr>
              <a:xfrm>
                <a:off x="7077356" y="411583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6" name="Google Shape;826;p28"/>
              <p:cNvSpPr/>
              <p:nvPr/>
            </p:nvSpPr>
            <p:spPr>
              <a:xfrm>
                <a:off x="7229756" y="428410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7" name="Google Shape;827;p28"/>
              <p:cNvSpPr/>
              <p:nvPr/>
            </p:nvSpPr>
            <p:spPr>
              <a:xfrm>
                <a:off x="7366281" y="432379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8" name="Google Shape;828;p28"/>
              <p:cNvSpPr/>
              <p:nvPr/>
            </p:nvSpPr>
            <p:spPr>
              <a:xfrm>
                <a:off x="6621743" y="356179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9" name="Google Shape;829;p28"/>
              <p:cNvSpPr/>
              <p:nvPr/>
            </p:nvSpPr>
            <p:spPr>
              <a:xfrm>
                <a:off x="6621743" y="374911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0" name="Google Shape;830;p28"/>
              <p:cNvSpPr/>
              <p:nvPr/>
            </p:nvSpPr>
            <p:spPr>
              <a:xfrm>
                <a:off x="6621743" y="392056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1" name="Google Shape;831;p28"/>
              <p:cNvSpPr/>
              <p:nvPr/>
            </p:nvSpPr>
            <p:spPr>
              <a:xfrm>
                <a:off x="6739218" y="399041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2" name="Google Shape;832;p28"/>
              <p:cNvSpPr/>
              <p:nvPr/>
            </p:nvSpPr>
            <p:spPr>
              <a:xfrm>
                <a:off x="6904318" y="416504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3" name="Google Shape;833;p28"/>
              <p:cNvSpPr/>
              <p:nvPr/>
            </p:nvSpPr>
            <p:spPr>
              <a:xfrm>
                <a:off x="7088468" y="445396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4" name="Google Shape;834;p28"/>
              <p:cNvSpPr/>
              <p:nvPr/>
            </p:nvSpPr>
            <p:spPr>
              <a:xfrm>
                <a:off x="7228168" y="454604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5" name="Google Shape;835;p28"/>
              <p:cNvSpPr/>
              <p:nvPr/>
            </p:nvSpPr>
            <p:spPr>
              <a:xfrm>
                <a:off x="6621743" y="402851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6" name="Google Shape;836;p28"/>
              <p:cNvSpPr/>
              <p:nvPr/>
            </p:nvSpPr>
            <p:spPr>
              <a:xfrm>
                <a:off x="6621743" y="420314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7" name="Google Shape;837;p28"/>
              <p:cNvSpPr/>
              <p:nvPr/>
            </p:nvSpPr>
            <p:spPr>
              <a:xfrm>
                <a:off x="6621743" y="427458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8" name="Google Shape;838;p28"/>
              <p:cNvSpPr/>
              <p:nvPr/>
            </p:nvSpPr>
            <p:spPr>
              <a:xfrm>
                <a:off x="6778906" y="444285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9" name="Google Shape;839;p28"/>
              <p:cNvSpPr/>
              <p:nvPr/>
            </p:nvSpPr>
            <p:spPr>
              <a:xfrm>
                <a:off x="6937656" y="461430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0" name="Google Shape;840;p28"/>
              <p:cNvSpPr/>
              <p:nvPr/>
            </p:nvSpPr>
            <p:spPr>
              <a:xfrm>
                <a:off x="6621743" y="423330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1" name="Google Shape;841;p28"/>
              <p:cNvSpPr/>
              <p:nvPr/>
            </p:nvSpPr>
            <p:spPr>
              <a:xfrm>
                <a:off x="6621743" y="439840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2" name="Google Shape;842;p28"/>
              <p:cNvSpPr/>
              <p:nvPr/>
            </p:nvSpPr>
            <p:spPr>
              <a:xfrm>
                <a:off x="6621743" y="456509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3" name="Google Shape;843;p28"/>
              <p:cNvSpPr/>
              <p:nvPr/>
            </p:nvSpPr>
            <p:spPr>
              <a:xfrm>
                <a:off x="6651906" y="473019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4" name="Google Shape;844;p28"/>
              <p:cNvSpPr/>
              <p:nvPr/>
            </p:nvSpPr>
            <p:spPr>
              <a:xfrm>
                <a:off x="6812243" y="490164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5" name="Google Shape;845;p28"/>
              <p:cNvSpPr/>
              <p:nvPr/>
            </p:nvSpPr>
            <p:spPr>
              <a:xfrm>
                <a:off x="6621743" y="468256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6" name="Google Shape;846;p28"/>
              <p:cNvSpPr/>
              <p:nvPr/>
            </p:nvSpPr>
            <p:spPr>
              <a:xfrm>
                <a:off x="6621743" y="484766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7" name="Google Shape;847;p28"/>
              <p:cNvSpPr/>
              <p:nvPr/>
            </p:nvSpPr>
            <p:spPr>
              <a:xfrm>
                <a:off x="6621743" y="501435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8" name="Google Shape;848;p28"/>
              <p:cNvSpPr/>
              <p:nvPr/>
            </p:nvSpPr>
            <p:spPr>
              <a:xfrm>
                <a:off x="6621743" y="513500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9" name="Google Shape;849;p28"/>
              <p:cNvSpPr/>
              <p:nvPr/>
            </p:nvSpPr>
            <p:spPr>
              <a:xfrm>
                <a:off x="6621743" y="530169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0" name="Google Shape;850;p28"/>
              <p:cNvSpPr/>
              <p:nvPr/>
            </p:nvSpPr>
            <p:spPr>
              <a:xfrm>
                <a:off x="7972706" y="2464830"/>
                <a:ext cx="46038" cy="46038"/>
              </a:xfrm>
              <a:custGeom>
                <a:avLst/>
                <a:gdLst/>
                <a:ahLst/>
                <a:cxnLst/>
                <a:rect l="l" t="t" r="r" b="b"/>
                <a:pathLst>
                  <a:path w="25" h="25" extrusionOk="0">
                    <a:moveTo>
                      <a:pt x="24" y="0"/>
                    </a:moveTo>
                    <a:cubicBezTo>
                      <a:pt x="24" y="0"/>
                      <a:pt x="23" y="0"/>
                      <a:pt x="23" y="1"/>
                    </a:cubicBezTo>
                    <a:cubicBezTo>
                      <a:pt x="1" y="23"/>
                      <a:pt x="1" y="23"/>
                      <a:pt x="1" y="23"/>
                    </a:cubicBezTo>
                    <a:cubicBezTo>
                      <a:pt x="0" y="23"/>
                      <a:pt x="0" y="24"/>
                      <a:pt x="0" y="25"/>
                    </a:cubicBezTo>
                    <a:cubicBezTo>
                      <a:pt x="1" y="25"/>
                      <a:pt x="1" y="25"/>
                      <a:pt x="1" y="25"/>
                    </a:cubicBezTo>
                    <a:cubicBezTo>
                      <a:pt x="2" y="25"/>
                      <a:pt x="2" y="25"/>
                      <a:pt x="2" y="25"/>
                    </a:cubicBezTo>
                    <a:cubicBezTo>
                      <a:pt x="24" y="3"/>
                      <a:pt x="24" y="3"/>
                      <a:pt x="24" y="3"/>
                    </a:cubicBezTo>
                    <a:cubicBezTo>
                      <a:pt x="25" y="2"/>
                      <a:pt x="25" y="1"/>
                      <a:pt x="25" y="1"/>
                    </a:cubicBezTo>
                    <a:cubicBezTo>
                      <a:pt x="25"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1" name="Google Shape;851;p28"/>
              <p:cNvSpPr/>
              <p:nvPr/>
            </p:nvSpPr>
            <p:spPr>
              <a:xfrm>
                <a:off x="7518681" y="2425143"/>
                <a:ext cx="55563" cy="55563"/>
              </a:xfrm>
              <a:custGeom>
                <a:avLst/>
                <a:gdLst/>
                <a:ahLst/>
                <a:cxnLst/>
                <a:rect l="l" t="t" r="r" b="b"/>
                <a:pathLst>
                  <a:path w="30" h="30" extrusionOk="0">
                    <a:moveTo>
                      <a:pt x="28" y="0"/>
                    </a:moveTo>
                    <a:cubicBezTo>
                      <a:pt x="28" y="0"/>
                      <a:pt x="27" y="0"/>
                      <a:pt x="27" y="0"/>
                    </a:cubicBezTo>
                    <a:cubicBezTo>
                      <a:pt x="1" y="27"/>
                      <a:pt x="1" y="27"/>
                      <a:pt x="1" y="27"/>
                    </a:cubicBezTo>
                    <a:cubicBezTo>
                      <a:pt x="0" y="28"/>
                      <a:pt x="0" y="29"/>
                      <a:pt x="0" y="29"/>
                    </a:cubicBezTo>
                    <a:cubicBezTo>
                      <a:pt x="0" y="30"/>
                      <a:pt x="1" y="30"/>
                      <a:pt x="1" y="30"/>
                    </a:cubicBezTo>
                    <a:cubicBezTo>
                      <a:pt x="1" y="30"/>
                      <a:pt x="1" y="30"/>
                      <a:pt x="1" y="30"/>
                    </a:cubicBezTo>
                    <a:cubicBezTo>
                      <a:pt x="2" y="30"/>
                      <a:pt x="2" y="29"/>
                      <a:pt x="3" y="29"/>
                    </a:cubicBezTo>
                    <a:cubicBezTo>
                      <a:pt x="29" y="3"/>
                      <a:pt x="29" y="3"/>
                      <a:pt x="29" y="3"/>
                    </a:cubicBezTo>
                    <a:cubicBezTo>
                      <a:pt x="30" y="2"/>
                      <a:pt x="30" y="1"/>
                      <a:pt x="29" y="0"/>
                    </a:cubicBezTo>
                    <a:cubicBezTo>
                      <a:pt x="29" y="0"/>
                      <a:pt x="29"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2" name="Google Shape;852;p28"/>
              <p:cNvSpPr/>
              <p:nvPr/>
            </p:nvSpPr>
            <p:spPr>
              <a:xfrm>
                <a:off x="7679018" y="2585480"/>
                <a:ext cx="55563" cy="55563"/>
              </a:xfrm>
              <a:custGeom>
                <a:avLst/>
                <a:gdLst/>
                <a:ahLst/>
                <a:cxnLst/>
                <a:rect l="l" t="t" r="r" b="b"/>
                <a:pathLst>
                  <a:path w="30" h="30" extrusionOk="0">
                    <a:moveTo>
                      <a:pt x="29" y="0"/>
                    </a:moveTo>
                    <a:cubicBezTo>
                      <a:pt x="29" y="0"/>
                      <a:pt x="28" y="1"/>
                      <a:pt x="28" y="1"/>
                    </a:cubicBezTo>
                    <a:cubicBezTo>
                      <a:pt x="1" y="28"/>
                      <a:pt x="1" y="28"/>
                      <a:pt x="1" y="28"/>
                    </a:cubicBezTo>
                    <a:cubicBezTo>
                      <a:pt x="0" y="28"/>
                      <a:pt x="0" y="29"/>
                      <a:pt x="1" y="30"/>
                    </a:cubicBezTo>
                    <a:cubicBezTo>
                      <a:pt x="1" y="30"/>
                      <a:pt x="1" y="30"/>
                      <a:pt x="2" y="30"/>
                    </a:cubicBezTo>
                    <a:cubicBezTo>
                      <a:pt x="2" y="30"/>
                      <a:pt x="2" y="30"/>
                      <a:pt x="2" y="30"/>
                    </a:cubicBezTo>
                    <a:cubicBezTo>
                      <a:pt x="2" y="30"/>
                      <a:pt x="3" y="30"/>
                      <a:pt x="3" y="30"/>
                    </a:cubicBezTo>
                    <a:cubicBezTo>
                      <a:pt x="30" y="3"/>
                      <a:pt x="30" y="3"/>
                      <a:pt x="30" y="3"/>
                    </a:cubicBezTo>
                    <a:cubicBezTo>
                      <a:pt x="30" y="2"/>
                      <a:pt x="30" y="1"/>
                      <a:pt x="30" y="1"/>
                    </a:cubicBezTo>
                    <a:cubicBezTo>
                      <a:pt x="30" y="1"/>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3" name="Google Shape;853;p28"/>
              <p:cNvSpPr/>
              <p:nvPr/>
            </p:nvSpPr>
            <p:spPr>
              <a:xfrm>
                <a:off x="7840943" y="2747405"/>
                <a:ext cx="55563" cy="55563"/>
              </a:xfrm>
              <a:custGeom>
                <a:avLst/>
                <a:gdLst/>
                <a:ahLst/>
                <a:cxnLst/>
                <a:rect l="l" t="t" r="r" b="b"/>
                <a:pathLst>
                  <a:path w="30" h="30" extrusionOk="0">
                    <a:moveTo>
                      <a:pt x="29" y="0"/>
                    </a:moveTo>
                    <a:cubicBezTo>
                      <a:pt x="28" y="0"/>
                      <a:pt x="28" y="0"/>
                      <a:pt x="27" y="1"/>
                    </a:cubicBezTo>
                    <a:cubicBezTo>
                      <a:pt x="1" y="27"/>
                      <a:pt x="1" y="27"/>
                      <a:pt x="1" y="27"/>
                    </a:cubicBezTo>
                    <a:cubicBezTo>
                      <a:pt x="0" y="28"/>
                      <a:pt x="0" y="29"/>
                      <a:pt x="0" y="29"/>
                    </a:cubicBezTo>
                    <a:cubicBezTo>
                      <a:pt x="1" y="30"/>
                      <a:pt x="1" y="30"/>
                      <a:pt x="1" y="30"/>
                    </a:cubicBezTo>
                    <a:cubicBezTo>
                      <a:pt x="1" y="30"/>
                      <a:pt x="1" y="30"/>
                      <a:pt x="1" y="30"/>
                    </a:cubicBezTo>
                    <a:cubicBezTo>
                      <a:pt x="2" y="30"/>
                      <a:pt x="2" y="30"/>
                      <a:pt x="3" y="29"/>
                    </a:cubicBezTo>
                    <a:cubicBezTo>
                      <a:pt x="29" y="3"/>
                      <a:pt x="29" y="3"/>
                      <a:pt x="29" y="3"/>
                    </a:cubicBezTo>
                    <a:cubicBezTo>
                      <a:pt x="30" y="2"/>
                      <a:pt x="30" y="1"/>
                      <a:pt x="29" y="0"/>
                    </a:cubicBezTo>
                    <a:cubicBezTo>
                      <a:pt x="29" y="0"/>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4" name="Google Shape;854;p28"/>
              <p:cNvSpPr/>
              <p:nvPr/>
            </p:nvSpPr>
            <p:spPr>
              <a:xfrm>
                <a:off x="8007631" y="291409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5" name="Google Shape;855;p28"/>
              <p:cNvSpPr/>
              <p:nvPr/>
            </p:nvSpPr>
            <p:spPr>
              <a:xfrm>
                <a:off x="7064656" y="2385455"/>
                <a:ext cx="65088" cy="63500"/>
              </a:xfrm>
              <a:custGeom>
                <a:avLst/>
                <a:gdLst/>
                <a:ahLst/>
                <a:cxnLst/>
                <a:rect l="l" t="t" r="r" b="b"/>
                <a:pathLst>
                  <a:path w="36" h="35" extrusionOk="0">
                    <a:moveTo>
                      <a:pt x="34" y="0"/>
                    </a:moveTo>
                    <a:cubicBezTo>
                      <a:pt x="33" y="0"/>
                      <a:pt x="33" y="1"/>
                      <a:pt x="32" y="1"/>
                    </a:cubicBezTo>
                    <a:cubicBezTo>
                      <a:pt x="1" y="32"/>
                      <a:pt x="1" y="32"/>
                      <a:pt x="1" y="32"/>
                    </a:cubicBezTo>
                    <a:cubicBezTo>
                      <a:pt x="0" y="33"/>
                      <a:pt x="0" y="34"/>
                      <a:pt x="1" y="35"/>
                    </a:cubicBezTo>
                    <a:cubicBezTo>
                      <a:pt x="1" y="35"/>
                      <a:pt x="2" y="35"/>
                      <a:pt x="2" y="35"/>
                    </a:cubicBezTo>
                    <a:cubicBezTo>
                      <a:pt x="2" y="35"/>
                      <a:pt x="2" y="35"/>
                      <a:pt x="2" y="35"/>
                    </a:cubicBezTo>
                    <a:cubicBezTo>
                      <a:pt x="3" y="35"/>
                      <a:pt x="3" y="35"/>
                      <a:pt x="4" y="34"/>
                    </a:cubicBezTo>
                    <a:cubicBezTo>
                      <a:pt x="35" y="4"/>
                      <a:pt x="35" y="4"/>
                      <a:pt x="35" y="4"/>
                    </a:cubicBezTo>
                    <a:cubicBezTo>
                      <a:pt x="35" y="3"/>
                      <a:pt x="36" y="2"/>
                      <a:pt x="35" y="1"/>
                    </a:cubicBezTo>
                    <a:cubicBezTo>
                      <a:pt x="35" y="1"/>
                      <a:pt x="34" y="0"/>
                      <a:pt x="3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6" name="Google Shape;856;p28"/>
              <p:cNvSpPr/>
              <p:nvPr/>
            </p:nvSpPr>
            <p:spPr>
              <a:xfrm>
                <a:off x="7388506" y="466034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7" name="Google Shape;857;p28"/>
              <p:cNvSpPr/>
              <p:nvPr/>
            </p:nvSpPr>
            <p:spPr>
              <a:xfrm>
                <a:off x="6880506" y="426981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8" name="Google Shape;858;p28"/>
              <p:cNvSpPr/>
              <p:nvPr/>
            </p:nvSpPr>
            <p:spPr>
              <a:xfrm>
                <a:off x="6880506" y="426981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9" name="Google Shape;859;p28"/>
              <p:cNvSpPr/>
              <p:nvPr/>
            </p:nvSpPr>
            <p:spPr>
              <a:xfrm>
                <a:off x="7048781" y="444126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0" name="Google Shape;860;p28"/>
              <p:cNvSpPr/>
              <p:nvPr/>
            </p:nvSpPr>
            <p:spPr>
              <a:xfrm>
                <a:off x="7050368" y="444285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1" name="Google Shape;861;p28"/>
              <p:cNvSpPr/>
              <p:nvPr/>
            </p:nvSpPr>
            <p:spPr>
              <a:xfrm>
                <a:off x="7282143" y="465558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2" name="Google Shape;862;p28"/>
              <p:cNvSpPr/>
              <p:nvPr/>
            </p:nvSpPr>
            <p:spPr>
              <a:xfrm>
                <a:off x="7261506" y="494768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3" name="Google Shape;863;p28"/>
              <p:cNvSpPr/>
              <p:nvPr/>
            </p:nvSpPr>
            <p:spPr>
              <a:xfrm>
                <a:off x="6621743" y="4393643"/>
                <a:ext cx="112713" cy="120650"/>
              </a:xfrm>
              <a:custGeom>
                <a:avLst/>
                <a:gdLst/>
                <a:ahLst/>
                <a:cxnLst/>
                <a:rect l="l" t="t" r="r" b="b"/>
                <a:pathLst>
                  <a:path w="61" h="66" extrusionOk="0">
                    <a:moveTo>
                      <a:pt x="58" y="0"/>
                    </a:moveTo>
                    <a:cubicBezTo>
                      <a:pt x="56" y="0"/>
                      <a:pt x="55" y="0"/>
                      <a:pt x="54" y="1"/>
                    </a:cubicBezTo>
                    <a:cubicBezTo>
                      <a:pt x="0" y="55"/>
                      <a:pt x="0" y="55"/>
                      <a:pt x="0" y="55"/>
                    </a:cubicBezTo>
                    <a:cubicBezTo>
                      <a:pt x="0" y="66"/>
                      <a:pt x="0" y="66"/>
                      <a:pt x="0" y="66"/>
                    </a:cubicBezTo>
                    <a:cubicBezTo>
                      <a:pt x="59" y="7"/>
                      <a:pt x="59" y="7"/>
                      <a:pt x="59" y="7"/>
                    </a:cubicBezTo>
                    <a:cubicBezTo>
                      <a:pt x="61" y="5"/>
                      <a:pt x="61" y="2"/>
                      <a:pt x="60" y="1"/>
                    </a:cubicBezTo>
                    <a:cubicBezTo>
                      <a:pt x="59" y="0"/>
                      <a:pt x="58" y="0"/>
                      <a:pt x="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4" name="Google Shape;864;p28"/>
              <p:cNvSpPr/>
              <p:nvPr/>
            </p:nvSpPr>
            <p:spPr>
              <a:xfrm>
                <a:off x="6758268" y="456350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5" name="Google Shape;865;p28"/>
              <p:cNvSpPr/>
              <p:nvPr/>
            </p:nvSpPr>
            <p:spPr>
              <a:xfrm>
                <a:off x="6758268" y="456350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6" name="Google Shape;866;p28"/>
              <p:cNvSpPr/>
              <p:nvPr/>
            </p:nvSpPr>
            <p:spPr>
              <a:xfrm>
                <a:off x="6923368" y="472860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7" name="Google Shape;867;p28"/>
              <p:cNvSpPr/>
              <p:nvPr/>
            </p:nvSpPr>
            <p:spPr>
              <a:xfrm>
                <a:off x="6923368" y="472860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8" name="Google Shape;868;p28"/>
              <p:cNvSpPr/>
              <p:nvPr/>
            </p:nvSpPr>
            <p:spPr>
              <a:xfrm>
                <a:off x="6999568" y="477623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9" name="Google Shape;869;p28"/>
              <p:cNvSpPr/>
              <p:nvPr/>
            </p:nvSpPr>
            <p:spPr>
              <a:xfrm>
                <a:off x="6967818" y="506039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0" name="Google Shape;870;p28"/>
              <p:cNvSpPr/>
              <p:nvPr/>
            </p:nvSpPr>
            <p:spPr>
              <a:xfrm>
                <a:off x="7136093" y="522549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1" name="Google Shape;871;p28"/>
              <p:cNvSpPr/>
              <p:nvPr/>
            </p:nvSpPr>
            <p:spPr>
              <a:xfrm>
                <a:off x="6621743" y="484131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2" name="Google Shape;872;p28"/>
              <p:cNvSpPr/>
              <p:nvPr/>
            </p:nvSpPr>
            <p:spPr>
              <a:xfrm>
                <a:off x="6621743" y="484131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3" name="Google Shape;873;p28"/>
              <p:cNvSpPr/>
              <p:nvPr/>
            </p:nvSpPr>
            <p:spPr>
              <a:xfrm>
                <a:off x="6793193" y="501276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4" name="Google Shape;874;p28"/>
              <p:cNvSpPr/>
              <p:nvPr/>
            </p:nvSpPr>
            <p:spPr>
              <a:xfrm>
                <a:off x="6793193" y="5012768"/>
                <a:ext cx="122238" cy="120650"/>
              </a:xfrm>
              <a:custGeom>
                <a:avLst/>
                <a:gdLst/>
                <a:ahLst/>
                <a:cxnLst/>
                <a:rect l="l" t="t" r="r" b="b"/>
                <a:pathLst>
                  <a:path w="66" h="66" extrusionOk="0">
                    <a:moveTo>
                      <a:pt x="66" y="0"/>
                    </a:moveTo>
                    <a:cubicBezTo>
                      <a:pt x="65" y="0"/>
                      <a:pt x="64" y="1"/>
                      <a:pt x="63" y="2"/>
                    </a:cubicBezTo>
                    <a:cubicBezTo>
                      <a:pt x="1" y="63"/>
                      <a:pt x="1" y="63"/>
                      <a:pt x="1" y="63"/>
                    </a:cubicBezTo>
                    <a:cubicBezTo>
                      <a:pt x="1" y="64"/>
                      <a:pt x="0" y="65"/>
                      <a:pt x="0" y="66"/>
                    </a:cubicBezTo>
                    <a:cubicBezTo>
                      <a:pt x="66" y="0"/>
                      <a:pt x="66" y="0"/>
                      <a:pt x="6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5" name="Google Shape;875;p28"/>
              <p:cNvSpPr/>
              <p:nvPr/>
            </p:nvSpPr>
            <p:spPr>
              <a:xfrm>
                <a:off x="6874156" y="505880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6" name="Google Shape;876;p28"/>
              <p:cNvSpPr/>
              <p:nvPr/>
            </p:nvSpPr>
            <p:spPr>
              <a:xfrm>
                <a:off x="6837643" y="534773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7" name="Google Shape;877;p28"/>
              <p:cNvSpPr/>
              <p:nvPr/>
            </p:nvSpPr>
            <p:spPr>
              <a:xfrm>
                <a:off x="6670956" y="530486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8" name="Google Shape;878;p28"/>
              <p:cNvSpPr/>
              <p:nvPr/>
            </p:nvSpPr>
            <p:spPr>
              <a:xfrm>
                <a:off x="6670956" y="530486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nvGrpSpPr>
            <p:cNvPr id="879" name="Google Shape;879;p28"/>
            <p:cNvGrpSpPr/>
            <p:nvPr/>
          </p:nvGrpSpPr>
          <p:grpSpPr>
            <a:xfrm rot="5400000" flipH="1">
              <a:off x="882072" y="4597014"/>
              <a:ext cx="1392619" cy="3142438"/>
              <a:chOff x="1704975" y="3175"/>
              <a:chExt cx="1912938" cy="3813176"/>
            </a:xfrm>
          </p:grpSpPr>
          <p:sp>
            <p:nvSpPr>
              <p:cNvPr id="880" name="Google Shape;880;p28"/>
              <p:cNvSpPr/>
              <p:nvPr/>
            </p:nvSpPr>
            <p:spPr>
              <a:xfrm>
                <a:off x="2233613" y="317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1" name="Google Shape;881;p28"/>
              <p:cNvSpPr/>
              <p:nvPr/>
            </p:nvSpPr>
            <p:spPr>
              <a:xfrm>
                <a:off x="2422525" y="20161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2" name="Google Shape;882;p28"/>
              <p:cNvSpPr/>
              <p:nvPr/>
            </p:nvSpPr>
            <p:spPr>
              <a:xfrm>
                <a:off x="2619375" y="39846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3" name="Google Shape;883;p28"/>
              <p:cNvSpPr/>
              <p:nvPr/>
            </p:nvSpPr>
            <p:spPr>
              <a:xfrm>
                <a:off x="2690813" y="46831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4" name="Google Shape;884;p28"/>
              <p:cNvSpPr/>
              <p:nvPr/>
            </p:nvSpPr>
            <p:spPr>
              <a:xfrm>
                <a:off x="1968500" y="12541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5" name="Google Shape;885;p28"/>
              <p:cNvSpPr/>
              <p:nvPr/>
            </p:nvSpPr>
            <p:spPr>
              <a:xfrm>
                <a:off x="2025650" y="22225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6" name="Google Shape;886;p28"/>
              <p:cNvSpPr/>
              <p:nvPr/>
            </p:nvSpPr>
            <p:spPr>
              <a:xfrm>
                <a:off x="2252663" y="40322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7" name="Google Shape;887;p28"/>
              <p:cNvSpPr/>
              <p:nvPr/>
            </p:nvSpPr>
            <p:spPr>
              <a:xfrm>
                <a:off x="2400300" y="58737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8" name="Google Shape;888;p28"/>
              <p:cNvSpPr/>
              <p:nvPr/>
            </p:nvSpPr>
            <p:spPr>
              <a:xfrm>
                <a:off x="2574925" y="77152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9" name="Google Shape;889;p28"/>
              <p:cNvSpPr/>
              <p:nvPr/>
            </p:nvSpPr>
            <p:spPr>
              <a:xfrm>
                <a:off x="2740025" y="93662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0" name="Google Shape;890;p28"/>
              <p:cNvSpPr/>
              <p:nvPr/>
            </p:nvSpPr>
            <p:spPr>
              <a:xfrm>
                <a:off x="2911475" y="110648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1" name="Google Shape;891;p28"/>
              <p:cNvSpPr/>
              <p:nvPr/>
            </p:nvSpPr>
            <p:spPr>
              <a:xfrm>
                <a:off x="3162300" y="135413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2" name="Google Shape;892;p28"/>
              <p:cNvSpPr/>
              <p:nvPr/>
            </p:nvSpPr>
            <p:spPr>
              <a:xfrm>
                <a:off x="1852613" y="34448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3" name="Google Shape;893;p28"/>
              <p:cNvSpPr/>
              <p:nvPr/>
            </p:nvSpPr>
            <p:spPr>
              <a:xfrm>
                <a:off x="2046288" y="49688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4" name="Google Shape;894;p28"/>
              <p:cNvSpPr/>
              <p:nvPr/>
            </p:nvSpPr>
            <p:spPr>
              <a:xfrm>
                <a:off x="2070100" y="68103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5" name="Google Shape;895;p28"/>
              <p:cNvSpPr/>
              <p:nvPr/>
            </p:nvSpPr>
            <p:spPr>
              <a:xfrm>
                <a:off x="2281238" y="86518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6" name="Google Shape;896;p28"/>
              <p:cNvSpPr/>
              <p:nvPr/>
            </p:nvSpPr>
            <p:spPr>
              <a:xfrm>
                <a:off x="2436813" y="104298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7" name="Google Shape;897;p28"/>
              <p:cNvSpPr/>
              <p:nvPr/>
            </p:nvSpPr>
            <p:spPr>
              <a:xfrm>
                <a:off x="2609850" y="121761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8" name="Google Shape;898;p28"/>
              <p:cNvSpPr/>
              <p:nvPr/>
            </p:nvSpPr>
            <p:spPr>
              <a:xfrm>
                <a:off x="2781300" y="138906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9" name="Google Shape;899;p28"/>
              <p:cNvSpPr/>
              <p:nvPr/>
            </p:nvSpPr>
            <p:spPr>
              <a:xfrm>
                <a:off x="2952750" y="155892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0" name="Google Shape;900;p28"/>
              <p:cNvSpPr/>
              <p:nvPr/>
            </p:nvSpPr>
            <p:spPr>
              <a:xfrm>
                <a:off x="3117850" y="172720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1" name="Google Shape;901;p28"/>
              <p:cNvSpPr/>
              <p:nvPr/>
            </p:nvSpPr>
            <p:spPr>
              <a:xfrm>
                <a:off x="3284538" y="1892300"/>
                <a:ext cx="333375" cy="327025"/>
              </a:xfrm>
              <a:custGeom>
                <a:avLst/>
                <a:gdLst/>
                <a:ahLst/>
                <a:cxnLst/>
                <a:rect l="l" t="t" r="r" b="b"/>
                <a:pathLst>
                  <a:path w="181" h="178" extrusionOk="0">
                    <a:moveTo>
                      <a:pt x="172" y="0"/>
                    </a:moveTo>
                    <a:cubicBezTo>
                      <a:pt x="169" y="0"/>
                      <a:pt x="166" y="1"/>
                      <a:pt x="164" y="3"/>
                    </a:cubicBezTo>
                    <a:cubicBezTo>
                      <a:pt x="5" y="162"/>
                      <a:pt x="5" y="162"/>
                      <a:pt x="5" y="162"/>
                    </a:cubicBezTo>
                    <a:cubicBezTo>
                      <a:pt x="0" y="167"/>
                      <a:pt x="0" y="173"/>
                      <a:pt x="3" y="176"/>
                    </a:cubicBezTo>
                    <a:cubicBezTo>
                      <a:pt x="5" y="178"/>
                      <a:pt x="6" y="178"/>
                      <a:pt x="9" y="178"/>
                    </a:cubicBezTo>
                    <a:cubicBezTo>
                      <a:pt x="9" y="178"/>
                      <a:pt x="9" y="178"/>
                      <a:pt x="10" y="178"/>
                    </a:cubicBezTo>
                    <a:cubicBezTo>
                      <a:pt x="12" y="178"/>
                      <a:pt x="15" y="177"/>
                      <a:pt x="17" y="175"/>
                    </a:cubicBezTo>
                    <a:cubicBezTo>
                      <a:pt x="176" y="16"/>
                      <a:pt x="176" y="16"/>
                      <a:pt x="176" y="16"/>
                    </a:cubicBezTo>
                    <a:cubicBezTo>
                      <a:pt x="180" y="11"/>
                      <a:pt x="181" y="5"/>
                      <a:pt x="178" y="2"/>
                    </a:cubicBezTo>
                    <a:cubicBezTo>
                      <a:pt x="176" y="0"/>
                      <a:pt x="174" y="0"/>
                      <a:pt x="1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2" name="Google Shape;902;p28"/>
              <p:cNvSpPr/>
              <p:nvPr/>
            </p:nvSpPr>
            <p:spPr>
              <a:xfrm>
                <a:off x="1704975" y="255588"/>
                <a:ext cx="163513" cy="203200"/>
              </a:xfrm>
              <a:custGeom>
                <a:avLst/>
                <a:gdLst/>
                <a:ahLst/>
                <a:cxnLst/>
                <a:rect l="l" t="t" r="r" b="b"/>
                <a:pathLst>
                  <a:path w="89" h="110" extrusionOk="0">
                    <a:moveTo>
                      <a:pt x="72" y="0"/>
                    </a:moveTo>
                    <a:cubicBezTo>
                      <a:pt x="67" y="0"/>
                      <a:pt x="61" y="2"/>
                      <a:pt x="56" y="7"/>
                    </a:cubicBezTo>
                    <a:cubicBezTo>
                      <a:pt x="0" y="63"/>
                      <a:pt x="0" y="63"/>
                      <a:pt x="0" y="63"/>
                    </a:cubicBezTo>
                    <a:cubicBezTo>
                      <a:pt x="0" y="110"/>
                      <a:pt x="0" y="110"/>
                      <a:pt x="0" y="110"/>
                    </a:cubicBezTo>
                    <a:cubicBezTo>
                      <a:pt x="79" y="31"/>
                      <a:pt x="79" y="31"/>
                      <a:pt x="79" y="31"/>
                    </a:cubicBezTo>
                    <a:cubicBezTo>
                      <a:pt x="88" y="22"/>
                      <a:pt x="89" y="10"/>
                      <a:pt x="83" y="4"/>
                    </a:cubicBezTo>
                    <a:cubicBezTo>
                      <a:pt x="80" y="1"/>
                      <a:pt x="76"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3" name="Google Shape;903;p28"/>
              <p:cNvSpPr/>
              <p:nvPr/>
            </p:nvSpPr>
            <p:spPr>
              <a:xfrm>
                <a:off x="1704975" y="44767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4" name="Google Shape;904;p28"/>
              <p:cNvSpPr/>
              <p:nvPr/>
            </p:nvSpPr>
            <p:spPr>
              <a:xfrm>
                <a:off x="1782763" y="72866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5" name="Google Shape;905;p28"/>
              <p:cNvSpPr/>
              <p:nvPr/>
            </p:nvSpPr>
            <p:spPr>
              <a:xfrm>
                <a:off x="1911350" y="79851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6" name="Google Shape;906;p28"/>
              <p:cNvSpPr/>
              <p:nvPr/>
            </p:nvSpPr>
            <p:spPr>
              <a:xfrm>
                <a:off x="2000250" y="97790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7" name="Google Shape;907;p28"/>
              <p:cNvSpPr/>
              <p:nvPr/>
            </p:nvSpPr>
            <p:spPr>
              <a:xfrm>
                <a:off x="2147888" y="116205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8" name="Google Shape;908;p28"/>
              <p:cNvSpPr/>
              <p:nvPr/>
            </p:nvSpPr>
            <p:spPr>
              <a:xfrm>
                <a:off x="2316163" y="134143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9" name="Google Shape;909;p28"/>
              <p:cNvSpPr/>
              <p:nvPr/>
            </p:nvSpPr>
            <p:spPr>
              <a:xfrm>
                <a:off x="2484438" y="150812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0" name="Google Shape;910;p28"/>
              <p:cNvSpPr/>
              <p:nvPr/>
            </p:nvSpPr>
            <p:spPr>
              <a:xfrm>
                <a:off x="2654300" y="167640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1" name="Google Shape;911;p28"/>
              <p:cNvSpPr/>
              <p:nvPr/>
            </p:nvSpPr>
            <p:spPr>
              <a:xfrm>
                <a:off x="2825750" y="184785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2" name="Google Shape;912;p28"/>
              <p:cNvSpPr/>
              <p:nvPr/>
            </p:nvSpPr>
            <p:spPr>
              <a:xfrm>
                <a:off x="3054350" y="201295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3" name="Google Shape;913;p28"/>
              <p:cNvSpPr/>
              <p:nvPr/>
            </p:nvSpPr>
            <p:spPr>
              <a:xfrm>
                <a:off x="3221038" y="2182813"/>
                <a:ext cx="266700" cy="263525"/>
              </a:xfrm>
              <a:custGeom>
                <a:avLst/>
                <a:gdLst/>
                <a:ahLst/>
                <a:cxnLst/>
                <a:rect l="l" t="t" r="r" b="b"/>
                <a:pathLst>
                  <a:path w="144" h="143" extrusionOk="0">
                    <a:moveTo>
                      <a:pt x="135" y="0"/>
                    </a:moveTo>
                    <a:cubicBezTo>
                      <a:pt x="132" y="0"/>
                      <a:pt x="129" y="2"/>
                      <a:pt x="127" y="4"/>
                    </a:cubicBezTo>
                    <a:cubicBezTo>
                      <a:pt x="0" y="131"/>
                      <a:pt x="0" y="131"/>
                      <a:pt x="0" y="131"/>
                    </a:cubicBezTo>
                    <a:cubicBezTo>
                      <a:pt x="3" y="132"/>
                      <a:pt x="6" y="133"/>
                      <a:pt x="8" y="135"/>
                    </a:cubicBezTo>
                    <a:cubicBezTo>
                      <a:pt x="10" y="137"/>
                      <a:pt x="11" y="140"/>
                      <a:pt x="12" y="143"/>
                    </a:cubicBezTo>
                    <a:cubicBezTo>
                      <a:pt x="139" y="16"/>
                      <a:pt x="139" y="16"/>
                      <a:pt x="139" y="16"/>
                    </a:cubicBezTo>
                    <a:cubicBezTo>
                      <a:pt x="143" y="12"/>
                      <a:pt x="144" y="6"/>
                      <a:pt x="141" y="2"/>
                    </a:cubicBezTo>
                    <a:cubicBezTo>
                      <a:pt x="139" y="1"/>
                      <a:pt x="137" y="0"/>
                      <a:pt x="13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4" name="Google Shape;914;p28"/>
              <p:cNvSpPr/>
              <p:nvPr/>
            </p:nvSpPr>
            <p:spPr>
              <a:xfrm>
                <a:off x="1704975" y="523875"/>
                <a:ext cx="57150" cy="98425"/>
              </a:xfrm>
              <a:custGeom>
                <a:avLst/>
                <a:gdLst/>
                <a:ahLst/>
                <a:cxnLst/>
                <a:rect l="l" t="t" r="r" b="b"/>
                <a:pathLst>
                  <a:path w="31" h="53" extrusionOk="0">
                    <a:moveTo>
                      <a:pt x="13" y="0"/>
                    </a:moveTo>
                    <a:cubicBezTo>
                      <a:pt x="9" y="0"/>
                      <a:pt x="4" y="1"/>
                      <a:pt x="0" y="4"/>
                    </a:cubicBezTo>
                    <a:cubicBezTo>
                      <a:pt x="0" y="53"/>
                      <a:pt x="0" y="53"/>
                      <a:pt x="0" y="53"/>
                    </a:cubicBezTo>
                    <a:cubicBezTo>
                      <a:pt x="20" y="33"/>
                      <a:pt x="20" y="33"/>
                      <a:pt x="20" y="33"/>
                    </a:cubicBezTo>
                    <a:cubicBezTo>
                      <a:pt x="29" y="24"/>
                      <a:pt x="31" y="11"/>
                      <a:pt x="24" y="4"/>
                    </a:cubicBezTo>
                    <a:cubicBezTo>
                      <a:pt x="21" y="1"/>
                      <a:pt x="17" y="0"/>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5" name="Google Shape;915;p28"/>
              <p:cNvSpPr/>
              <p:nvPr/>
            </p:nvSpPr>
            <p:spPr>
              <a:xfrm>
                <a:off x="1704975" y="71278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6" name="Google Shape;916;p28"/>
              <p:cNvSpPr/>
              <p:nvPr/>
            </p:nvSpPr>
            <p:spPr>
              <a:xfrm>
                <a:off x="1704975" y="84137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7" name="Google Shape;917;p28"/>
              <p:cNvSpPr/>
              <p:nvPr/>
            </p:nvSpPr>
            <p:spPr>
              <a:xfrm>
                <a:off x="1808163" y="118110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8" name="Google Shape;918;p28"/>
              <p:cNvSpPr/>
              <p:nvPr/>
            </p:nvSpPr>
            <p:spPr>
              <a:xfrm>
                <a:off x="1938338" y="125571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9" name="Google Shape;919;p28"/>
              <p:cNvSpPr/>
              <p:nvPr/>
            </p:nvSpPr>
            <p:spPr>
              <a:xfrm>
                <a:off x="2027238" y="143986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0" name="Google Shape;920;p28"/>
              <p:cNvSpPr/>
              <p:nvPr/>
            </p:nvSpPr>
            <p:spPr>
              <a:xfrm>
                <a:off x="2184400" y="161925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1" name="Google Shape;921;p28"/>
              <p:cNvSpPr/>
              <p:nvPr/>
            </p:nvSpPr>
            <p:spPr>
              <a:xfrm>
                <a:off x="2351088" y="178911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2" name="Google Shape;922;p28"/>
              <p:cNvSpPr/>
              <p:nvPr/>
            </p:nvSpPr>
            <p:spPr>
              <a:xfrm>
                <a:off x="2519363" y="195421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3" name="Google Shape;923;p28"/>
              <p:cNvSpPr/>
              <p:nvPr/>
            </p:nvSpPr>
            <p:spPr>
              <a:xfrm>
                <a:off x="2760663" y="212566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4" name="Google Shape;924;p28"/>
              <p:cNvSpPr/>
              <p:nvPr/>
            </p:nvSpPr>
            <p:spPr>
              <a:xfrm>
                <a:off x="2927350" y="2297113"/>
                <a:ext cx="285750" cy="280988"/>
              </a:xfrm>
              <a:custGeom>
                <a:avLst/>
                <a:gdLst/>
                <a:ahLst/>
                <a:cxnLst/>
                <a:rect l="l" t="t" r="r" b="b"/>
                <a:pathLst>
                  <a:path w="155" h="153" extrusionOk="0">
                    <a:moveTo>
                      <a:pt x="146" y="0"/>
                    </a:moveTo>
                    <a:cubicBezTo>
                      <a:pt x="143" y="0"/>
                      <a:pt x="139" y="1"/>
                      <a:pt x="137" y="4"/>
                    </a:cubicBezTo>
                    <a:cubicBezTo>
                      <a:pt x="0" y="140"/>
                      <a:pt x="0" y="140"/>
                      <a:pt x="0" y="140"/>
                    </a:cubicBezTo>
                    <a:cubicBezTo>
                      <a:pt x="4" y="140"/>
                      <a:pt x="7" y="142"/>
                      <a:pt x="9" y="144"/>
                    </a:cubicBezTo>
                    <a:cubicBezTo>
                      <a:pt x="12" y="147"/>
                      <a:pt x="13" y="150"/>
                      <a:pt x="13" y="153"/>
                    </a:cubicBezTo>
                    <a:cubicBezTo>
                      <a:pt x="150" y="17"/>
                      <a:pt x="150" y="17"/>
                      <a:pt x="150" y="17"/>
                    </a:cubicBezTo>
                    <a:cubicBezTo>
                      <a:pt x="154" y="12"/>
                      <a:pt x="155" y="5"/>
                      <a:pt x="152" y="2"/>
                    </a:cubicBezTo>
                    <a:cubicBezTo>
                      <a:pt x="150" y="0"/>
                      <a:pt x="148" y="0"/>
                      <a:pt x="14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5" name="Google Shape;925;p28"/>
              <p:cNvSpPr/>
              <p:nvPr/>
            </p:nvSpPr>
            <p:spPr>
              <a:xfrm>
                <a:off x="1704975" y="95885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6" name="Google Shape;926;p28"/>
              <p:cNvSpPr/>
              <p:nvPr/>
            </p:nvSpPr>
            <p:spPr>
              <a:xfrm>
                <a:off x="1704975" y="113982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7" name="Google Shape;927;p28"/>
              <p:cNvSpPr/>
              <p:nvPr/>
            </p:nvSpPr>
            <p:spPr>
              <a:xfrm>
                <a:off x="1738313" y="137318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8" name="Google Shape;928;p28"/>
              <p:cNvSpPr/>
              <p:nvPr/>
            </p:nvSpPr>
            <p:spPr>
              <a:xfrm>
                <a:off x="1874838" y="155098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9" name="Google Shape;929;p28"/>
              <p:cNvSpPr/>
              <p:nvPr/>
            </p:nvSpPr>
            <p:spPr>
              <a:xfrm>
                <a:off x="2028825" y="173831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0" name="Google Shape;930;p28"/>
              <p:cNvSpPr/>
              <p:nvPr/>
            </p:nvSpPr>
            <p:spPr>
              <a:xfrm>
                <a:off x="2284413" y="190658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1" name="Google Shape;931;p28"/>
              <p:cNvSpPr/>
              <p:nvPr/>
            </p:nvSpPr>
            <p:spPr>
              <a:xfrm>
                <a:off x="2430463" y="207803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2" name="Google Shape;932;p28"/>
              <p:cNvSpPr/>
              <p:nvPr/>
            </p:nvSpPr>
            <p:spPr>
              <a:xfrm>
                <a:off x="2465388" y="224313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3" name="Google Shape;933;p28"/>
              <p:cNvSpPr/>
              <p:nvPr/>
            </p:nvSpPr>
            <p:spPr>
              <a:xfrm>
                <a:off x="2674938" y="226695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4" name="Google Shape;934;p28"/>
              <p:cNvSpPr/>
              <p:nvPr/>
            </p:nvSpPr>
            <p:spPr>
              <a:xfrm>
                <a:off x="2840038" y="2424113"/>
                <a:ext cx="404813" cy="403225"/>
              </a:xfrm>
              <a:custGeom>
                <a:avLst/>
                <a:gdLst/>
                <a:ahLst/>
                <a:cxnLst/>
                <a:rect l="l" t="t" r="r" b="b"/>
                <a:pathLst>
                  <a:path w="220" h="219" extrusionOk="0">
                    <a:moveTo>
                      <a:pt x="204" y="0"/>
                    </a:moveTo>
                    <a:cubicBezTo>
                      <a:pt x="198" y="0"/>
                      <a:pt x="191" y="2"/>
                      <a:pt x="186" y="8"/>
                    </a:cubicBezTo>
                    <a:cubicBezTo>
                      <a:pt x="0" y="194"/>
                      <a:pt x="0" y="194"/>
                      <a:pt x="0" y="194"/>
                    </a:cubicBezTo>
                    <a:cubicBezTo>
                      <a:pt x="3" y="193"/>
                      <a:pt x="6" y="192"/>
                      <a:pt x="8" y="192"/>
                    </a:cubicBezTo>
                    <a:cubicBezTo>
                      <a:pt x="14" y="192"/>
                      <a:pt x="18" y="194"/>
                      <a:pt x="22" y="197"/>
                    </a:cubicBezTo>
                    <a:cubicBezTo>
                      <a:pt x="27" y="203"/>
                      <a:pt x="28" y="211"/>
                      <a:pt x="25" y="219"/>
                    </a:cubicBezTo>
                    <a:cubicBezTo>
                      <a:pt x="211" y="33"/>
                      <a:pt x="211" y="33"/>
                      <a:pt x="211" y="33"/>
                    </a:cubicBezTo>
                    <a:cubicBezTo>
                      <a:pt x="217" y="27"/>
                      <a:pt x="220" y="19"/>
                      <a:pt x="219" y="12"/>
                    </a:cubicBezTo>
                    <a:cubicBezTo>
                      <a:pt x="218" y="9"/>
                      <a:pt x="217" y="6"/>
                      <a:pt x="215" y="4"/>
                    </a:cubicBezTo>
                    <a:cubicBezTo>
                      <a:pt x="213" y="2"/>
                      <a:pt x="210" y="1"/>
                      <a:pt x="207"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5" name="Google Shape;935;p28"/>
              <p:cNvSpPr/>
              <p:nvPr/>
            </p:nvSpPr>
            <p:spPr>
              <a:xfrm>
                <a:off x="1704975" y="141763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6" name="Google Shape;936;p28"/>
              <p:cNvSpPr/>
              <p:nvPr/>
            </p:nvSpPr>
            <p:spPr>
              <a:xfrm>
                <a:off x="1704975" y="159543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7" name="Google Shape;937;p28"/>
              <p:cNvSpPr/>
              <p:nvPr/>
            </p:nvSpPr>
            <p:spPr>
              <a:xfrm>
                <a:off x="1754188" y="183197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8" name="Google Shape;938;p28"/>
              <p:cNvSpPr/>
              <p:nvPr/>
            </p:nvSpPr>
            <p:spPr>
              <a:xfrm>
                <a:off x="1906588" y="201612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9" name="Google Shape;939;p28"/>
              <p:cNvSpPr/>
              <p:nvPr/>
            </p:nvSpPr>
            <p:spPr>
              <a:xfrm>
                <a:off x="2160588" y="219075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0" name="Google Shape;940;p28"/>
              <p:cNvSpPr/>
              <p:nvPr/>
            </p:nvSpPr>
            <p:spPr>
              <a:xfrm>
                <a:off x="2312988" y="235902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1" name="Google Shape;941;p28"/>
              <p:cNvSpPr/>
              <p:nvPr/>
            </p:nvSpPr>
            <p:spPr>
              <a:xfrm>
                <a:off x="2449513" y="239871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2" name="Google Shape;942;p28"/>
              <p:cNvSpPr/>
              <p:nvPr/>
            </p:nvSpPr>
            <p:spPr>
              <a:xfrm>
                <a:off x="2614613" y="2554288"/>
                <a:ext cx="338138" cy="338138"/>
              </a:xfrm>
              <a:custGeom>
                <a:avLst/>
                <a:gdLst/>
                <a:ahLst/>
                <a:cxnLst/>
                <a:rect l="l" t="t" r="r" b="b"/>
                <a:pathLst>
                  <a:path w="183" h="183" extrusionOk="0">
                    <a:moveTo>
                      <a:pt x="167" y="0"/>
                    </a:moveTo>
                    <a:cubicBezTo>
                      <a:pt x="161" y="0"/>
                      <a:pt x="155" y="3"/>
                      <a:pt x="150" y="8"/>
                    </a:cubicBezTo>
                    <a:cubicBezTo>
                      <a:pt x="0" y="158"/>
                      <a:pt x="0" y="158"/>
                      <a:pt x="0" y="158"/>
                    </a:cubicBezTo>
                    <a:cubicBezTo>
                      <a:pt x="1" y="158"/>
                      <a:pt x="2" y="158"/>
                      <a:pt x="4" y="158"/>
                    </a:cubicBezTo>
                    <a:cubicBezTo>
                      <a:pt x="10" y="158"/>
                      <a:pt x="15" y="160"/>
                      <a:pt x="19" y="164"/>
                    </a:cubicBezTo>
                    <a:cubicBezTo>
                      <a:pt x="24" y="168"/>
                      <a:pt x="25" y="175"/>
                      <a:pt x="24" y="183"/>
                    </a:cubicBezTo>
                    <a:cubicBezTo>
                      <a:pt x="175" y="32"/>
                      <a:pt x="175" y="32"/>
                      <a:pt x="175" y="32"/>
                    </a:cubicBezTo>
                    <a:cubicBezTo>
                      <a:pt x="180" y="27"/>
                      <a:pt x="183" y="19"/>
                      <a:pt x="182" y="13"/>
                    </a:cubicBezTo>
                    <a:cubicBezTo>
                      <a:pt x="182" y="10"/>
                      <a:pt x="181" y="7"/>
                      <a:pt x="178" y="4"/>
                    </a:cubicBezTo>
                    <a:cubicBezTo>
                      <a:pt x="176" y="2"/>
                      <a:pt x="173" y="0"/>
                      <a:pt x="169"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3" name="Google Shape;943;p28"/>
              <p:cNvSpPr/>
              <p:nvPr/>
            </p:nvSpPr>
            <p:spPr>
              <a:xfrm>
                <a:off x="1704975" y="163671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4" name="Google Shape;944;p28"/>
              <p:cNvSpPr/>
              <p:nvPr/>
            </p:nvSpPr>
            <p:spPr>
              <a:xfrm>
                <a:off x="1704975" y="182403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5" name="Google Shape;945;p28"/>
              <p:cNvSpPr/>
              <p:nvPr/>
            </p:nvSpPr>
            <p:spPr>
              <a:xfrm>
                <a:off x="1704975" y="199548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6" name="Google Shape;946;p28"/>
              <p:cNvSpPr/>
              <p:nvPr/>
            </p:nvSpPr>
            <p:spPr>
              <a:xfrm>
                <a:off x="1822450" y="206533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7" name="Google Shape;947;p28"/>
              <p:cNvSpPr/>
              <p:nvPr/>
            </p:nvSpPr>
            <p:spPr>
              <a:xfrm>
                <a:off x="1987550" y="223996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8" name="Google Shape;948;p28"/>
              <p:cNvSpPr/>
              <p:nvPr/>
            </p:nvSpPr>
            <p:spPr>
              <a:xfrm>
                <a:off x="2171700" y="252888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9" name="Google Shape;949;p28"/>
              <p:cNvSpPr/>
              <p:nvPr/>
            </p:nvSpPr>
            <p:spPr>
              <a:xfrm>
                <a:off x="2311400" y="262096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0" name="Google Shape;950;p28"/>
              <p:cNvSpPr/>
              <p:nvPr/>
            </p:nvSpPr>
            <p:spPr>
              <a:xfrm>
                <a:off x="2474913" y="2778125"/>
                <a:ext cx="417513" cy="414338"/>
              </a:xfrm>
              <a:custGeom>
                <a:avLst/>
                <a:gdLst/>
                <a:ahLst/>
                <a:cxnLst/>
                <a:rect l="l" t="t" r="r" b="b"/>
                <a:pathLst>
                  <a:path w="226" h="225" extrusionOk="0">
                    <a:moveTo>
                      <a:pt x="206" y="0"/>
                    </a:moveTo>
                    <a:cubicBezTo>
                      <a:pt x="204" y="0"/>
                      <a:pt x="201" y="1"/>
                      <a:pt x="198" y="2"/>
                    </a:cubicBezTo>
                    <a:cubicBezTo>
                      <a:pt x="194" y="3"/>
                      <a:pt x="190" y="6"/>
                      <a:pt x="186" y="10"/>
                    </a:cubicBezTo>
                    <a:cubicBezTo>
                      <a:pt x="0" y="195"/>
                      <a:pt x="0" y="195"/>
                      <a:pt x="0" y="195"/>
                    </a:cubicBezTo>
                    <a:cubicBezTo>
                      <a:pt x="4" y="194"/>
                      <a:pt x="8" y="193"/>
                      <a:pt x="11" y="193"/>
                    </a:cubicBezTo>
                    <a:cubicBezTo>
                      <a:pt x="17" y="193"/>
                      <a:pt x="22" y="195"/>
                      <a:pt x="26" y="199"/>
                    </a:cubicBezTo>
                    <a:cubicBezTo>
                      <a:pt x="33" y="205"/>
                      <a:pt x="34" y="215"/>
                      <a:pt x="30" y="225"/>
                    </a:cubicBezTo>
                    <a:cubicBezTo>
                      <a:pt x="215" y="39"/>
                      <a:pt x="215" y="39"/>
                      <a:pt x="215" y="39"/>
                    </a:cubicBezTo>
                    <a:cubicBezTo>
                      <a:pt x="219" y="36"/>
                      <a:pt x="222" y="31"/>
                      <a:pt x="223" y="27"/>
                    </a:cubicBezTo>
                    <a:cubicBezTo>
                      <a:pt x="226" y="19"/>
                      <a:pt x="225" y="11"/>
                      <a:pt x="220" y="5"/>
                    </a:cubicBezTo>
                    <a:cubicBezTo>
                      <a:pt x="216" y="2"/>
                      <a:pt x="212"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1" name="Google Shape;951;p28"/>
              <p:cNvSpPr/>
              <p:nvPr/>
            </p:nvSpPr>
            <p:spPr>
              <a:xfrm>
                <a:off x="1704975" y="210343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2" name="Google Shape;952;p28"/>
              <p:cNvSpPr/>
              <p:nvPr/>
            </p:nvSpPr>
            <p:spPr>
              <a:xfrm>
                <a:off x="1704975" y="227806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3" name="Google Shape;953;p28"/>
              <p:cNvSpPr/>
              <p:nvPr/>
            </p:nvSpPr>
            <p:spPr>
              <a:xfrm>
                <a:off x="1704975" y="234950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4" name="Google Shape;954;p28"/>
              <p:cNvSpPr/>
              <p:nvPr/>
            </p:nvSpPr>
            <p:spPr>
              <a:xfrm>
                <a:off x="1862138" y="251777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5" name="Google Shape;955;p28"/>
              <p:cNvSpPr/>
              <p:nvPr/>
            </p:nvSpPr>
            <p:spPr>
              <a:xfrm>
                <a:off x="2020888" y="268922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6" name="Google Shape;956;p28"/>
              <p:cNvSpPr/>
              <p:nvPr/>
            </p:nvSpPr>
            <p:spPr>
              <a:xfrm>
                <a:off x="2173288" y="2846388"/>
                <a:ext cx="487363" cy="454025"/>
              </a:xfrm>
              <a:custGeom>
                <a:avLst/>
                <a:gdLst/>
                <a:ahLst/>
                <a:cxnLst/>
                <a:rect l="l" t="t" r="r" b="b"/>
                <a:pathLst>
                  <a:path w="265" h="247" extrusionOk="0">
                    <a:moveTo>
                      <a:pt x="244" y="0"/>
                    </a:moveTo>
                    <a:cubicBezTo>
                      <a:pt x="242" y="0"/>
                      <a:pt x="241" y="0"/>
                      <a:pt x="240" y="0"/>
                    </a:cubicBezTo>
                    <a:cubicBezTo>
                      <a:pt x="233" y="1"/>
                      <a:pt x="226" y="5"/>
                      <a:pt x="220" y="10"/>
                    </a:cubicBezTo>
                    <a:cubicBezTo>
                      <a:pt x="0" y="230"/>
                      <a:pt x="0" y="230"/>
                      <a:pt x="0" y="230"/>
                    </a:cubicBezTo>
                    <a:cubicBezTo>
                      <a:pt x="7" y="225"/>
                      <a:pt x="14" y="222"/>
                      <a:pt x="21" y="222"/>
                    </a:cubicBezTo>
                    <a:cubicBezTo>
                      <a:pt x="27" y="222"/>
                      <a:pt x="32" y="224"/>
                      <a:pt x="36" y="228"/>
                    </a:cubicBezTo>
                    <a:cubicBezTo>
                      <a:pt x="41" y="233"/>
                      <a:pt x="43" y="240"/>
                      <a:pt x="42" y="247"/>
                    </a:cubicBezTo>
                    <a:cubicBezTo>
                      <a:pt x="193" y="97"/>
                      <a:pt x="193" y="97"/>
                      <a:pt x="193" y="97"/>
                    </a:cubicBezTo>
                    <a:cubicBezTo>
                      <a:pt x="195" y="94"/>
                      <a:pt x="199" y="93"/>
                      <a:pt x="202" y="93"/>
                    </a:cubicBezTo>
                    <a:cubicBezTo>
                      <a:pt x="203" y="93"/>
                      <a:pt x="204" y="93"/>
                      <a:pt x="205" y="93"/>
                    </a:cubicBezTo>
                    <a:cubicBezTo>
                      <a:pt x="254" y="44"/>
                      <a:pt x="254" y="44"/>
                      <a:pt x="254" y="44"/>
                    </a:cubicBezTo>
                    <a:cubicBezTo>
                      <a:pt x="260" y="39"/>
                      <a:pt x="263" y="32"/>
                      <a:pt x="264" y="25"/>
                    </a:cubicBezTo>
                    <a:cubicBezTo>
                      <a:pt x="265" y="17"/>
                      <a:pt x="264" y="10"/>
                      <a:pt x="259" y="6"/>
                    </a:cubicBezTo>
                    <a:cubicBezTo>
                      <a:pt x="255" y="2"/>
                      <a:pt x="250"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7" name="Google Shape;957;p28"/>
              <p:cNvSpPr/>
              <p:nvPr/>
            </p:nvSpPr>
            <p:spPr>
              <a:xfrm>
                <a:off x="1704975" y="230822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8" name="Google Shape;958;p28"/>
              <p:cNvSpPr/>
              <p:nvPr/>
            </p:nvSpPr>
            <p:spPr>
              <a:xfrm>
                <a:off x="1704975" y="247332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9" name="Google Shape;959;p28"/>
              <p:cNvSpPr/>
              <p:nvPr/>
            </p:nvSpPr>
            <p:spPr>
              <a:xfrm>
                <a:off x="1704975" y="264001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60" name="Google Shape;960;p28"/>
              <p:cNvSpPr/>
              <p:nvPr/>
            </p:nvSpPr>
            <p:spPr>
              <a:xfrm>
                <a:off x="1735138" y="280511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61" name="Google Shape;961;p28"/>
              <p:cNvSpPr/>
              <p:nvPr/>
            </p:nvSpPr>
            <p:spPr>
              <a:xfrm>
                <a:off x="1895475" y="297656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62" name="Google Shape;962;p28"/>
              <p:cNvSpPr/>
              <p:nvPr/>
            </p:nvSpPr>
            <p:spPr>
              <a:xfrm>
                <a:off x="1787525" y="3133725"/>
                <a:ext cx="750888" cy="682625"/>
              </a:xfrm>
              <a:custGeom>
                <a:avLst/>
                <a:gdLst/>
                <a:ahLst/>
                <a:cxnLst/>
                <a:rect l="l" t="t" r="r" b="b"/>
                <a:pathLst>
                  <a:path w="407" h="371" extrusionOk="0">
                    <a:moveTo>
                      <a:pt x="384" y="0"/>
                    </a:moveTo>
                    <a:cubicBezTo>
                      <a:pt x="381" y="0"/>
                      <a:pt x="377" y="1"/>
                      <a:pt x="373" y="2"/>
                    </a:cubicBezTo>
                    <a:cubicBezTo>
                      <a:pt x="369" y="4"/>
                      <a:pt x="364" y="7"/>
                      <a:pt x="360" y="11"/>
                    </a:cubicBezTo>
                    <a:cubicBezTo>
                      <a:pt x="0" y="371"/>
                      <a:pt x="0" y="371"/>
                      <a:pt x="0" y="371"/>
                    </a:cubicBezTo>
                    <a:cubicBezTo>
                      <a:pt x="68" y="371"/>
                      <a:pt x="68" y="371"/>
                      <a:pt x="68" y="371"/>
                    </a:cubicBezTo>
                    <a:cubicBezTo>
                      <a:pt x="58" y="371"/>
                      <a:pt x="58" y="371"/>
                      <a:pt x="58" y="371"/>
                    </a:cubicBezTo>
                    <a:cubicBezTo>
                      <a:pt x="114" y="315"/>
                      <a:pt x="114" y="315"/>
                      <a:pt x="114" y="315"/>
                    </a:cubicBezTo>
                    <a:cubicBezTo>
                      <a:pt x="117" y="312"/>
                      <a:pt x="121" y="310"/>
                      <a:pt x="124" y="310"/>
                    </a:cubicBezTo>
                    <a:cubicBezTo>
                      <a:pt x="125" y="310"/>
                      <a:pt x="127" y="311"/>
                      <a:pt x="128" y="311"/>
                    </a:cubicBezTo>
                    <a:cubicBezTo>
                      <a:pt x="394" y="45"/>
                      <a:pt x="394" y="45"/>
                      <a:pt x="394" y="45"/>
                    </a:cubicBezTo>
                    <a:cubicBezTo>
                      <a:pt x="398" y="41"/>
                      <a:pt x="401" y="36"/>
                      <a:pt x="403" y="32"/>
                    </a:cubicBezTo>
                    <a:cubicBezTo>
                      <a:pt x="407" y="22"/>
                      <a:pt x="406" y="12"/>
                      <a:pt x="399" y="6"/>
                    </a:cubicBezTo>
                    <a:cubicBezTo>
                      <a:pt x="395" y="2"/>
                      <a:pt x="390" y="0"/>
                      <a:pt x="38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63" name="Google Shape;963;p28"/>
              <p:cNvSpPr/>
              <p:nvPr/>
            </p:nvSpPr>
            <p:spPr>
              <a:xfrm>
                <a:off x="1704975" y="275748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64" name="Google Shape;964;p28"/>
              <p:cNvSpPr/>
              <p:nvPr/>
            </p:nvSpPr>
            <p:spPr>
              <a:xfrm>
                <a:off x="1704975" y="292258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65" name="Google Shape;965;p28"/>
              <p:cNvSpPr/>
              <p:nvPr/>
            </p:nvSpPr>
            <p:spPr>
              <a:xfrm>
                <a:off x="1704975" y="308927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66" name="Google Shape;966;p28"/>
              <p:cNvSpPr/>
              <p:nvPr/>
            </p:nvSpPr>
            <p:spPr>
              <a:xfrm>
                <a:off x="1704975" y="3254375"/>
                <a:ext cx="547688" cy="561975"/>
              </a:xfrm>
              <a:custGeom>
                <a:avLst/>
                <a:gdLst/>
                <a:ahLst/>
                <a:cxnLst/>
                <a:rect l="l" t="t" r="r" b="b"/>
                <a:pathLst>
                  <a:path w="297" h="305" extrusionOk="0">
                    <a:moveTo>
                      <a:pt x="275" y="0"/>
                    </a:moveTo>
                    <a:cubicBezTo>
                      <a:pt x="268" y="0"/>
                      <a:pt x="261" y="3"/>
                      <a:pt x="254" y="8"/>
                    </a:cubicBezTo>
                    <a:cubicBezTo>
                      <a:pt x="253" y="9"/>
                      <a:pt x="252" y="10"/>
                      <a:pt x="251" y="11"/>
                    </a:cubicBezTo>
                    <a:cubicBezTo>
                      <a:pt x="0" y="262"/>
                      <a:pt x="0" y="262"/>
                      <a:pt x="0" y="262"/>
                    </a:cubicBezTo>
                    <a:cubicBezTo>
                      <a:pt x="0" y="305"/>
                      <a:pt x="0" y="305"/>
                      <a:pt x="0" y="305"/>
                    </a:cubicBezTo>
                    <a:cubicBezTo>
                      <a:pt x="26" y="305"/>
                      <a:pt x="26" y="305"/>
                      <a:pt x="26" y="305"/>
                    </a:cubicBezTo>
                    <a:cubicBezTo>
                      <a:pt x="51" y="280"/>
                      <a:pt x="51" y="280"/>
                      <a:pt x="51" y="280"/>
                    </a:cubicBezTo>
                    <a:cubicBezTo>
                      <a:pt x="49" y="276"/>
                      <a:pt x="50" y="271"/>
                      <a:pt x="54" y="267"/>
                    </a:cubicBezTo>
                    <a:cubicBezTo>
                      <a:pt x="226" y="95"/>
                      <a:pt x="226" y="95"/>
                      <a:pt x="226" y="95"/>
                    </a:cubicBezTo>
                    <a:cubicBezTo>
                      <a:pt x="229" y="92"/>
                      <a:pt x="232" y="91"/>
                      <a:pt x="235" y="91"/>
                    </a:cubicBezTo>
                    <a:cubicBezTo>
                      <a:pt x="237" y="91"/>
                      <a:pt x="238" y="91"/>
                      <a:pt x="239" y="92"/>
                    </a:cubicBezTo>
                    <a:cubicBezTo>
                      <a:pt x="280" y="50"/>
                      <a:pt x="280" y="50"/>
                      <a:pt x="280" y="50"/>
                    </a:cubicBezTo>
                    <a:cubicBezTo>
                      <a:pt x="279" y="47"/>
                      <a:pt x="280" y="42"/>
                      <a:pt x="284" y="38"/>
                    </a:cubicBezTo>
                    <a:cubicBezTo>
                      <a:pt x="296" y="25"/>
                      <a:pt x="296" y="25"/>
                      <a:pt x="296" y="25"/>
                    </a:cubicBezTo>
                    <a:cubicBezTo>
                      <a:pt x="297" y="18"/>
                      <a:pt x="295" y="11"/>
                      <a:pt x="290" y="6"/>
                    </a:cubicBezTo>
                    <a:cubicBezTo>
                      <a:pt x="286" y="2"/>
                      <a:pt x="281" y="0"/>
                      <a:pt x="2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67" name="Google Shape;967;p28"/>
              <p:cNvSpPr/>
              <p:nvPr/>
            </p:nvSpPr>
            <p:spPr>
              <a:xfrm>
                <a:off x="1704975" y="320992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68" name="Google Shape;968;p28"/>
              <p:cNvSpPr/>
              <p:nvPr/>
            </p:nvSpPr>
            <p:spPr>
              <a:xfrm>
                <a:off x="1704975" y="337661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69" name="Google Shape;969;p28"/>
              <p:cNvSpPr/>
              <p:nvPr/>
            </p:nvSpPr>
            <p:spPr>
              <a:xfrm>
                <a:off x="3090863" y="98901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70" name="Google Shape;970;p28"/>
              <p:cNvSpPr/>
              <p:nvPr/>
            </p:nvSpPr>
            <p:spPr>
              <a:xfrm>
                <a:off x="2597150" y="2154238"/>
                <a:ext cx="344488" cy="338138"/>
              </a:xfrm>
              <a:custGeom>
                <a:avLst/>
                <a:gdLst/>
                <a:ahLst/>
                <a:cxnLst/>
                <a:rect l="l" t="t" r="r" b="b"/>
                <a:pathLst>
                  <a:path w="187" h="184" extrusionOk="0">
                    <a:moveTo>
                      <a:pt x="178" y="0"/>
                    </a:moveTo>
                    <a:cubicBezTo>
                      <a:pt x="175" y="0"/>
                      <a:pt x="171" y="1"/>
                      <a:pt x="169" y="4"/>
                    </a:cubicBezTo>
                    <a:cubicBezTo>
                      <a:pt x="6" y="167"/>
                      <a:pt x="6" y="167"/>
                      <a:pt x="6" y="167"/>
                    </a:cubicBezTo>
                    <a:cubicBezTo>
                      <a:pt x="1" y="172"/>
                      <a:pt x="0" y="178"/>
                      <a:pt x="4" y="182"/>
                    </a:cubicBezTo>
                    <a:cubicBezTo>
                      <a:pt x="5" y="183"/>
                      <a:pt x="7" y="184"/>
                      <a:pt x="9" y="184"/>
                    </a:cubicBezTo>
                    <a:cubicBezTo>
                      <a:pt x="10" y="184"/>
                      <a:pt x="10" y="184"/>
                      <a:pt x="11" y="184"/>
                    </a:cubicBezTo>
                    <a:cubicBezTo>
                      <a:pt x="13" y="183"/>
                      <a:pt x="16" y="182"/>
                      <a:pt x="18" y="180"/>
                    </a:cubicBezTo>
                    <a:cubicBezTo>
                      <a:pt x="181" y="17"/>
                      <a:pt x="181" y="17"/>
                      <a:pt x="181" y="17"/>
                    </a:cubicBezTo>
                    <a:cubicBezTo>
                      <a:pt x="186" y="12"/>
                      <a:pt x="187" y="6"/>
                      <a:pt x="183" y="2"/>
                    </a:cubicBezTo>
                    <a:cubicBezTo>
                      <a:pt x="182" y="1"/>
                      <a:pt x="180" y="0"/>
                      <a:pt x="17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71" name="Google Shape;971;p28"/>
              <p:cNvSpPr/>
              <p:nvPr/>
            </p:nvSpPr>
            <p:spPr>
              <a:xfrm>
                <a:off x="2471738" y="273526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72" name="Google Shape;972;p28"/>
              <p:cNvSpPr/>
              <p:nvPr/>
            </p:nvSpPr>
            <p:spPr>
              <a:xfrm>
                <a:off x="1963738" y="234473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73" name="Google Shape;973;p28"/>
              <p:cNvSpPr/>
              <p:nvPr/>
            </p:nvSpPr>
            <p:spPr>
              <a:xfrm>
                <a:off x="1963738" y="234473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74" name="Google Shape;974;p28"/>
              <p:cNvSpPr/>
              <p:nvPr/>
            </p:nvSpPr>
            <p:spPr>
              <a:xfrm>
                <a:off x="2132013" y="251618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75" name="Google Shape;975;p28"/>
              <p:cNvSpPr/>
              <p:nvPr/>
            </p:nvSpPr>
            <p:spPr>
              <a:xfrm>
                <a:off x="2133600" y="251777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76" name="Google Shape;976;p28"/>
              <p:cNvSpPr/>
              <p:nvPr/>
            </p:nvSpPr>
            <p:spPr>
              <a:xfrm>
                <a:off x="2365375" y="273050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77" name="Google Shape;977;p28"/>
              <p:cNvSpPr/>
              <p:nvPr/>
            </p:nvSpPr>
            <p:spPr>
              <a:xfrm>
                <a:off x="2344738" y="302260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78" name="Google Shape;978;p28"/>
              <p:cNvSpPr/>
              <p:nvPr/>
            </p:nvSpPr>
            <p:spPr>
              <a:xfrm>
                <a:off x="1841500" y="263842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79" name="Google Shape;979;p28"/>
              <p:cNvSpPr/>
              <p:nvPr/>
            </p:nvSpPr>
            <p:spPr>
              <a:xfrm>
                <a:off x="1841500" y="263842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80" name="Google Shape;980;p28"/>
              <p:cNvSpPr/>
              <p:nvPr/>
            </p:nvSpPr>
            <p:spPr>
              <a:xfrm>
                <a:off x="2006600" y="280352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81" name="Google Shape;981;p28"/>
              <p:cNvSpPr/>
              <p:nvPr/>
            </p:nvSpPr>
            <p:spPr>
              <a:xfrm>
                <a:off x="2006600" y="280352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82" name="Google Shape;982;p28"/>
              <p:cNvSpPr/>
              <p:nvPr/>
            </p:nvSpPr>
            <p:spPr>
              <a:xfrm>
                <a:off x="2082800" y="285115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83" name="Google Shape;983;p28"/>
              <p:cNvSpPr/>
              <p:nvPr/>
            </p:nvSpPr>
            <p:spPr>
              <a:xfrm>
                <a:off x="2051050" y="313531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84" name="Google Shape;984;p28"/>
              <p:cNvSpPr/>
              <p:nvPr/>
            </p:nvSpPr>
            <p:spPr>
              <a:xfrm>
                <a:off x="2236788" y="3016250"/>
                <a:ext cx="314325" cy="315913"/>
              </a:xfrm>
              <a:custGeom>
                <a:avLst/>
                <a:gdLst/>
                <a:ahLst/>
                <a:cxnLst/>
                <a:rect l="l" t="t" r="r" b="b"/>
                <a:pathLst>
                  <a:path w="170" h="171" extrusionOk="0">
                    <a:moveTo>
                      <a:pt x="167" y="0"/>
                    </a:moveTo>
                    <a:cubicBezTo>
                      <a:pt x="164" y="0"/>
                      <a:pt x="160" y="1"/>
                      <a:pt x="158" y="4"/>
                    </a:cubicBezTo>
                    <a:cubicBezTo>
                      <a:pt x="7" y="154"/>
                      <a:pt x="7" y="154"/>
                      <a:pt x="7" y="154"/>
                    </a:cubicBezTo>
                    <a:cubicBezTo>
                      <a:pt x="6" y="160"/>
                      <a:pt x="4" y="166"/>
                      <a:pt x="0" y="171"/>
                    </a:cubicBezTo>
                    <a:cubicBezTo>
                      <a:pt x="170" y="0"/>
                      <a:pt x="170" y="0"/>
                      <a:pt x="170"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85" name="Google Shape;985;p28"/>
              <p:cNvSpPr/>
              <p:nvPr/>
            </p:nvSpPr>
            <p:spPr>
              <a:xfrm>
                <a:off x="2219325" y="330041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86" name="Google Shape;986;p28"/>
              <p:cNvSpPr/>
              <p:nvPr/>
            </p:nvSpPr>
            <p:spPr>
              <a:xfrm>
                <a:off x="1704975" y="291623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87" name="Google Shape;987;p28"/>
              <p:cNvSpPr/>
              <p:nvPr/>
            </p:nvSpPr>
            <p:spPr>
              <a:xfrm>
                <a:off x="1704975" y="291623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88" name="Google Shape;988;p28"/>
              <p:cNvSpPr/>
              <p:nvPr/>
            </p:nvSpPr>
            <p:spPr>
              <a:xfrm>
                <a:off x="1876425" y="308768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89" name="Google Shape;989;p28"/>
              <p:cNvSpPr/>
              <p:nvPr/>
            </p:nvSpPr>
            <p:spPr>
              <a:xfrm>
                <a:off x="1957388" y="313372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90" name="Google Shape;990;p28"/>
              <p:cNvSpPr/>
              <p:nvPr/>
            </p:nvSpPr>
            <p:spPr>
              <a:xfrm>
                <a:off x="1920875" y="342265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91" name="Google Shape;991;p28"/>
              <p:cNvSpPr/>
              <p:nvPr/>
            </p:nvSpPr>
            <p:spPr>
              <a:xfrm>
                <a:off x="1754188" y="337978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92" name="Google Shape;992;p28"/>
              <p:cNvSpPr/>
              <p:nvPr/>
            </p:nvSpPr>
            <p:spPr>
              <a:xfrm>
                <a:off x="1754188" y="337978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93" name="Google Shape;993;p28"/>
              <p:cNvSpPr/>
              <p:nvPr/>
            </p:nvSpPr>
            <p:spPr>
              <a:xfrm>
                <a:off x="1795463" y="3422650"/>
                <a:ext cx="349250" cy="347663"/>
              </a:xfrm>
              <a:custGeom>
                <a:avLst/>
                <a:gdLst/>
                <a:ahLst/>
                <a:cxnLst/>
                <a:rect l="l" t="t" r="r" b="b"/>
                <a:pathLst>
                  <a:path w="190" h="189" extrusionOk="0">
                    <a:moveTo>
                      <a:pt x="186" y="0"/>
                    </a:moveTo>
                    <a:cubicBezTo>
                      <a:pt x="183" y="0"/>
                      <a:pt x="180" y="1"/>
                      <a:pt x="177" y="4"/>
                    </a:cubicBezTo>
                    <a:cubicBezTo>
                      <a:pt x="5" y="176"/>
                      <a:pt x="5" y="176"/>
                      <a:pt x="5" y="176"/>
                    </a:cubicBezTo>
                    <a:cubicBezTo>
                      <a:pt x="1" y="180"/>
                      <a:pt x="0" y="185"/>
                      <a:pt x="2" y="189"/>
                    </a:cubicBezTo>
                    <a:cubicBezTo>
                      <a:pt x="190" y="1"/>
                      <a:pt x="190" y="1"/>
                      <a:pt x="190" y="1"/>
                    </a:cubicBezTo>
                    <a:cubicBezTo>
                      <a:pt x="189" y="0"/>
                      <a:pt x="188" y="0"/>
                      <a:pt x="1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94" name="Google Shape;994;p28"/>
              <p:cNvSpPr/>
              <p:nvPr/>
            </p:nvSpPr>
            <p:spPr>
              <a:xfrm>
                <a:off x="1895475" y="3703638"/>
                <a:ext cx="128588" cy="112713"/>
              </a:xfrm>
              <a:custGeom>
                <a:avLst/>
                <a:gdLst/>
                <a:ahLst/>
                <a:cxnLst/>
                <a:rect l="l" t="t" r="r" b="b"/>
                <a:pathLst>
                  <a:path w="70" h="61" extrusionOk="0">
                    <a:moveTo>
                      <a:pt x="66" y="0"/>
                    </a:moveTo>
                    <a:cubicBezTo>
                      <a:pt x="63" y="0"/>
                      <a:pt x="59" y="2"/>
                      <a:pt x="56" y="5"/>
                    </a:cubicBezTo>
                    <a:cubicBezTo>
                      <a:pt x="0" y="61"/>
                      <a:pt x="0" y="61"/>
                      <a:pt x="0" y="61"/>
                    </a:cubicBezTo>
                    <a:cubicBezTo>
                      <a:pt x="10" y="61"/>
                      <a:pt x="10" y="61"/>
                      <a:pt x="10" y="61"/>
                    </a:cubicBezTo>
                    <a:cubicBezTo>
                      <a:pt x="70" y="1"/>
                      <a:pt x="70" y="1"/>
                      <a:pt x="70" y="1"/>
                    </a:cubicBezTo>
                    <a:cubicBezTo>
                      <a:pt x="69" y="1"/>
                      <a:pt x="67" y="0"/>
                      <a:pt x="6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grpSp>
        <p:nvGrpSpPr>
          <p:cNvPr id="995" name="Google Shape;995;p28"/>
          <p:cNvGrpSpPr/>
          <p:nvPr/>
        </p:nvGrpSpPr>
        <p:grpSpPr>
          <a:xfrm>
            <a:off x="6781602" y="-4381"/>
            <a:ext cx="2363122" cy="2168380"/>
            <a:chOff x="9030369" y="-5842"/>
            <a:chExt cx="3150829" cy="2891174"/>
          </a:xfrm>
        </p:grpSpPr>
        <p:grpSp>
          <p:nvGrpSpPr>
            <p:cNvPr id="996" name="Google Shape;996;p28"/>
            <p:cNvGrpSpPr/>
            <p:nvPr/>
          </p:nvGrpSpPr>
          <p:grpSpPr>
            <a:xfrm rot="10800000">
              <a:off x="10734263" y="191395"/>
              <a:ext cx="1446934" cy="2693937"/>
              <a:chOff x="6621743" y="1928255"/>
              <a:chExt cx="1755775" cy="3700463"/>
            </a:xfrm>
          </p:grpSpPr>
          <p:sp>
            <p:nvSpPr>
              <p:cNvPr id="997" name="Google Shape;997;p28"/>
              <p:cNvSpPr/>
              <p:nvPr/>
            </p:nvSpPr>
            <p:spPr>
              <a:xfrm>
                <a:off x="7150381" y="192825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98" name="Google Shape;998;p28"/>
              <p:cNvSpPr/>
              <p:nvPr/>
            </p:nvSpPr>
            <p:spPr>
              <a:xfrm>
                <a:off x="7339293" y="212669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99" name="Google Shape;999;p28"/>
              <p:cNvSpPr/>
              <p:nvPr/>
            </p:nvSpPr>
            <p:spPr>
              <a:xfrm>
                <a:off x="7536143" y="232354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0" name="Google Shape;1000;p28"/>
              <p:cNvSpPr/>
              <p:nvPr/>
            </p:nvSpPr>
            <p:spPr>
              <a:xfrm>
                <a:off x="7607581" y="239339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1" name="Google Shape;1001;p28"/>
              <p:cNvSpPr/>
              <p:nvPr/>
            </p:nvSpPr>
            <p:spPr>
              <a:xfrm>
                <a:off x="6885268" y="205049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2" name="Google Shape;1002;p28"/>
              <p:cNvSpPr/>
              <p:nvPr/>
            </p:nvSpPr>
            <p:spPr>
              <a:xfrm>
                <a:off x="6942418" y="214733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3" name="Google Shape;1003;p28"/>
              <p:cNvSpPr/>
              <p:nvPr/>
            </p:nvSpPr>
            <p:spPr>
              <a:xfrm>
                <a:off x="7169431" y="232830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4" name="Google Shape;1004;p28"/>
              <p:cNvSpPr/>
              <p:nvPr/>
            </p:nvSpPr>
            <p:spPr>
              <a:xfrm>
                <a:off x="7317068" y="251245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5" name="Google Shape;1005;p28"/>
              <p:cNvSpPr/>
              <p:nvPr/>
            </p:nvSpPr>
            <p:spPr>
              <a:xfrm>
                <a:off x="7491693" y="269660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6" name="Google Shape;1006;p28"/>
              <p:cNvSpPr/>
              <p:nvPr/>
            </p:nvSpPr>
            <p:spPr>
              <a:xfrm>
                <a:off x="7656793" y="286170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7" name="Google Shape;1007;p28"/>
              <p:cNvSpPr/>
              <p:nvPr/>
            </p:nvSpPr>
            <p:spPr>
              <a:xfrm>
                <a:off x="7828243" y="303156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8" name="Google Shape;1008;p28"/>
              <p:cNvSpPr/>
              <p:nvPr/>
            </p:nvSpPr>
            <p:spPr>
              <a:xfrm>
                <a:off x="8079068" y="327921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9" name="Google Shape;1009;p28"/>
              <p:cNvSpPr/>
              <p:nvPr/>
            </p:nvSpPr>
            <p:spPr>
              <a:xfrm>
                <a:off x="6769381" y="226956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0" name="Google Shape;1010;p28"/>
              <p:cNvSpPr/>
              <p:nvPr/>
            </p:nvSpPr>
            <p:spPr>
              <a:xfrm>
                <a:off x="6963056" y="242196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1" name="Google Shape;1011;p28"/>
              <p:cNvSpPr/>
              <p:nvPr/>
            </p:nvSpPr>
            <p:spPr>
              <a:xfrm>
                <a:off x="6986868" y="260611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2" name="Google Shape;1012;p28"/>
              <p:cNvSpPr/>
              <p:nvPr/>
            </p:nvSpPr>
            <p:spPr>
              <a:xfrm>
                <a:off x="7198006" y="279026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3" name="Google Shape;1013;p28"/>
              <p:cNvSpPr/>
              <p:nvPr/>
            </p:nvSpPr>
            <p:spPr>
              <a:xfrm>
                <a:off x="7353581" y="296806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4" name="Google Shape;1014;p28"/>
              <p:cNvSpPr/>
              <p:nvPr/>
            </p:nvSpPr>
            <p:spPr>
              <a:xfrm>
                <a:off x="7526618" y="314269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5" name="Google Shape;1015;p28"/>
              <p:cNvSpPr/>
              <p:nvPr/>
            </p:nvSpPr>
            <p:spPr>
              <a:xfrm>
                <a:off x="7698068" y="331414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6" name="Google Shape;1016;p28"/>
              <p:cNvSpPr/>
              <p:nvPr/>
            </p:nvSpPr>
            <p:spPr>
              <a:xfrm>
                <a:off x="7869518" y="348400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7" name="Google Shape;1017;p28"/>
              <p:cNvSpPr/>
              <p:nvPr/>
            </p:nvSpPr>
            <p:spPr>
              <a:xfrm>
                <a:off x="8034618" y="365228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8" name="Google Shape;1018;p28"/>
              <p:cNvSpPr/>
              <p:nvPr/>
            </p:nvSpPr>
            <p:spPr>
              <a:xfrm>
                <a:off x="6621743" y="237275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9" name="Google Shape;1019;p28"/>
              <p:cNvSpPr/>
              <p:nvPr/>
            </p:nvSpPr>
            <p:spPr>
              <a:xfrm>
                <a:off x="6699531" y="265374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0" name="Google Shape;1020;p28"/>
              <p:cNvSpPr/>
              <p:nvPr/>
            </p:nvSpPr>
            <p:spPr>
              <a:xfrm>
                <a:off x="6828118" y="272359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1" name="Google Shape;1021;p28"/>
              <p:cNvSpPr/>
              <p:nvPr/>
            </p:nvSpPr>
            <p:spPr>
              <a:xfrm>
                <a:off x="6917018" y="290298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2" name="Google Shape;1022;p28"/>
              <p:cNvSpPr/>
              <p:nvPr/>
            </p:nvSpPr>
            <p:spPr>
              <a:xfrm>
                <a:off x="7064656" y="308713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3" name="Google Shape;1023;p28"/>
              <p:cNvSpPr/>
              <p:nvPr/>
            </p:nvSpPr>
            <p:spPr>
              <a:xfrm>
                <a:off x="7232931" y="326651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4" name="Google Shape;1024;p28"/>
              <p:cNvSpPr/>
              <p:nvPr/>
            </p:nvSpPr>
            <p:spPr>
              <a:xfrm>
                <a:off x="7401206" y="343320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5" name="Google Shape;1025;p28"/>
              <p:cNvSpPr/>
              <p:nvPr/>
            </p:nvSpPr>
            <p:spPr>
              <a:xfrm>
                <a:off x="7571068" y="360148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6" name="Google Shape;1026;p28"/>
              <p:cNvSpPr/>
              <p:nvPr/>
            </p:nvSpPr>
            <p:spPr>
              <a:xfrm>
                <a:off x="7742518" y="377293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7" name="Google Shape;1027;p28"/>
              <p:cNvSpPr/>
              <p:nvPr/>
            </p:nvSpPr>
            <p:spPr>
              <a:xfrm>
                <a:off x="7971118" y="393803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8" name="Google Shape;1028;p28"/>
              <p:cNvSpPr/>
              <p:nvPr/>
            </p:nvSpPr>
            <p:spPr>
              <a:xfrm>
                <a:off x="6621743" y="263786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9" name="Google Shape;1029;p28"/>
              <p:cNvSpPr/>
              <p:nvPr/>
            </p:nvSpPr>
            <p:spPr>
              <a:xfrm>
                <a:off x="6621743" y="276645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0" name="Google Shape;1030;p28"/>
              <p:cNvSpPr/>
              <p:nvPr/>
            </p:nvSpPr>
            <p:spPr>
              <a:xfrm>
                <a:off x="6724931" y="310618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1" name="Google Shape;1031;p28"/>
              <p:cNvSpPr/>
              <p:nvPr/>
            </p:nvSpPr>
            <p:spPr>
              <a:xfrm>
                <a:off x="6855106" y="318079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2" name="Google Shape;1032;p28"/>
              <p:cNvSpPr/>
              <p:nvPr/>
            </p:nvSpPr>
            <p:spPr>
              <a:xfrm>
                <a:off x="6944006" y="336494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3" name="Google Shape;1033;p28"/>
              <p:cNvSpPr/>
              <p:nvPr/>
            </p:nvSpPr>
            <p:spPr>
              <a:xfrm>
                <a:off x="7101168" y="354433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4" name="Google Shape;1034;p28"/>
              <p:cNvSpPr/>
              <p:nvPr/>
            </p:nvSpPr>
            <p:spPr>
              <a:xfrm>
                <a:off x="7267856" y="371419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5" name="Google Shape;1035;p28"/>
              <p:cNvSpPr/>
              <p:nvPr/>
            </p:nvSpPr>
            <p:spPr>
              <a:xfrm>
                <a:off x="7436131" y="387929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6" name="Google Shape;1036;p28"/>
              <p:cNvSpPr/>
              <p:nvPr/>
            </p:nvSpPr>
            <p:spPr>
              <a:xfrm>
                <a:off x="7677431" y="405074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7" name="Google Shape;1037;p28"/>
              <p:cNvSpPr/>
              <p:nvPr/>
            </p:nvSpPr>
            <p:spPr>
              <a:xfrm>
                <a:off x="6621743" y="288393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8" name="Google Shape;1038;p28"/>
              <p:cNvSpPr/>
              <p:nvPr/>
            </p:nvSpPr>
            <p:spPr>
              <a:xfrm>
                <a:off x="6621743" y="306490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9" name="Google Shape;1039;p28"/>
              <p:cNvSpPr/>
              <p:nvPr/>
            </p:nvSpPr>
            <p:spPr>
              <a:xfrm>
                <a:off x="6655081" y="329826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0" name="Google Shape;1040;p28"/>
              <p:cNvSpPr/>
              <p:nvPr/>
            </p:nvSpPr>
            <p:spPr>
              <a:xfrm>
                <a:off x="6791606" y="347606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1" name="Google Shape;1041;p28"/>
              <p:cNvSpPr/>
              <p:nvPr/>
            </p:nvSpPr>
            <p:spPr>
              <a:xfrm>
                <a:off x="6945593" y="366339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2" name="Google Shape;1042;p28"/>
              <p:cNvSpPr/>
              <p:nvPr/>
            </p:nvSpPr>
            <p:spPr>
              <a:xfrm>
                <a:off x="7201181" y="383166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3" name="Google Shape;1043;p28"/>
              <p:cNvSpPr/>
              <p:nvPr/>
            </p:nvSpPr>
            <p:spPr>
              <a:xfrm>
                <a:off x="7347231" y="400311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4" name="Google Shape;1044;p28"/>
              <p:cNvSpPr/>
              <p:nvPr/>
            </p:nvSpPr>
            <p:spPr>
              <a:xfrm>
                <a:off x="7382156" y="416821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5" name="Google Shape;1045;p28"/>
              <p:cNvSpPr/>
              <p:nvPr/>
            </p:nvSpPr>
            <p:spPr>
              <a:xfrm>
                <a:off x="7591706" y="419203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6" name="Google Shape;1046;p28"/>
              <p:cNvSpPr/>
              <p:nvPr/>
            </p:nvSpPr>
            <p:spPr>
              <a:xfrm>
                <a:off x="6621743" y="334271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7" name="Google Shape;1047;p28"/>
              <p:cNvSpPr/>
              <p:nvPr/>
            </p:nvSpPr>
            <p:spPr>
              <a:xfrm>
                <a:off x="6621743" y="352051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8" name="Google Shape;1048;p28"/>
              <p:cNvSpPr/>
              <p:nvPr/>
            </p:nvSpPr>
            <p:spPr>
              <a:xfrm>
                <a:off x="6670956" y="375705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9" name="Google Shape;1049;p28"/>
              <p:cNvSpPr/>
              <p:nvPr/>
            </p:nvSpPr>
            <p:spPr>
              <a:xfrm>
                <a:off x="6823356" y="394120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0" name="Google Shape;1050;p28"/>
              <p:cNvSpPr/>
              <p:nvPr/>
            </p:nvSpPr>
            <p:spPr>
              <a:xfrm>
                <a:off x="7077356" y="411583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1" name="Google Shape;1051;p28"/>
              <p:cNvSpPr/>
              <p:nvPr/>
            </p:nvSpPr>
            <p:spPr>
              <a:xfrm>
                <a:off x="7229756" y="428410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2" name="Google Shape;1052;p28"/>
              <p:cNvSpPr/>
              <p:nvPr/>
            </p:nvSpPr>
            <p:spPr>
              <a:xfrm>
                <a:off x="7366281" y="432379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3" name="Google Shape;1053;p28"/>
              <p:cNvSpPr/>
              <p:nvPr/>
            </p:nvSpPr>
            <p:spPr>
              <a:xfrm>
                <a:off x="6621743" y="356179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4" name="Google Shape;1054;p28"/>
              <p:cNvSpPr/>
              <p:nvPr/>
            </p:nvSpPr>
            <p:spPr>
              <a:xfrm>
                <a:off x="6621743" y="374911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5" name="Google Shape;1055;p28"/>
              <p:cNvSpPr/>
              <p:nvPr/>
            </p:nvSpPr>
            <p:spPr>
              <a:xfrm>
                <a:off x="6621743" y="392056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6" name="Google Shape;1056;p28"/>
              <p:cNvSpPr/>
              <p:nvPr/>
            </p:nvSpPr>
            <p:spPr>
              <a:xfrm>
                <a:off x="6739218" y="399041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7" name="Google Shape;1057;p28"/>
              <p:cNvSpPr/>
              <p:nvPr/>
            </p:nvSpPr>
            <p:spPr>
              <a:xfrm>
                <a:off x="6904318" y="416504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8" name="Google Shape;1058;p28"/>
              <p:cNvSpPr/>
              <p:nvPr/>
            </p:nvSpPr>
            <p:spPr>
              <a:xfrm>
                <a:off x="7088468" y="445396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9" name="Google Shape;1059;p28"/>
              <p:cNvSpPr/>
              <p:nvPr/>
            </p:nvSpPr>
            <p:spPr>
              <a:xfrm>
                <a:off x="7228168" y="454604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0" name="Google Shape;1060;p28"/>
              <p:cNvSpPr/>
              <p:nvPr/>
            </p:nvSpPr>
            <p:spPr>
              <a:xfrm>
                <a:off x="6621743" y="402851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1" name="Google Shape;1061;p28"/>
              <p:cNvSpPr/>
              <p:nvPr/>
            </p:nvSpPr>
            <p:spPr>
              <a:xfrm>
                <a:off x="6621743" y="420314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2" name="Google Shape;1062;p28"/>
              <p:cNvSpPr/>
              <p:nvPr/>
            </p:nvSpPr>
            <p:spPr>
              <a:xfrm>
                <a:off x="6621743" y="427458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3" name="Google Shape;1063;p28"/>
              <p:cNvSpPr/>
              <p:nvPr/>
            </p:nvSpPr>
            <p:spPr>
              <a:xfrm>
                <a:off x="6778906" y="444285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4" name="Google Shape;1064;p28"/>
              <p:cNvSpPr/>
              <p:nvPr/>
            </p:nvSpPr>
            <p:spPr>
              <a:xfrm>
                <a:off x="6937656" y="461430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5" name="Google Shape;1065;p28"/>
              <p:cNvSpPr/>
              <p:nvPr/>
            </p:nvSpPr>
            <p:spPr>
              <a:xfrm>
                <a:off x="6621743" y="423330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6" name="Google Shape;1066;p28"/>
              <p:cNvSpPr/>
              <p:nvPr/>
            </p:nvSpPr>
            <p:spPr>
              <a:xfrm>
                <a:off x="6621743" y="439840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7" name="Google Shape;1067;p28"/>
              <p:cNvSpPr/>
              <p:nvPr/>
            </p:nvSpPr>
            <p:spPr>
              <a:xfrm>
                <a:off x="6621743" y="456509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8" name="Google Shape;1068;p28"/>
              <p:cNvSpPr/>
              <p:nvPr/>
            </p:nvSpPr>
            <p:spPr>
              <a:xfrm>
                <a:off x="6651906" y="473019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9" name="Google Shape;1069;p28"/>
              <p:cNvSpPr/>
              <p:nvPr/>
            </p:nvSpPr>
            <p:spPr>
              <a:xfrm>
                <a:off x="6812243" y="490164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0" name="Google Shape;1070;p28"/>
              <p:cNvSpPr/>
              <p:nvPr/>
            </p:nvSpPr>
            <p:spPr>
              <a:xfrm>
                <a:off x="6621743" y="468256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1" name="Google Shape;1071;p28"/>
              <p:cNvSpPr/>
              <p:nvPr/>
            </p:nvSpPr>
            <p:spPr>
              <a:xfrm>
                <a:off x="6621743" y="484766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2" name="Google Shape;1072;p28"/>
              <p:cNvSpPr/>
              <p:nvPr/>
            </p:nvSpPr>
            <p:spPr>
              <a:xfrm>
                <a:off x="6621743" y="501435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3" name="Google Shape;1073;p28"/>
              <p:cNvSpPr/>
              <p:nvPr/>
            </p:nvSpPr>
            <p:spPr>
              <a:xfrm>
                <a:off x="6621743" y="513500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4" name="Google Shape;1074;p28"/>
              <p:cNvSpPr/>
              <p:nvPr/>
            </p:nvSpPr>
            <p:spPr>
              <a:xfrm>
                <a:off x="6621743" y="530169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5" name="Google Shape;1075;p28"/>
              <p:cNvSpPr/>
              <p:nvPr/>
            </p:nvSpPr>
            <p:spPr>
              <a:xfrm>
                <a:off x="7972706" y="2464830"/>
                <a:ext cx="46038" cy="46038"/>
              </a:xfrm>
              <a:custGeom>
                <a:avLst/>
                <a:gdLst/>
                <a:ahLst/>
                <a:cxnLst/>
                <a:rect l="l" t="t" r="r" b="b"/>
                <a:pathLst>
                  <a:path w="25" h="25" extrusionOk="0">
                    <a:moveTo>
                      <a:pt x="24" y="0"/>
                    </a:moveTo>
                    <a:cubicBezTo>
                      <a:pt x="24" y="0"/>
                      <a:pt x="23" y="0"/>
                      <a:pt x="23" y="1"/>
                    </a:cubicBezTo>
                    <a:cubicBezTo>
                      <a:pt x="1" y="23"/>
                      <a:pt x="1" y="23"/>
                      <a:pt x="1" y="23"/>
                    </a:cubicBezTo>
                    <a:cubicBezTo>
                      <a:pt x="0" y="23"/>
                      <a:pt x="0" y="24"/>
                      <a:pt x="0" y="25"/>
                    </a:cubicBezTo>
                    <a:cubicBezTo>
                      <a:pt x="1" y="25"/>
                      <a:pt x="1" y="25"/>
                      <a:pt x="1" y="25"/>
                    </a:cubicBezTo>
                    <a:cubicBezTo>
                      <a:pt x="2" y="25"/>
                      <a:pt x="2" y="25"/>
                      <a:pt x="2" y="25"/>
                    </a:cubicBezTo>
                    <a:cubicBezTo>
                      <a:pt x="24" y="3"/>
                      <a:pt x="24" y="3"/>
                      <a:pt x="24" y="3"/>
                    </a:cubicBezTo>
                    <a:cubicBezTo>
                      <a:pt x="25" y="2"/>
                      <a:pt x="25" y="1"/>
                      <a:pt x="25" y="1"/>
                    </a:cubicBezTo>
                    <a:cubicBezTo>
                      <a:pt x="25"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6" name="Google Shape;1076;p28"/>
              <p:cNvSpPr/>
              <p:nvPr/>
            </p:nvSpPr>
            <p:spPr>
              <a:xfrm>
                <a:off x="7518681" y="2425143"/>
                <a:ext cx="55563" cy="55563"/>
              </a:xfrm>
              <a:custGeom>
                <a:avLst/>
                <a:gdLst/>
                <a:ahLst/>
                <a:cxnLst/>
                <a:rect l="l" t="t" r="r" b="b"/>
                <a:pathLst>
                  <a:path w="30" h="30" extrusionOk="0">
                    <a:moveTo>
                      <a:pt x="28" y="0"/>
                    </a:moveTo>
                    <a:cubicBezTo>
                      <a:pt x="28" y="0"/>
                      <a:pt x="27" y="0"/>
                      <a:pt x="27" y="0"/>
                    </a:cubicBezTo>
                    <a:cubicBezTo>
                      <a:pt x="1" y="27"/>
                      <a:pt x="1" y="27"/>
                      <a:pt x="1" y="27"/>
                    </a:cubicBezTo>
                    <a:cubicBezTo>
                      <a:pt x="0" y="28"/>
                      <a:pt x="0" y="29"/>
                      <a:pt x="0" y="29"/>
                    </a:cubicBezTo>
                    <a:cubicBezTo>
                      <a:pt x="0" y="30"/>
                      <a:pt x="1" y="30"/>
                      <a:pt x="1" y="30"/>
                    </a:cubicBezTo>
                    <a:cubicBezTo>
                      <a:pt x="1" y="30"/>
                      <a:pt x="1" y="30"/>
                      <a:pt x="1" y="30"/>
                    </a:cubicBezTo>
                    <a:cubicBezTo>
                      <a:pt x="2" y="30"/>
                      <a:pt x="2" y="29"/>
                      <a:pt x="3" y="29"/>
                    </a:cubicBezTo>
                    <a:cubicBezTo>
                      <a:pt x="29" y="3"/>
                      <a:pt x="29" y="3"/>
                      <a:pt x="29" y="3"/>
                    </a:cubicBezTo>
                    <a:cubicBezTo>
                      <a:pt x="30" y="2"/>
                      <a:pt x="30" y="1"/>
                      <a:pt x="29" y="0"/>
                    </a:cubicBezTo>
                    <a:cubicBezTo>
                      <a:pt x="29" y="0"/>
                      <a:pt x="29"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7" name="Google Shape;1077;p28"/>
              <p:cNvSpPr/>
              <p:nvPr/>
            </p:nvSpPr>
            <p:spPr>
              <a:xfrm>
                <a:off x="7679018" y="2585480"/>
                <a:ext cx="55563" cy="55563"/>
              </a:xfrm>
              <a:custGeom>
                <a:avLst/>
                <a:gdLst/>
                <a:ahLst/>
                <a:cxnLst/>
                <a:rect l="l" t="t" r="r" b="b"/>
                <a:pathLst>
                  <a:path w="30" h="30" extrusionOk="0">
                    <a:moveTo>
                      <a:pt x="29" y="0"/>
                    </a:moveTo>
                    <a:cubicBezTo>
                      <a:pt x="29" y="0"/>
                      <a:pt x="28" y="1"/>
                      <a:pt x="28" y="1"/>
                    </a:cubicBezTo>
                    <a:cubicBezTo>
                      <a:pt x="1" y="28"/>
                      <a:pt x="1" y="28"/>
                      <a:pt x="1" y="28"/>
                    </a:cubicBezTo>
                    <a:cubicBezTo>
                      <a:pt x="0" y="28"/>
                      <a:pt x="0" y="29"/>
                      <a:pt x="1" y="30"/>
                    </a:cubicBezTo>
                    <a:cubicBezTo>
                      <a:pt x="1" y="30"/>
                      <a:pt x="1" y="30"/>
                      <a:pt x="2" y="30"/>
                    </a:cubicBezTo>
                    <a:cubicBezTo>
                      <a:pt x="2" y="30"/>
                      <a:pt x="2" y="30"/>
                      <a:pt x="2" y="30"/>
                    </a:cubicBezTo>
                    <a:cubicBezTo>
                      <a:pt x="2" y="30"/>
                      <a:pt x="3" y="30"/>
                      <a:pt x="3" y="30"/>
                    </a:cubicBezTo>
                    <a:cubicBezTo>
                      <a:pt x="30" y="3"/>
                      <a:pt x="30" y="3"/>
                      <a:pt x="30" y="3"/>
                    </a:cubicBezTo>
                    <a:cubicBezTo>
                      <a:pt x="30" y="2"/>
                      <a:pt x="30" y="1"/>
                      <a:pt x="30" y="1"/>
                    </a:cubicBezTo>
                    <a:cubicBezTo>
                      <a:pt x="30" y="1"/>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8" name="Google Shape;1078;p28"/>
              <p:cNvSpPr/>
              <p:nvPr/>
            </p:nvSpPr>
            <p:spPr>
              <a:xfrm>
                <a:off x="7840943" y="2747405"/>
                <a:ext cx="55563" cy="55563"/>
              </a:xfrm>
              <a:custGeom>
                <a:avLst/>
                <a:gdLst/>
                <a:ahLst/>
                <a:cxnLst/>
                <a:rect l="l" t="t" r="r" b="b"/>
                <a:pathLst>
                  <a:path w="30" h="30" extrusionOk="0">
                    <a:moveTo>
                      <a:pt x="29" y="0"/>
                    </a:moveTo>
                    <a:cubicBezTo>
                      <a:pt x="28" y="0"/>
                      <a:pt x="28" y="0"/>
                      <a:pt x="27" y="1"/>
                    </a:cubicBezTo>
                    <a:cubicBezTo>
                      <a:pt x="1" y="27"/>
                      <a:pt x="1" y="27"/>
                      <a:pt x="1" y="27"/>
                    </a:cubicBezTo>
                    <a:cubicBezTo>
                      <a:pt x="0" y="28"/>
                      <a:pt x="0" y="29"/>
                      <a:pt x="0" y="29"/>
                    </a:cubicBezTo>
                    <a:cubicBezTo>
                      <a:pt x="1" y="30"/>
                      <a:pt x="1" y="30"/>
                      <a:pt x="1" y="30"/>
                    </a:cubicBezTo>
                    <a:cubicBezTo>
                      <a:pt x="1" y="30"/>
                      <a:pt x="1" y="30"/>
                      <a:pt x="1" y="30"/>
                    </a:cubicBezTo>
                    <a:cubicBezTo>
                      <a:pt x="2" y="30"/>
                      <a:pt x="2" y="30"/>
                      <a:pt x="3" y="29"/>
                    </a:cubicBezTo>
                    <a:cubicBezTo>
                      <a:pt x="29" y="3"/>
                      <a:pt x="29" y="3"/>
                      <a:pt x="29" y="3"/>
                    </a:cubicBezTo>
                    <a:cubicBezTo>
                      <a:pt x="30" y="2"/>
                      <a:pt x="30" y="1"/>
                      <a:pt x="29" y="0"/>
                    </a:cubicBezTo>
                    <a:cubicBezTo>
                      <a:pt x="29" y="0"/>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9" name="Google Shape;1079;p28"/>
              <p:cNvSpPr/>
              <p:nvPr/>
            </p:nvSpPr>
            <p:spPr>
              <a:xfrm>
                <a:off x="8007631" y="291409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0" name="Google Shape;1080;p28"/>
              <p:cNvSpPr/>
              <p:nvPr/>
            </p:nvSpPr>
            <p:spPr>
              <a:xfrm>
                <a:off x="7064656" y="2385455"/>
                <a:ext cx="65088" cy="63500"/>
              </a:xfrm>
              <a:custGeom>
                <a:avLst/>
                <a:gdLst/>
                <a:ahLst/>
                <a:cxnLst/>
                <a:rect l="l" t="t" r="r" b="b"/>
                <a:pathLst>
                  <a:path w="36" h="35" extrusionOk="0">
                    <a:moveTo>
                      <a:pt x="34" y="0"/>
                    </a:moveTo>
                    <a:cubicBezTo>
                      <a:pt x="33" y="0"/>
                      <a:pt x="33" y="1"/>
                      <a:pt x="32" y="1"/>
                    </a:cubicBezTo>
                    <a:cubicBezTo>
                      <a:pt x="1" y="32"/>
                      <a:pt x="1" y="32"/>
                      <a:pt x="1" y="32"/>
                    </a:cubicBezTo>
                    <a:cubicBezTo>
                      <a:pt x="0" y="33"/>
                      <a:pt x="0" y="34"/>
                      <a:pt x="1" y="35"/>
                    </a:cubicBezTo>
                    <a:cubicBezTo>
                      <a:pt x="1" y="35"/>
                      <a:pt x="2" y="35"/>
                      <a:pt x="2" y="35"/>
                    </a:cubicBezTo>
                    <a:cubicBezTo>
                      <a:pt x="2" y="35"/>
                      <a:pt x="2" y="35"/>
                      <a:pt x="2" y="35"/>
                    </a:cubicBezTo>
                    <a:cubicBezTo>
                      <a:pt x="3" y="35"/>
                      <a:pt x="3" y="35"/>
                      <a:pt x="4" y="34"/>
                    </a:cubicBezTo>
                    <a:cubicBezTo>
                      <a:pt x="35" y="4"/>
                      <a:pt x="35" y="4"/>
                      <a:pt x="35" y="4"/>
                    </a:cubicBezTo>
                    <a:cubicBezTo>
                      <a:pt x="35" y="3"/>
                      <a:pt x="36" y="2"/>
                      <a:pt x="35" y="1"/>
                    </a:cubicBezTo>
                    <a:cubicBezTo>
                      <a:pt x="35" y="1"/>
                      <a:pt x="34" y="0"/>
                      <a:pt x="3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1" name="Google Shape;1081;p28"/>
              <p:cNvSpPr/>
              <p:nvPr/>
            </p:nvSpPr>
            <p:spPr>
              <a:xfrm>
                <a:off x="7388506" y="466034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2" name="Google Shape;1082;p28"/>
              <p:cNvSpPr/>
              <p:nvPr/>
            </p:nvSpPr>
            <p:spPr>
              <a:xfrm>
                <a:off x="6880506" y="426981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3" name="Google Shape;1083;p28"/>
              <p:cNvSpPr/>
              <p:nvPr/>
            </p:nvSpPr>
            <p:spPr>
              <a:xfrm>
                <a:off x="6880506" y="426981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4" name="Google Shape;1084;p28"/>
              <p:cNvSpPr/>
              <p:nvPr/>
            </p:nvSpPr>
            <p:spPr>
              <a:xfrm>
                <a:off x="7048781" y="444126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5" name="Google Shape;1085;p28"/>
              <p:cNvSpPr/>
              <p:nvPr/>
            </p:nvSpPr>
            <p:spPr>
              <a:xfrm>
                <a:off x="7050368" y="444285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6" name="Google Shape;1086;p28"/>
              <p:cNvSpPr/>
              <p:nvPr/>
            </p:nvSpPr>
            <p:spPr>
              <a:xfrm>
                <a:off x="7282143" y="465558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7" name="Google Shape;1087;p28"/>
              <p:cNvSpPr/>
              <p:nvPr/>
            </p:nvSpPr>
            <p:spPr>
              <a:xfrm>
                <a:off x="7261506" y="494768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8" name="Google Shape;1088;p28"/>
              <p:cNvSpPr/>
              <p:nvPr/>
            </p:nvSpPr>
            <p:spPr>
              <a:xfrm>
                <a:off x="6621743" y="4393643"/>
                <a:ext cx="112713" cy="120650"/>
              </a:xfrm>
              <a:custGeom>
                <a:avLst/>
                <a:gdLst/>
                <a:ahLst/>
                <a:cxnLst/>
                <a:rect l="l" t="t" r="r" b="b"/>
                <a:pathLst>
                  <a:path w="61" h="66" extrusionOk="0">
                    <a:moveTo>
                      <a:pt x="58" y="0"/>
                    </a:moveTo>
                    <a:cubicBezTo>
                      <a:pt x="56" y="0"/>
                      <a:pt x="55" y="0"/>
                      <a:pt x="54" y="1"/>
                    </a:cubicBezTo>
                    <a:cubicBezTo>
                      <a:pt x="0" y="55"/>
                      <a:pt x="0" y="55"/>
                      <a:pt x="0" y="55"/>
                    </a:cubicBezTo>
                    <a:cubicBezTo>
                      <a:pt x="0" y="66"/>
                      <a:pt x="0" y="66"/>
                      <a:pt x="0" y="66"/>
                    </a:cubicBezTo>
                    <a:cubicBezTo>
                      <a:pt x="59" y="7"/>
                      <a:pt x="59" y="7"/>
                      <a:pt x="59" y="7"/>
                    </a:cubicBezTo>
                    <a:cubicBezTo>
                      <a:pt x="61" y="5"/>
                      <a:pt x="61" y="2"/>
                      <a:pt x="60" y="1"/>
                    </a:cubicBezTo>
                    <a:cubicBezTo>
                      <a:pt x="59" y="0"/>
                      <a:pt x="58" y="0"/>
                      <a:pt x="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9" name="Google Shape;1089;p28"/>
              <p:cNvSpPr/>
              <p:nvPr/>
            </p:nvSpPr>
            <p:spPr>
              <a:xfrm>
                <a:off x="6758268" y="456350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0" name="Google Shape;1090;p28"/>
              <p:cNvSpPr/>
              <p:nvPr/>
            </p:nvSpPr>
            <p:spPr>
              <a:xfrm>
                <a:off x="6758268" y="456350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1" name="Google Shape;1091;p28"/>
              <p:cNvSpPr/>
              <p:nvPr/>
            </p:nvSpPr>
            <p:spPr>
              <a:xfrm>
                <a:off x="6923368" y="472860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2" name="Google Shape;1092;p28"/>
              <p:cNvSpPr/>
              <p:nvPr/>
            </p:nvSpPr>
            <p:spPr>
              <a:xfrm>
                <a:off x="6923368" y="472860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3" name="Google Shape;1093;p28"/>
              <p:cNvSpPr/>
              <p:nvPr/>
            </p:nvSpPr>
            <p:spPr>
              <a:xfrm>
                <a:off x="6999568" y="477623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4" name="Google Shape;1094;p28"/>
              <p:cNvSpPr/>
              <p:nvPr/>
            </p:nvSpPr>
            <p:spPr>
              <a:xfrm>
                <a:off x="6967818" y="506039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5" name="Google Shape;1095;p28"/>
              <p:cNvSpPr/>
              <p:nvPr/>
            </p:nvSpPr>
            <p:spPr>
              <a:xfrm>
                <a:off x="7136093" y="522549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6" name="Google Shape;1096;p28"/>
              <p:cNvSpPr/>
              <p:nvPr/>
            </p:nvSpPr>
            <p:spPr>
              <a:xfrm>
                <a:off x="6621743" y="484131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7" name="Google Shape;1097;p28"/>
              <p:cNvSpPr/>
              <p:nvPr/>
            </p:nvSpPr>
            <p:spPr>
              <a:xfrm>
                <a:off x="6621743" y="484131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8" name="Google Shape;1098;p28"/>
              <p:cNvSpPr/>
              <p:nvPr/>
            </p:nvSpPr>
            <p:spPr>
              <a:xfrm>
                <a:off x="6793193" y="501276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9" name="Google Shape;1099;p28"/>
              <p:cNvSpPr/>
              <p:nvPr/>
            </p:nvSpPr>
            <p:spPr>
              <a:xfrm>
                <a:off x="6793193" y="5012768"/>
                <a:ext cx="122238" cy="120650"/>
              </a:xfrm>
              <a:custGeom>
                <a:avLst/>
                <a:gdLst/>
                <a:ahLst/>
                <a:cxnLst/>
                <a:rect l="l" t="t" r="r" b="b"/>
                <a:pathLst>
                  <a:path w="66" h="66" extrusionOk="0">
                    <a:moveTo>
                      <a:pt x="66" y="0"/>
                    </a:moveTo>
                    <a:cubicBezTo>
                      <a:pt x="65" y="0"/>
                      <a:pt x="64" y="1"/>
                      <a:pt x="63" y="2"/>
                    </a:cubicBezTo>
                    <a:cubicBezTo>
                      <a:pt x="1" y="63"/>
                      <a:pt x="1" y="63"/>
                      <a:pt x="1" y="63"/>
                    </a:cubicBezTo>
                    <a:cubicBezTo>
                      <a:pt x="1" y="64"/>
                      <a:pt x="0" y="65"/>
                      <a:pt x="0" y="66"/>
                    </a:cubicBezTo>
                    <a:cubicBezTo>
                      <a:pt x="66" y="0"/>
                      <a:pt x="66" y="0"/>
                      <a:pt x="6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0" name="Google Shape;1100;p28"/>
              <p:cNvSpPr/>
              <p:nvPr/>
            </p:nvSpPr>
            <p:spPr>
              <a:xfrm>
                <a:off x="6874156" y="505880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1" name="Google Shape;1101;p28"/>
              <p:cNvSpPr/>
              <p:nvPr/>
            </p:nvSpPr>
            <p:spPr>
              <a:xfrm>
                <a:off x="6837643" y="534773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2" name="Google Shape;1102;p28"/>
              <p:cNvSpPr/>
              <p:nvPr/>
            </p:nvSpPr>
            <p:spPr>
              <a:xfrm>
                <a:off x="6670956" y="530486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3" name="Google Shape;1103;p28"/>
              <p:cNvSpPr/>
              <p:nvPr/>
            </p:nvSpPr>
            <p:spPr>
              <a:xfrm>
                <a:off x="6670956" y="530486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nvGrpSpPr>
            <p:cNvPr id="1104" name="Google Shape;1104;p28"/>
            <p:cNvGrpSpPr/>
            <p:nvPr/>
          </p:nvGrpSpPr>
          <p:grpSpPr>
            <a:xfrm rot="-5400000" flipH="1">
              <a:off x="9905278" y="-880751"/>
              <a:ext cx="1392619" cy="3142438"/>
              <a:chOff x="1704975" y="3175"/>
              <a:chExt cx="1912938" cy="3813176"/>
            </a:xfrm>
          </p:grpSpPr>
          <p:sp>
            <p:nvSpPr>
              <p:cNvPr id="1105" name="Google Shape;1105;p28"/>
              <p:cNvSpPr/>
              <p:nvPr/>
            </p:nvSpPr>
            <p:spPr>
              <a:xfrm>
                <a:off x="2233613" y="317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6" name="Google Shape;1106;p28"/>
              <p:cNvSpPr/>
              <p:nvPr/>
            </p:nvSpPr>
            <p:spPr>
              <a:xfrm>
                <a:off x="2422525" y="20161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7" name="Google Shape;1107;p28"/>
              <p:cNvSpPr/>
              <p:nvPr/>
            </p:nvSpPr>
            <p:spPr>
              <a:xfrm>
                <a:off x="2619375" y="39846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8" name="Google Shape;1108;p28"/>
              <p:cNvSpPr/>
              <p:nvPr/>
            </p:nvSpPr>
            <p:spPr>
              <a:xfrm>
                <a:off x="2690813" y="46831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9" name="Google Shape;1109;p28"/>
              <p:cNvSpPr/>
              <p:nvPr/>
            </p:nvSpPr>
            <p:spPr>
              <a:xfrm>
                <a:off x="1968500" y="12541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0" name="Google Shape;1110;p28"/>
              <p:cNvSpPr/>
              <p:nvPr/>
            </p:nvSpPr>
            <p:spPr>
              <a:xfrm>
                <a:off x="2025650" y="22225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1" name="Google Shape;1111;p28"/>
              <p:cNvSpPr/>
              <p:nvPr/>
            </p:nvSpPr>
            <p:spPr>
              <a:xfrm>
                <a:off x="2252663" y="40322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2" name="Google Shape;1112;p28"/>
              <p:cNvSpPr/>
              <p:nvPr/>
            </p:nvSpPr>
            <p:spPr>
              <a:xfrm>
                <a:off x="2400300" y="58737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3" name="Google Shape;1113;p28"/>
              <p:cNvSpPr/>
              <p:nvPr/>
            </p:nvSpPr>
            <p:spPr>
              <a:xfrm>
                <a:off x="2574925" y="77152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4" name="Google Shape;1114;p28"/>
              <p:cNvSpPr/>
              <p:nvPr/>
            </p:nvSpPr>
            <p:spPr>
              <a:xfrm>
                <a:off x="2740025" y="93662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5" name="Google Shape;1115;p28"/>
              <p:cNvSpPr/>
              <p:nvPr/>
            </p:nvSpPr>
            <p:spPr>
              <a:xfrm>
                <a:off x="2911475" y="110648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6" name="Google Shape;1116;p28"/>
              <p:cNvSpPr/>
              <p:nvPr/>
            </p:nvSpPr>
            <p:spPr>
              <a:xfrm>
                <a:off x="3162300" y="135413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7" name="Google Shape;1117;p28"/>
              <p:cNvSpPr/>
              <p:nvPr/>
            </p:nvSpPr>
            <p:spPr>
              <a:xfrm>
                <a:off x="1852613" y="34448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8" name="Google Shape;1118;p28"/>
              <p:cNvSpPr/>
              <p:nvPr/>
            </p:nvSpPr>
            <p:spPr>
              <a:xfrm>
                <a:off x="2046288" y="49688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9" name="Google Shape;1119;p28"/>
              <p:cNvSpPr/>
              <p:nvPr/>
            </p:nvSpPr>
            <p:spPr>
              <a:xfrm>
                <a:off x="2070100" y="68103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0" name="Google Shape;1120;p28"/>
              <p:cNvSpPr/>
              <p:nvPr/>
            </p:nvSpPr>
            <p:spPr>
              <a:xfrm>
                <a:off x="2281238" y="86518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1" name="Google Shape;1121;p28"/>
              <p:cNvSpPr/>
              <p:nvPr/>
            </p:nvSpPr>
            <p:spPr>
              <a:xfrm>
                <a:off x="2436813" y="104298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2" name="Google Shape;1122;p28"/>
              <p:cNvSpPr/>
              <p:nvPr/>
            </p:nvSpPr>
            <p:spPr>
              <a:xfrm>
                <a:off x="2609850" y="121761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3" name="Google Shape;1123;p28"/>
              <p:cNvSpPr/>
              <p:nvPr/>
            </p:nvSpPr>
            <p:spPr>
              <a:xfrm>
                <a:off x="2781300" y="138906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4" name="Google Shape;1124;p28"/>
              <p:cNvSpPr/>
              <p:nvPr/>
            </p:nvSpPr>
            <p:spPr>
              <a:xfrm>
                <a:off x="2952750" y="155892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5" name="Google Shape;1125;p28"/>
              <p:cNvSpPr/>
              <p:nvPr/>
            </p:nvSpPr>
            <p:spPr>
              <a:xfrm>
                <a:off x="3117850" y="172720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6" name="Google Shape;1126;p28"/>
              <p:cNvSpPr/>
              <p:nvPr/>
            </p:nvSpPr>
            <p:spPr>
              <a:xfrm>
                <a:off x="3284538" y="1892300"/>
                <a:ext cx="333375" cy="327025"/>
              </a:xfrm>
              <a:custGeom>
                <a:avLst/>
                <a:gdLst/>
                <a:ahLst/>
                <a:cxnLst/>
                <a:rect l="l" t="t" r="r" b="b"/>
                <a:pathLst>
                  <a:path w="181" h="178" extrusionOk="0">
                    <a:moveTo>
                      <a:pt x="172" y="0"/>
                    </a:moveTo>
                    <a:cubicBezTo>
                      <a:pt x="169" y="0"/>
                      <a:pt x="166" y="1"/>
                      <a:pt x="164" y="3"/>
                    </a:cubicBezTo>
                    <a:cubicBezTo>
                      <a:pt x="5" y="162"/>
                      <a:pt x="5" y="162"/>
                      <a:pt x="5" y="162"/>
                    </a:cubicBezTo>
                    <a:cubicBezTo>
                      <a:pt x="0" y="167"/>
                      <a:pt x="0" y="173"/>
                      <a:pt x="3" y="176"/>
                    </a:cubicBezTo>
                    <a:cubicBezTo>
                      <a:pt x="5" y="178"/>
                      <a:pt x="6" y="178"/>
                      <a:pt x="9" y="178"/>
                    </a:cubicBezTo>
                    <a:cubicBezTo>
                      <a:pt x="9" y="178"/>
                      <a:pt x="9" y="178"/>
                      <a:pt x="10" y="178"/>
                    </a:cubicBezTo>
                    <a:cubicBezTo>
                      <a:pt x="12" y="178"/>
                      <a:pt x="15" y="177"/>
                      <a:pt x="17" y="175"/>
                    </a:cubicBezTo>
                    <a:cubicBezTo>
                      <a:pt x="176" y="16"/>
                      <a:pt x="176" y="16"/>
                      <a:pt x="176" y="16"/>
                    </a:cubicBezTo>
                    <a:cubicBezTo>
                      <a:pt x="180" y="11"/>
                      <a:pt x="181" y="5"/>
                      <a:pt x="178" y="2"/>
                    </a:cubicBezTo>
                    <a:cubicBezTo>
                      <a:pt x="176" y="0"/>
                      <a:pt x="174" y="0"/>
                      <a:pt x="1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7" name="Google Shape;1127;p28"/>
              <p:cNvSpPr/>
              <p:nvPr/>
            </p:nvSpPr>
            <p:spPr>
              <a:xfrm>
                <a:off x="1704975" y="255588"/>
                <a:ext cx="163513" cy="203200"/>
              </a:xfrm>
              <a:custGeom>
                <a:avLst/>
                <a:gdLst/>
                <a:ahLst/>
                <a:cxnLst/>
                <a:rect l="l" t="t" r="r" b="b"/>
                <a:pathLst>
                  <a:path w="89" h="110" extrusionOk="0">
                    <a:moveTo>
                      <a:pt x="72" y="0"/>
                    </a:moveTo>
                    <a:cubicBezTo>
                      <a:pt x="67" y="0"/>
                      <a:pt x="61" y="2"/>
                      <a:pt x="56" y="7"/>
                    </a:cubicBezTo>
                    <a:cubicBezTo>
                      <a:pt x="0" y="63"/>
                      <a:pt x="0" y="63"/>
                      <a:pt x="0" y="63"/>
                    </a:cubicBezTo>
                    <a:cubicBezTo>
                      <a:pt x="0" y="110"/>
                      <a:pt x="0" y="110"/>
                      <a:pt x="0" y="110"/>
                    </a:cubicBezTo>
                    <a:cubicBezTo>
                      <a:pt x="79" y="31"/>
                      <a:pt x="79" y="31"/>
                      <a:pt x="79" y="31"/>
                    </a:cubicBezTo>
                    <a:cubicBezTo>
                      <a:pt x="88" y="22"/>
                      <a:pt x="89" y="10"/>
                      <a:pt x="83" y="4"/>
                    </a:cubicBezTo>
                    <a:cubicBezTo>
                      <a:pt x="80" y="1"/>
                      <a:pt x="76"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8" name="Google Shape;1128;p28"/>
              <p:cNvSpPr/>
              <p:nvPr/>
            </p:nvSpPr>
            <p:spPr>
              <a:xfrm>
                <a:off x="1704975" y="44767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9" name="Google Shape;1129;p28"/>
              <p:cNvSpPr/>
              <p:nvPr/>
            </p:nvSpPr>
            <p:spPr>
              <a:xfrm>
                <a:off x="1782763" y="72866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0" name="Google Shape;1130;p28"/>
              <p:cNvSpPr/>
              <p:nvPr/>
            </p:nvSpPr>
            <p:spPr>
              <a:xfrm>
                <a:off x="1911350" y="79851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1" name="Google Shape;1131;p28"/>
              <p:cNvSpPr/>
              <p:nvPr/>
            </p:nvSpPr>
            <p:spPr>
              <a:xfrm>
                <a:off x="2000250" y="97790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2" name="Google Shape;1132;p28"/>
              <p:cNvSpPr/>
              <p:nvPr/>
            </p:nvSpPr>
            <p:spPr>
              <a:xfrm>
                <a:off x="2147888" y="116205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3" name="Google Shape;1133;p28"/>
              <p:cNvSpPr/>
              <p:nvPr/>
            </p:nvSpPr>
            <p:spPr>
              <a:xfrm>
                <a:off x="2316163" y="134143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4" name="Google Shape;1134;p28"/>
              <p:cNvSpPr/>
              <p:nvPr/>
            </p:nvSpPr>
            <p:spPr>
              <a:xfrm>
                <a:off x="2484438" y="150812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5" name="Google Shape;1135;p28"/>
              <p:cNvSpPr/>
              <p:nvPr/>
            </p:nvSpPr>
            <p:spPr>
              <a:xfrm>
                <a:off x="2654300" y="167640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6" name="Google Shape;1136;p28"/>
              <p:cNvSpPr/>
              <p:nvPr/>
            </p:nvSpPr>
            <p:spPr>
              <a:xfrm>
                <a:off x="2825750" y="184785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7" name="Google Shape;1137;p28"/>
              <p:cNvSpPr/>
              <p:nvPr/>
            </p:nvSpPr>
            <p:spPr>
              <a:xfrm>
                <a:off x="3054350" y="201295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8" name="Google Shape;1138;p28"/>
              <p:cNvSpPr/>
              <p:nvPr/>
            </p:nvSpPr>
            <p:spPr>
              <a:xfrm>
                <a:off x="3221038" y="2182813"/>
                <a:ext cx="266700" cy="263525"/>
              </a:xfrm>
              <a:custGeom>
                <a:avLst/>
                <a:gdLst/>
                <a:ahLst/>
                <a:cxnLst/>
                <a:rect l="l" t="t" r="r" b="b"/>
                <a:pathLst>
                  <a:path w="144" h="143" extrusionOk="0">
                    <a:moveTo>
                      <a:pt x="135" y="0"/>
                    </a:moveTo>
                    <a:cubicBezTo>
                      <a:pt x="132" y="0"/>
                      <a:pt x="129" y="2"/>
                      <a:pt x="127" y="4"/>
                    </a:cubicBezTo>
                    <a:cubicBezTo>
                      <a:pt x="0" y="131"/>
                      <a:pt x="0" y="131"/>
                      <a:pt x="0" y="131"/>
                    </a:cubicBezTo>
                    <a:cubicBezTo>
                      <a:pt x="3" y="132"/>
                      <a:pt x="6" y="133"/>
                      <a:pt x="8" y="135"/>
                    </a:cubicBezTo>
                    <a:cubicBezTo>
                      <a:pt x="10" y="137"/>
                      <a:pt x="11" y="140"/>
                      <a:pt x="12" y="143"/>
                    </a:cubicBezTo>
                    <a:cubicBezTo>
                      <a:pt x="139" y="16"/>
                      <a:pt x="139" y="16"/>
                      <a:pt x="139" y="16"/>
                    </a:cubicBezTo>
                    <a:cubicBezTo>
                      <a:pt x="143" y="12"/>
                      <a:pt x="144" y="6"/>
                      <a:pt x="141" y="2"/>
                    </a:cubicBezTo>
                    <a:cubicBezTo>
                      <a:pt x="139" y="1"/>
                      <a:pt x="137" y="0"/>
                      <a:pt x="13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9" name="Google Shape;1139;p28"/>
              <p:cNvSpPr/>
              <p:nvPr/>
            </p:nvSpPr>
            <p:spPr>
              <a:xfrm>
                <a:off x="1704975" y="523875"/>
                <a:ext cx="57150" cy="98425"/>
              </a:xfrm>
              <a:custGeom>
                <a:avLst/>
                <a:gdLst/>
                <a:ahLst/>
                <a:cxnLst/>
                <a:rect l="l" t="t" r="r" b="b"/>
                <a:pathLst>
                  <a:path w="31" h="53" extrusionOk="0">
                    <a:moveTo>
                      <a:pt x="13" y="0"/>
                    </a:moveTo>
                    <a:cubicBezTo>
                      <a:pt x="9" y="0"/>
                      <a:pt x="4" y="1"/>
                      <a:pt x="0" y="4"/>
                    </a:cubicBezTo>
                    <a:cubicBezTo>
                      <a:pt x="0" y="53"/>
                      <a:pt x="0" y="53"/>
                      <a:pt x="0" y="53"/>
                    </a:cubicBezTo>
                    <a:cubicBezTo>
                      <a:pt x="20" y="33"/>
                      <a:pt x="20" y="33"/>
                      <a:pt x="20" y="33"/>
                    </a:cubicBezTo>
                    <a:cubicBezTo>
                      <a:pt x="29" y="24"/>
                      <a:pt x="31" y="11"/>
                      <a:pt x="24" y="4"/>
                    </a:cubicBezTo>
                    <a:cubicBezTo>
                      <a:pt x="21" y="1"/>
                      <a:pt x="17" y="0"/>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0" name="Google Shape;1140;p28"/>
              <p:cNvSpPr/>
              <p:nvPr/>
            </p:nvSpPr>
            <p:spPr>
              <a:xfrm>
                <a:off x="1704975" y="71278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1" name="Google Shape;1141;p28"/>
              <p:cNvSpPr/>
              <p:nvPr/>
            </p:nvSpPr>
            <p:spPr>
              <a:xfrm>
                <a:off x="1704975" y="84137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2" name="Google Shape;1142;p28"/>
              <p:cNvSpPr/>
              <p:nvPr/>
            </p:nvSpPr>
            <p:spPr>
              <a:xfrm>
                <a:off x="1808163" y="118110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3" name="Google Shape;1143;p28"/>
              <p:cNvSpPr/>
              <p:nvPr/>
            </p:nvSpPr>
            <p:spPr>
              <a:xfrm>
                <a:off x="1938338" y="125571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4" name="Google Shape;1144;p28"/>
              <p:cNvSpPr/>
              <p:nvPr/>
            </p:nvSpPr>
            <p:spPr>
              <a:xfrm>
                <a:off x="2027238" y="143986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5" name="Google Shape;1145;p28"/>
              <p:cNvSpPr/>
              <p:nvPr/>
            </p:nvSpPr>
            <p:spPr>
              <a:xfrm>
                <a:off x="2184400" y="161925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6" name="Google Shape;1146;p28"/>
              <p:cNvSpPr/>
              <p:nvPr/>
            </p:nvSpPr>
            <p:spPr>
              <a:xfrm>
                <a:off x="2351088" y="178911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7" name="Google Shape;1147;p28"/>
              <p:cNvSpPr/>
              <p:nvPr/>
            </p:nvSpPr>
            <p:spPr>
              <a:xfrm>
                <a:off x="2519363" y="195421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8" name="Google Shape;1148;p28"/>
              <p:cNvSpPr/>
              <p:nvPr/>
            </p:nvSpPr>
            <p:spPr>
              <a:xfrm>
                <a:off x="2760663" y="212566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9" name="Google Shape;1149;p28"/>
              <p:cNvSpPr/>
              <p:nvPr/>
            </p:nvSpPr>
            <p:spPr>
              <a:xfrm>
                <a:off x="2927350" y="2297113"/>
                <a:ext cx="285750" cy="280988"/>
              </a:xfrm>
              <a:custGeom>
                <a:avLst/>
                <a:gdLst/>
                <a:ahLst/>
                <a:cxnLst/>
                <a:rect l="l" t="t" r="r" b="b"/>
                <a:pathLst>
                  <a:path w="155" h="153" extrusionOk="0">
                    <a:moveTo>
                      <a:pt x="146" y="0"/>
                    </a:moveTo>
                    <a:cubicBezTo>
                      <a:pt x="143" y="0"/>
                      <a:pt x="139" y="1"/>
                      <a:pt x="137" y="4"/>
                    </a:cubicBezTo>
                    <a:cubicBezTo>
                      <a:pt x="0" y="140"/>
                      <a:pt x="0" y="140"/>
                      <a:pt x="0" y="140"/>
                    </a:cubicBezTo>
                    <a:cubicBezTo>
                      <a:pt x="4" y="140"/>
                      <a:pt x="7" y="142"/>
                      <a:pt x="9" y="144"/>
                    </a:cubicBezTo>
                    <a:cubicBezTo>
                      <a:pt x="12" y="147"/>
                      <a:pt x="13" y="150"/>
                      <a:pt x="13" y="153"/>
                    </a:cubicBezTo>
                    <a:cubicBezTo>
                      <a:pt x="150" y="17"/>
                      <a:pt x="150" y="17"/>
                      <a:pt x="150" y="17"/>
                    </a:cubicBezTo>
                    <a:cubicBezTo>
                      <a:pt x="154" y="12"/>
                      <a:pt x="155" y="5"/>
                      <a:pt x="152" y="2"/>
                    </a:cubicBezTo>
                    <a:cubicBezTo>
                      <a:pt x="150" y="0"/>
                      <a:pt x="148" y="0"/>
                      <a:pt x="14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0" name="Google Shape;1150;p28"/>
              <p:cNvSpPr/>
              <p:nvPr/>
            </p:nvSpPr>
            <p:spPr>
              <a:xfrm>
                <a:off x="1704975" y="95885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1" name="Google Shape;1151;p28"/>
              <p:cNvSpPr/>
              <p:nvPr/>
            </p:nvSpPr>
            <p:spPr>
              <a:xfrm>
                <a:off x="1704975" y="113982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2" name="Google Shape;1152;p28"/>
              <p:cNvSpPr/>
              <p:nvPr/>
            </p:nvSpPr>
            <p:spPr>
              <a:xfrm>
                <a:off x="1738313" y="137318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3" name="Google Shape;1153;p28"/>
              <p:cNvSpPr/>
              <p:nvPr/>
            </p:nvSpPr>
            <p:spPr>
              <a:xfrm>
                <a:off x="1874838" y="155098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4" name="Google Shape;1154;p28"/>
              <p:cNvSpPr/>
              <p:nvPr/>
            </p:nvSpPr>
            <p:spPr>
              <a:xfrm>
                <a:off x="2028825" y="173831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5" name="Google Shape;1155;p28"/>
              <p:cNvSpPr/>
              <p:nvPr/>
            </p:nvSpPr>
            <p:spPr>
              <a:xfrm>
                <a:off x="2284413" y="190658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6" name="Google Shape;1156;p28"/>
              <p:cNvSpPr/>
              <p:nvPr/>
            </p:nvSpPr>
            <p:spPr>
              <a:xfrm>
                <a:off x="2430463" y="207803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7" name="Google Shape;1157;p28"/>
              <p:cNvSpPr/>
              <p:nvPr/>
            </p:nvSpPr>
            <p:spPr>
              <a:xfrm>
                <a:off x="2465388" y="224313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8" name="Google Shape;1158;p28"/>
              <p:cNvSpPr/>
              <p:nvPr/>
            </p:nvSpPr>
            <p:spPr>
              <a:xfrm>
                <a:off x="2674938" y="226695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9" name="Google Shape;1159;p28"/>
              <p:cNvSpPr/>
              <p:nvPr/>
            </p:nvSpPr>
            <p:spPr>
              <a:xfrm>
                <a:off x="2840038" y="2424113"/>
                <a:ext cx="404813" cy="403225"/>
              </a:xfrm>
              <a:custGeom>
                <a:avLst/>
                <a:gdLst/>
                <a:ahLst/>
                <a:cxnLst/>
                <a:rect l="l" t="t" r="r" b="b"/>
                <a:pathLst>
                  <a:path w="220" h="219" extrusionOk="0">
                    <a:moveTo>
                      <a:pt x="204" y="0"/>
                    </a:moveTo>
                    <a:cubicBezTo>
                      <a:pt x="198" y="0"/>
                      <a:pt x="191" y="2"/>
                      <a:pt x="186" y="8"/>
                    </a:cubicBezTo>
                    <a:cubicBezTo>
                      <a:pt x="0" y="194"/>
                      <a:pt x="0" y="194"/>
                      <a:pt x="0" y="194"/>
                    </a:cubicBezTo>
                    <a:cubicBezTo>
                      <a:pt x="3" y="193"/>
                      <a:pt x="6" y="192"/>
                      <a:pt x="8" y="192"/>
                    </a:cubicBezTo>
                    <a:cubicBezTo>
                      <a:pt x="14" y="192"/>
                      <a:pt x="18" y="194"/>
                      <a:pt x="22" y="197"/>
                    </a:cubicBezTo>
                    <a:cubicBezTo>
                      <a:pt x="27" y="203"/>
                      <a:pt x="28" y="211"/>
                      <a:pt x="25" y="219"/>
                    </a:cubicBezTo>
                    <a:cubicBezTo>
                      <a:pt x="211" y="33"/>
                      <a:pt x="211" y="33"/>
                      <a:pt x="211" y="33"/>
                    </a:cubicBezTo>
                    <a:cubicBezTo>
                      <a:pt x="217" y="27"/>
                      <a:pt x="220" y="19"/>
                      <a:pt x="219" y="12"/>
                    </a:cubicBezTo>
                    <a:cubicBezTo>
                      <a:pt x="218" y="9"/>
                      <a:pt x="217" y="6"/>
                      <a:pt x="215" y="4"/>
                    </a:cubicBezTo>
                    <a:cubicBezTo>
                      <a:pt x="213" y="2"/>
                      <a:pt x="210" y="1"/>
                      <a:pt x="207"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0" name="Google Shape;1160;p28"/>
              <p:cNvSpPr/>
              <p:nvPr/>
            </p:nvSpPr>
            <p:spPr>
              <a:xfrm>
                <a:off x="1704975" y="141763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1" name="Google Shape;1161;p28"/>
              <p:cNvSpPr/>
              <p:nvPr/>
            </p:nvSpPr>
            <p:spPr>
              <a:xfrm>
                <a:off x="1704975" y="159543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2" name="Google Shape;1162;p28"/>
              <p:cNvSpPr/>
              <p:nvPr/>
            </p:nvSpPr>
            <p:spPr>
              <a:xfrm>
                <a:off x="1754188" y="183197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3" name="Google Shape;1163;p28"/>
              <p:cNvSpPr/>
              <p:nvPr/>
            </p:nvSpPr>
            <p:spPr>
              <a:xfrm>
                <a:off x="1906588" y="201612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4" name="Google Shape;1164;p28"/>
              <p:cNvSpPr/>
              <p:nvPr/>
            </p:nvSpPr>
            <p:spPr>
              <a:xfrm>
                <a:off x="2160588" y="219075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5" name="Google Shape;1165;p28"/>
              <p:cNvSpPr/>
              <p:nvPr/>
            </p:nvSpPr>
            <p:spPr>
              <a:xfrm>
                <a:off x="2312988" y="235902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6" name="Google Shape;1166;p28"/>
              <p:cNvSpPr/>
              <p:nvPr/>
            </p:nvSpPr>
            <p:spPr>
              <a:xfrm>
                <a:off x="2449513" y="239871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7" name="Google Shape;1167;p28"/>
              <p:cNvSpPr/>
              <p:nvPr/>
            </p:nvSpPr>
            <p:spPr>
              <a:xfrm>
                <a:off x="2614613" y="2554288"/>
                <a:ext cx="338138" cy="338138"/>
              </a:xfrm>
              <a:custGeom>
                <a:avLst/>
                <a:gdLst/>
                <a:ahLst/>
                <a:cxnLst/>
                <a:rect l="l" t="t" r="r" b="b"/>
                <a:pathLst>
                  <a:path w="183" h="183" extrusionOk="0">
                    <a:moveTo>
                      <a:pt x="167" y="0"/>
                    </a:moveTo>
                    <a:cubicBezTo>
                      <a:pt x="161" y="0"/>
                      <a:pt x="155" y="3"/>
                      <a:pt x="150" y="8"/>
                    </a:cubicBezTo>
                    <a:cubicBezTo>
                      <a:pt x="0" y="158"/>
                      <a:pt x="0" y="158"/>
                      <a:pt x="0" y="158"/>
                    </a:cubicBezTo>
                    <a:cubicBezTo>
                      <a:pt x="1" y="158"/>
                      <a:pt x="2" y="158"/>
                      <a:pt x="4" y="158"/>
                    </a:cubicBezTo>
                    <a:cubicBezTo>
                      <a:pt x="10" y="158"/>
                      <a:pt x="15" y="160"/>
                      <a:pt x="19" y="164"/>
                    </a:cubicBezTo>
                    <a:cubicBezTo>
                      <a:pt x="24" y="168"/>
                      <a:pt x="25" y="175"/>
                      <a:pt x="24" y="183"/>
                    </a:cubicBezTo>
                    <a:cubicBezTo>
                      <a:pt x="175" y="32"/>
                      <a:pt x="175" y="32"/>
                      <a:pt x="175" y="32"/>
                    </a:cubicBezTo>
                    <a:cubicBezTo>
                      <a:pt x="180" y="27"/>
                      <a:pt x="183" y="19"/>
                      <a:pt x="182" y="13"/>
                    </a:cubicBezTo>
                    <a:cubicBezTo>
                      <a:pt x="182" y="10"/>
                      <a:pt x="181" y="7"/>
                      <a:pt x="178" y="4"/>
                    </a:cubicBezTo>
                    <a:cubicBezTo>
                      <a:pt x="176" y="2"/>
                      <a:pt x="173" y="0"/>
                      <a:pt x="169"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8" name="Google Shape;1168;p28"/>
              <p:cNvSpPr/>
              <p:nvPr/>
            </p:nvSpPr>
            <p:spPr>
              <a:xfrm>
                <a:off x="1704975" y="163671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9" name="Google Shape;1169;p28"/>
              <p:cNvSpPr/>
              <p:nvPr/>
            </p:nvSpPr>
            <p:spPr>
              <a:xfrm>
                <a:off x="1704975" y="182403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0" name="Google Shape;1170;p28"/>
              <p:cNvSpPr/>
              <p:nvPr/>
            </p:nvSpPr>
            <p:spPr>
              <a:xfrm>
                <a:off x="1704975" y="199548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1" name="Google Shape;1171;p28"/>
              <p:cNvSpPr/>
              <p:nvPr/>
            </p:nvSpPr>
            <p:spPr>
              <a:xfrm>
                <a:off x="1822450" y="206533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2" name="Google Shape;1172;p28"/>
              <p:cNvSpPr/>
              <p:nvPr/>
            </p:nvSpPr>
            <p:spPr>
              <a:xfrm>
                <a:off x="1987550" y="223996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3" name="Google Shape;1173;p28"/>
              <p:cNvSpPr/>
              <p:nvPr/>
            </p:nvSpPr>
            <p:spPr>
              <a:xfrm>
                <a:off x="2171700" y="252888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4" name="Google Shape;1174;p28"/>
              <p:cNvSpPr/>
              <p:nvPr/>
            </p:nvSpPr>
            <p:spPr>
              <a:xfrm>
                <a:off x="2311400" y="262096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5" name="Google Shape;1175;p28"/>
              <p:cNvSpPr/>
              <p:nvPr/>
            </p:nvSpPr>
            <p:spPr>
              <a:xfrm>
                <a:off x="2474913" y="2778125"/>
                <a:ext cx="417513" cy="414338"/>
              </a:xfrm>
              <a:custGeom>
                <a:avLst/>
                <a:gdLst/>
                <a:ahLst/>
                <a:cxnLst/>
                <a:rect l="l" t="t" r="r" b="b"/>
                <a:pathLst>
                  <a:path w="226" h="225" extrusionOk="0">
                    <a:moveTo>
                      <a:pt x="206" y="0"/>
                    </a:moveTo>
                    <a:cubicBezTo>
                      <a:pt x="204" y="0"/>
                      <a:pt x="201" y="1"/>
                      <a:pt x="198" y="2"/>
                    </a:cubicBezTo>
                    <a:cubicBezTo>
                      <a:pt x="194" y="3"/>
                      <a:pt x="190" y="6"/>
                      <a:pt x="186" y="10"/>
                    </a:cubicBezTo>
                    <a:cubicBezTo>
                      <a:pt x="0" y="195"/>
                      <a:pt x="0" y="195"/>
                      <a:pt x="0" y="195"/>
                    </a:cubicBezTo>
                    <a:cubicBezTo>
                      <a:pt x="4" y="194"/>
                      <a:pt x="8" y="193"/>
                      <a:pt x="11" y="193"/>
                    </a:cubicBezTo>
                    <a:cubicBezTo>
                      <a:pt x="17" y="193"/>
                      <a:pt x="22" y="195"/>
                      <a:pt x="26" y="199"/>
                    </a:cubicBezTo>
                    <a:cubicBezTo>
                      <a:pt x="33" y="205"/>
                      <a:pt x="34" y="215"/>
                      <a:pt x="30" y="225"/>
                    </a:cubicBezTo>
                    <a:cubicBezTo>
                      <a:pt x="215" y="39"/>
                      <a:pt x="215" y="39"/>
                      <a:pt x="215" y="39"/>
                    </a:cubicBezTo>
                    <a:cubicBezTo>
                      <a:pt x="219" y="36"/>
                      <a:pt x="222" y="31"/>
                      <a:pt x="223" y="27"/>
                    </a:cubicBezTo>
                    <a:cubicBezTo>
                      <a:pt x="226" y="19"/>
                      <a:pt x="225" y="11"/>
                      <a:pt x="220" y="5"/>
                    </a:cubicBezTo>
                    <a:cubicBezTo>
                      <a:pt x="216" y="2"/>
                      <a:pt x="212"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6" name="Google Shape;1176;p28"/>
              <p:cNvSpPr/>
              <p:nvPr/>
            </p:nvSpPr>
            <p:spPr>
              <a:xfrm>
                <a:off x="1704975" y="210343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7" name="Google Shape;1177;p28"/>
              <p:cNvSpPr/>
              <p:nvPr/>
            </p:nvSpPr>
            <p:spPr>
              <a:xfrm>
                <a:off x="1704975" y="227806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8" name="Google Shape;1178;p28"/>
              <p:cNvSpPr/>
              <p:nvPr/>
            </p:nvSpPr>
            <p:spPr>
              <a:xfrm>
                <a:off x="1704975" y="234950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9" name="Google Shape;1179;p28"/>
              <p:cNvSpPr/>
              <p:nvPr/>
            </p:nvSpPr>
            <p:spPr>
              <a:xfrm>
                <a:off x="1862138" y="251777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0" name="Google Shape;1180;p28"/>
              <p:cNvSpPr/>
              <p:nvPr/>
            </p:nvSpPr>
            <p:spPr>
              <a:xfrm>
                <a:off x="2020888" y="268922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1" name="Google Shape;1181;p28"/>
              <p:cNvSpPr/>
              <p:nvPr/>
            </p:nvSpPr>
            <p:spPr>
              <a:xfrm>
                <a:off x="2173288" y="2846388"/>
                <a:ext cx="487363" cy="454025"/>
              </a:xfrm>
              <a:custGeom>
                <a:avLst/>
                <a:gdLst/>
                <a:ahLst/>
                <a:cxnLst/>
                <a:rect l="l" t="t" r="r" b="b"/>
                <a:pathLst>
                  <a:path w="265" h="247" extrusionOk="0">
                    <a:moveTo>
                      <a:pt x="244" y="0"/>
                    </a:moveTo>
                    <a:cubicBezTo>
                      <a:pt x="242" y="0"/>
                      <a:pt x="241" y="0"/>
                      <a:pt x="240" y="0"/>
                    </a:cubicBezTo>
                    <a:cubicBezTo>
                      <a:pt x="233" y="1"/>
                      <a:pt x="226" y="5"/>
                      <a:pt x="220" y="10"/>
                    </a:cubicBezTo>
                    <a:cubicBezTo>
                      <a:pt x="0" y="230"/>
                      <a:pt x="0" y="230"/>
                      <a:pt x="0" y="230"/>
                    </a:cubicBezTo>
                    <a:cubicBezTo>
                      <a:pt x="7" y="225"/>
                      <a:pt x="14" y="222"/>
                      <a:pt x="21" y="222"/>
                    </a:cubicBezTo>
                    <a:cubicBezTo>
                      <a:pt x="27" y="222"/>
                      <a:pt x="32" y="224"/>
                      <a:pt x="36" y="228"/>
                    </a:cubicBezTo>
                    <a:cubicBezTo>
                      <a:pt x="41" y="233"/>
                      <a:pt x="43" y="240"/>
                      <a:pt x="42" y="247"/>
                    </a:cubicBezTo>
                    <a:cubicBezTo>
                      <a:pt x="193" y="97"/>
                      <a:pt x="193" y="97"/>
                      <a:pt x="193" y="97"/>
                    </a:cubicBezTo>
                    <a:cubicBezTo>
                      <a:pt x="195" y="94"/>
                      <a:pt x="199" y="93"/>
                      <a:pt x="202" y="93"/>
                    </a:cubicBezTo>
                    <a:cubicBezTo>
                      <a:pt x="203" y="93"/>
                      <a:pt x="204" y="93"/>
                      <a:pt x="205" y="93"/>
                    </a:cubicBezTo>
                    <a:cubicBezTo>
                      <a:pt x="254" y="44"/>
                      <a:pt x="254" y="44"/>
                      <a:pt x="254" y="44"/>
                    </a:cubicBezTo>
                    <a:cubicBezTo>
                      <a:pt x="260" y="39"/>
                      <a:pt x="263" y="32"/>
                      <a:pt x="264" y="25"/>
                    </a:cubicBezTo>
                    <a:cubicBezTo>
                      <a:pt x="265" y="17"/>
                      <a:pt x="264" y="10"/>
                      <a:pt x="259" y="6"/>
                    </a:cubicBezTo>
                    <a:cubicBezTo>
                      <a:pt x="255" y="2"/>
                      <a:pt x="250"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2" name="Google Shape;1182;p28"/>
              <p:cNvSpPr/>
              <p:nvPr/>
            </p:nvSpPr>
            <p:spPr>
              <a:xfrm>
                <a:off x="1704975" y="230822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3" name="Google Shape;1183;p28"/>
              <p:cNvSpPr/>
              <p:nvPr/>
            </p:nvSpPr>
            <p:spPr>
              <a:xfrm>
                <a:off x="1704975" y="247332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4" name="Google Shape;1184;p28"/>
              <p:cNvSpPr/>
              <p:nvPr/>
            </p:nvSpPr>
            <p:spPr>
              <a:xfrm>
                <a:off x="1704975" y="264001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5" name="Google Shape;1185;p28"/>
              <p:cNvSpPr/>
              <p:nvPr/>
            </p:nvSpPr>
            <p:spPr>
              <a:xfrm>
                <a:off x="1735138" y="280511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6" name="Google Shape;1186;p28"/>
              <p:cNvSpPr/>
              <p:nvPr/>
            </p:nvSpPr>
            <p:spPr>
              <a:xfrm>
                <a:off x="1895475" y="297656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7" name="Google Shape;1187;p28"/>
              <p:cNvSpPr/>
              <p:nvPr/>
            </p:nvSpPr>
            <p:spPr>
              <a:xfrm>
                <a:off x="1787525" y="3133725"/>
                <a:ext cx="750888" cy="682625"/>
              </a:xfrm>
              <a:custGeom>
                <a:avLst/>
                <a:gdLst/>
                <a:ahLst/>
                <a:cxnLst/>
                <a:rect l="l" t="t" r="r" b="b"/>
                <a:pathLst>
                  <a:path w="407" h="371" extrusionOk="0">
                    <a:moveTo>
                      <a:pt x="384" y="0"/>
                    </a:moveTo>
                    <a:cubicBezTo>
                      <a:pt x="381" y="0"/>
                      <a:pt x="377" y="1"/>
                      <a:pt x="373" y="2"/>
                    </a:cubicBezTo>
                    <a:cubicBezTo>
                      <a:pt x="369" y="4"/>
                      <a:pt x="364" y="7"/>
                      <a:pt x="360" y="11"/>
                    </a:cubicBezTo>
                    <a:cubicBezTo>
                      <a:pt x="0" y="371"/>
                      <a:pt x="0" y="371"/>
                      <a:pt x="0" y="371"/>
                    </a:cubicBezTo>
                    <a:cubicBezTo>
                      <a:pt x="68" y="371"/>
                      <a:pt x="68" y="371"/>
                      <a:pt x="68" y="371"/>
                    </a:cubicBezTo>
                    <a:cubicBezTo>
                      <a:pt x="58" y="371"/>
                      <a:pt x="58" y="371"/>
                      <a:pt x="58" y="371"/>
                    </a:cubicBezTo>
                    <a:cubicBezTo>
                      <a:pt x="114" y="315"/>
                      <a:pt x="114" y="315"/>
                      <a:pt x="114" y="315"/>
                    </a:cubicBezTo>
                    <a:cubicBezTo>
                      <a:pt x="117" y="312"/>
                      <a:pt x="121" y="310"/>
                      <a:pt x="124" y="310"/>
                    </a:cubicBezTo>
                    <a:cubicBezTo>
                      <a:pt x="125" y="310"/>
                      <a:pt x="127" y="311"/>
                      <a:pt x="128" y="311"/>
                    </a:cubicBezTo>
                    <a:cubicBezTo>
                      <a:pt x="394" y="45"/>
                      <a:pt x="394" y="45"/>
                      <a:pt x="394" y="45"/>
                    </a:cubicBezTo>
                    <a:cubicBezTo>
                      <a:pt x="398" y="41"/>
                      <a:pt x="401" y="36"/>
                      <a:pt x="403" y="32"/>
                    </a:cubicBezTo>
                    <a:cubicBezTo>
                      <a:pt x="407" y="22"/>
                      <a:pt x="406" y="12"/>
                      <a:pt x="399" y="6"/>
                    </a:cubicBezTo>
                    <a:cubicBezTo>
                      <a:pt x="395" y="2"/>
                      <a:pt x="390" y="0"/>
                      <a:pt x="38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8" name="Google Shape;1188;p28"/>
              <p:cNvSpPr/>
              <p:nvPr/>
            </p:nvSpPr>
            <p:spPr>
              <a:xfrm>
                <a:off x="1704975" y="275748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9" name="Google Shape;1189;p28"/>
              <p:cNvSpPr/>
              <p:nvPr/>
            </p:nvSpPr>
            <p:spPr>
              <a:xfrm>
                <a:off x="1704975" y="292258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0" name="Google Shape;1190;p28"/>
              <p:cNvSpPr/>
              <p:nvPr/>
            </p:nvSpPr>
            <p:spPr>
              <a:xfrm>
                <a:off x="1704975" y="308927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1" name="Google Shape;1191;p28"/>
              <p:cNvSpPr/>
              <p:nvPr/>
            </p:nvSpPr>
            <p:spPr>
              <a:xfrm>
                <a:off x="1704975" y="3254375"/>
                <a:ext cx="547688" cy="561975"/>
              </a:xfrm>
              <a:custGeom>
                <a:avLst/>
                <a:gdLst/>
                <a:ahLst/>
                <a:cxnLst/>
                <a:rect l="l" t="t" r="r" b="b"/>
                <a:pathLst>
                  <a:path w="297" h="305" extrusionOk="0">
                    <a:moveTo>
                      <a:pt x="275" y="0"/>
                    </a:moveTo>
                    <a:cubicBezTo>
                      <a:pt x="268" y="0"/>
                      <a:pt x="261" y="3"/>
                      <a:pt x="254" y="8"/>
                    </a:cubicBezTo>
                    <a:cubicBezTo>
                      <a:pt x="253" y="9"/>
                      <a:pt x="252" y="10"/>
                      <a:pt x="251" y="11"/>
                    </a:cubicBezTo>
                    <a:cubicBezTo>
                      <a:pt x="0" y="262"/>
                      <a:pt x="0" y="262"/>
                      <a:pt x="0" y="262"/>
                    </a:cubicBezTo>
                    <a:cubicBezTo>
                      <a:pt x="0" y="305"/>
                      <a:pt x="0" y="305"/>
                      <a:pt x="0" y="305"/>
                    </a:cubicBezTo>
                    <a:cubicBezTo>
                      <a:pt x="26" y="305"/>
                      <a:pt x="26" y="305"/>
                      <a:pt x="26" y="305"/>
                    </a:cubicBezTo>
                    <a:cubicBezTo>
                      <a:pt x="51" y="280"/>
                      <a:pt x="51" y="280"/>
                      <a:pt x="51" y="280"/>
                    </a:cubicBezTo>
                    <a:cubicBezTo>
                      <a:pt x="49" y="276"/>
                      <a:pt x="50" y="271"/>
                      <a:pt x="54" y="267"/>
                    </a:cubicBezTo>
                    <a:cubicBezTo>
                      <a:pt x="226" y="95"/>
                      <a:pt x="226" y="95"/>
                      <a:pt x="226" y="95"/>
                    </a:cubicBezTo>
                    <a:cubicBezTo>
                      <a:pt x="229" y="92"/>
                      <a:pt x="232" y="91"/>
                      <a:pt x="235" y="91"/>
                    </a:cubicBezTo>
                    <a:cubicBezTo>
                      <a:pt x="237" y="91"/>
                      <a:pt x="238" y="91"/>
                      <a:pt x="239" y="92"/>
                    </a:cubicBezTo>
                    <a:cubicBezTo>
                      <a:pt x="280" y="50"/>
                      <a:pt x="280" y="50"/>
                      <a:pt x="280" y="50"/>
                    </a:cubicBezTo>
                    <a:cubicBezTo>
                      <a:pt x="279" y="47"/>
                      <a:pt x="280" y="42"/>
                      <a:pt x="284" y="38"/>
                    </a:cubicBezTo>
                    <a:cubicBezTo>
                      <a:pt x="296" y="25"/>
                      <a:pt x="296" y="25"/>
                      <a:pt x="296" y="25"/>
                    </a:cubicBezTo>
                    <a:cubicBezTo>
                      <a:pt x="297" y="18"/>
                      <a:pt x="295" y="11"/>
                      <a:pt x="290" y="6"/>
                    </a:cubicBezTo>
                    <a:cubicBezTo>
                      <a:pt x="286" y="2"/>
                      <a:pt x="281" y="0"/>
                      <a:pt x="2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2" name="Google Shape;1192;p28"/>
              <p:cNvSpPr/>
              <p:nvPr/>
            </p:nvSpPr>
            <p:spPr>
              <a:xfrm>
                <a:off x="1704975" y="320992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3" name="Google Shape;1193;p28"/>
              <p:cNvSpPr/>
              <p:nvPr/>
            </p:nvSpPr>
            <p:spPr>
              <a:xfrm>
                <a:off x="1704975" y="337661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4" name="Google Shape;1194;p28"/>
              <p:cNvSpPr/>
              <p:nvPr/>
            </p:nvSpPr>
            <p:spPr>
              <a:xfrm>
                <a:off x="3090863" y="98901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5" name="Google Shape;1195;p28"/>
              <p:cNvSpPr/>
              <p:nvPr/>
            </p:nvSpPr>
            <p:spPr>
              <a:xfrm>
                <a:off x="2597150" y="2154238"/>
                <a:ext cx="344488" cy="338138"/>
              </a:xfrm>
              <a:custGeom>
                <a:avLst/>
                <a:gdLst/>
                <a:ahLst/>
                <a:cxnLst/>
                <a:rect l="l" t="t" r="r" b="b"/>
                <a:pathLst>
                  <a:path w="187" h="184" extrusionOk="0">
                    <a:moveTo>
                      <a:pt x="178" y="0"/>
                    </a:moveTo>
                    <a:cubicBezTo>
                      <a:pt x="175" y="0"/>
                      <a:pt x="171" y="1"/>
                      <a:pt x="169" y="4"/>
                    </a:cubicBezTo>
                    <a:cubicBezTo>
                      <a:pt x="6" y="167"/>
                      <a:pt x="6" y="167"/>
                      <a:pt x="6" y="167"/>
                    </a:cubicBezTo>
                    <a:cubicBezTo>
                      <a:pt x="1" y="172"/>
                      <a:pt x="0" y="178"/>
                      <a:pt x="4" y="182"/>
                    </a:cubicBezTo>
                    <a:cubicBezTo>
                      <a:pt x="5" y="183"/>
                      <a:pt x="7" y="184"/>
                      <a:pt x="9" y="184"/>
                    </a:cubicBezTo>
                    <a:cubicBezTo>
                      <a:pt x="10" y="184"/>
                      <a:pt x="10" y="184"/>
                      <a:pt x="11" y="184"/>
                    </a:cubicBezTo>
                    <a:cubicBezTo>
                      <a:pt x="13" y="183"/>
                      <a:pt x="16" y="182"/>
                      <a:pt x="18" y="180"/>
                    </a:cubicBezTo>
                    <a:cubicBezTo>
                      <a:pt x="181" y="17"/>
                      <a:pt x="181" y="17"/>
                      <a:pt x="181" y="17"/>
                    </a:cubicBezTo>
                    <a:cubicBezTo>
                      <a:pt x="186" y="12"/>
                      <a:pt x="187" y="6"/>
                      <a:pt x="183" y="2"/>
                    </a:cubicBezTo>
                    <a:cubicBezTo>
                      <a:pt x="182" y="1"/>
                      <a:pt x="180" y="0"/>
                      <a:pt x="17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6" name="Google Shape;1196;p28"/>
              <p:cNvSpPr/>
              <p:nvPr/>
            </p:nvSpPr>
            <p:spPr>
              <a:xfrm>
                <a:off x="2471738" y="273526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7" name="Google Shape;1197;p28"/>
              <p:cNvSpPr/>
              <p:nvPr/>
            </p:nvSpPr>
            <p:spPr>
              <a:xfrm>
                <a:off x="1963738" y="234473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8" name="Google Shape;1198;p28"/>
              <p:cNvSpPr/>
              <p:nvPr/>
            </p:nvSpPr>
            <p:spPr>
              <a:xfrm>
                <a:off x="1963738" y="234473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9" name="Google Shape;1199;p28"/>
              <p:cNvSpPr/>
              <p:nvPr/>
            </p:nvSpPr>
            <p:spPr>
              <a:xfrm>
                <a:off x="2132013" y="251618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0" name="Google Shape;1200;p28"/>
              <p:cNvSpPr/>
              <p:nvPr/>
            </p:nvSpPr>
            <p:spPr>
              <a:xfrm>
                <a:off x="2133600" y="251777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1" name="Google Shape;1201;p28"/>
              <p:cNvSpPr/>
              <p:nvPr/>
            </p:nvSpPr>
            <p:spPr>
              <a:xfrm>
                <a:off x="2365375" y="273050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2" name="Google Shape;1202;p28"/>
              <p:cNvSpPr/>
              <p:nvPr/>
            </p:nvSpPr>
            <p:spPr>
              <a:xfrm>
                <a:off x="2344738" y="302260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3" name="Google Shape;1203;p28"/>
              <p:cNvSpPr/>
              <p:nvPr/>
            </p:nvSpPr>
            <p:spPr>
              <a:xfrm>
                <a:off x="1841500" y="263842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4" name="Google Shape;1204;p28"/>
              <p:cNvSpPr/>
              <p:nvPr/>
            </p:nvSpPr>
            <p:spPr>
              <a:xfrm>
                <a:off x="1841500" y="263842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5" name="Google Shape;1205;p28"/>
              <p:cNvSpPr/>
              <p:nvPr/>
            </p:nvSpPr>
            <p:spPr>
              <a:xfrm>
                <a:off x="2006600" y="280352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6" name="Google Shape;1206;p28"/>
              <p:cNvSpPr/>
              <p:nvPr/>
            </p:nvSpPr>
            <p:spPr>
              <a:xfrm>
                <a:off x="2006600" y="280352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7" name="Google Shape;1207;p28"/>
              <p:cNvSpPr/>
              <p:nvPr/>
            </p:nvSpPr>
            <p:spPr>
              <a:xfrm>
                <a:off x="2082800" y="285115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8" name="Google Shape;1208;p28"/>
              <p:cNvSpPr/>
              <p:nvPr/>
            </p:nvSpPr>
            <p:spPr>
              <a:xfrm>
                <a:off x="2051050" y="313531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9" name="Google Shape;1209;p28"/>
              <p:cNvSpPr/>
              <p:nvPr/>
            </p:nvSpPr>
            <p:spPr>
              <a:xfrm>
                <a:off x="2236788" y="3016250"/>
                <a:ext cx="314325" cy="315913"/>
              </a:xfrm>
              <a:custGeom>
                <a:avLst/>
                <a:gdLst/>
                <a:ahLst/>
                <a:cxnLst/>
                <a:rect l="l" t="t" r="r" b="b"/>
                <a:pathLst>
                  <a:path w="170" h="171" extrusionOk="0">
                    <a:moveTo>
                      <a:pt x="167" y="0"/>
                    </a:moveTo>
                    <a:cubicBezTo>
                      <a:pt x="164" y="0"/>
                      <a:pt x="160" y="1"/>
                      <a:pt x="158" y="4"/>
                    </a:cubicBezTo>
                    <a:cubicBezTo>
                      <a:pt x="7" y="154"/>
                      <a:pt x="7" y="154"/>
                      <a:pt x="7" y="154"/>
                    </a:cubicBezTo>
                    <a:cubicBezTo>
                      <a:pt x="6" y="160"/>
                      <a:pt x="4" y="166"/>
                      <a:pt x="0" y="171"/>
                    </a:cubicBezTo>
                    <a:cubicBezTo>
                      <a:pt x="170" y="0"/>
                      <a:pt x="170" y="0"/>
                      <a:pt x="170"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0" name="Google Shape;1210;p28"/>
              <p:cNvSpPr/>
              <p:nvPr/>
            </p:nvSpPr>
            <p:spPr>
              <a:xfrm>
                <a:off x="2219325" y="330041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1" name="Google Shape;1211;p28"/>
              <p:cNvSpPr/>
              <p:nvPr/>
            </p:nvSpPr>
            <p:spPr>
              <a:xfrm>
                <a:off x="1704975" y="291623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2" name="Google Shape;1212;p28"/>
              <p:cNvSpPr/>
              <p:nvPr/>
            </p:nvSpPr>
            <p:spPr>
              <a:xfrm>
                <a:off x="1704975" y="291623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3" name="Google Shape;1213;p28"/>
              <p:cNvSpPr/>
              <p:nvPr/>
            </p:nvSpPr>
            <p:spPr>
              <a:xfrm>
                <a:off x="1876425" y="308768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4" name="Google Shape;1214;p28"/>
              <p:cNvSpPr/>
              <p:nvPr/>
            </p:nvSpPr>
            <p:spPr>
              <a:xfrm>
                <a:off x="1957388" y="313372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5" name="Google Shape;1215;p28"/>
              <p:cNvSpPr/>
              <p:nvPr/>
            </p:nvSpPr>
            <p:spPr>
              <a:xfrm>
                <a:off x="1920875" y="342265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6" name="Google Shape;1216;p28"/>
              <p:cNvSpPr/>
              <p:nvPr/>
            </p:nvSpPr>
            <p:spPr>
              <a:xfrm>
                <a:off x="1754188" y="337978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7" name="Google Shape;1217;p28"/>
              <p:cNvSpPr/>
              <p:nvPr/>
            </p:nvSpPr>
            <p:spPr>
              <a:xfrm>
                <a:off x="1754188" y="337978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8" name="Google Shape;1218;p28"/>
              <p:cNvSpPr/>
              <p:nvPr/>
            </p:nvSpPr>
            <p:spPr>
              <a:xfrm>
                <a:off x="1795463" y="3422650"/>
                <a:ext cx="349250" cy="347663"/>
              </a:xfrm>
              <a:custGeom>
                <a:avLst/>
                <a:gdLst/>
                <a:ahLst/>
                <a:cxnLst/>
                <a:rect l="l" t="t" r="r" b="b"/>
                <a:pathLst>
                  <a:path w="190" h="189" extrusionOk="0">
                    <a:moveTo>
                      <a:pt x="186" y="0"/>
                    </a:moveTo>
                    <a:cubicBezTo>
                      <a:pt x="183" y="0"/>
                      <a:pt x="180" y="1"/>
                      <a:pt x="177" y="4"/>
                    </a:cubicBezTo>
                    <a:cubicBezTo>
                      <a:pt x="5" y="176"/>
                      <a:pt x="5" y="176"/>
                      <a:pt x="5" y="176"/>
                    </a:cubicBezTo>
                    <a:cubicBezTo>
                      <a:pt x="1" y="180"/>
                      <a:pt x="0" y="185"/>
                      <a:pt x="2" y="189"/>
                    </a:cubicBezTo>
                    <a:cubicBezTo>
                      <a:pt x="190" y="1"/>
                      <a:pt x="190" y="1"/>
                      <a:pt x="190" y="1"/>
                    </a:cubicBezTo>
                    <a:cubicBezTo>
                      <a:pt x="189" y="0"/>
                      <a:pt x="188" y="0"/>
                      <a:pt x="1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9" name="Google Shape;1219;p28"/>
              <p:cNvSpPr/>
              <p:nvPr/>
            </p:nvSpPr>
            <p:spPr>
              <a:xfrm>
                <a:off x="1895475" y="3703638"/>
                <a:ext cx="128588" cy="112713"/>
              </a:xfrm>
              <a:custGeom>
                <a:avLst/>
                <a:gdLst/>
                <a:ahLst/>
                <a:cxnLst/>
                <a:rect l="l" t="t" r="r" b="b"/>
                <a:pathLst>
                  <a:path w="70" h="61" extrusionOk="0">
                    <a:moveTo>
                      <a:pt x="66" y="0"/>
                    </a:moveTo>
                    <a:cubicBezTo>
                      <a:pt x="63" y="0"/>
                      <a:pt x="59" y="2"/>
                      <a:pt x="56" y="5"/>
                    </a:cubicBezTo>
                    <a:cubicBezTo>
                      <a:pt x="0" y="61"/>
                      <a:pt x="0" y="61"/>
                      <a:pt x="0" y="61"/>
                    </a:cubicBezTo>
                    <a:cubicBezTo>
                      <a:pt x="10" y="61"/>
                      <a:pt x="10" y="61"/>
                      <a:pt x="10" y="61"/>
                    </a:cubicBezTo>
                    <a:cubicBezTo>
                      <a:pt x="70" y="1"/>
                      <a:pt x="70" y="1"/>
                      <a:pt x="70" y="1"/>
                    </a:cubicBezTo>
                    <a:cubicBezTo>
                      <a:pt x="69" y="1"/>
                      <a:pt x="67" y="0"/>
                      <a:pt x="6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sp>
        <p:nvSpPr>
          <p:cNvPr id="1220" name="Google Shape;1220;p28"/>
          <p:cNvSpPr>
            <a:spLocks noGrp="1"/>
          </p:cNvSpPr>
          <p:nvPr>
            <p:ph type="pic" idx="2"/>
          </p:nvPr>
        </p:nvSpPr>
        <p:spPr>
          <a:xfrm>
            <a:off x="266096" y="253219"/>
            <a:ext cx="8611800" cy="3112500"/>
          </a:xfrm>
          <a:prstGeom prst="rect">
            <a:avLst/>
          </a:prstGeom>
          <a:noFill/>
          <a:ln>
            <a:noFill/>
          </a:ln>
        </p:spPr>
      </p:sp>
      <p:sp>
        <p:nvSpPr>
          <p:cNvPr id="1221" name="Google Shape;1221;p28"/>
          <p:cNvSpPr/>
          <p:nvPr/>
        </p:nvSpPr>
        <p:spPr>
          <a:xfrm>
            <a:off x="8261252" y="4324937"/>
            <a:ext cx="538800" cy="5388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ato"/>
              <a:ea typeface="Lato"/>
              <a:cs typeface="Lato"/>
              <a:sym typeface="Lato"/>
            </a:endParaRPr>
          </a:p>
        </p:txBody>
      </p:sp>
      <p:sp>
        <p:nvSpPr>
          <p:cNvPr id="1222" name="Google Shape;1222;p28"/>
          <p:cNvSpPr/>
          <p:nvPr/>
        </p:nvSpPr>
        <p:spPr>
          <a:xfrm>
            <a:off x="8360496" y="4455921"/>
            <a:ext cx="340500" cy="276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 sz="1400" b="1" i="0" u="none" strike="noStrike" cap="none">
                <a:solidFill>
                  <a:srgbClr val="FFFFFF"/>
                </a:solidFill>
                <a:latin typeface="Lato"/>
                <a:ea typeface="Lato"/>
                <a:cs typeface="Lato"/>
                <a:sym typeface="Lato"/>
              </a:rPr>
              <a:t>‹#›</a:t>
            </a:fld>
            <a:endParaRPr sz="14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Title Slide 1">
  <p:cSld name="4_Title Slide_1">
    <p:spTree>
      <p:nvGrpSpPr>
        <p:cNvPr id="1" name="Shape 1223"/>
        <p:cNvGrpSpPr/>
        <p:nvPr/>
      </p:nvGrpSpPr>
      <p:grpSpPr>
        <a:xfrm>
          <a:off x="0" y="0"/>
          <a:ext cx="0" cy="0"/>
          <a:chOff x="0" y="0"/>
          <a:chExt cx="0" cy="0"/>
        </a:xfrm>
      </p:grpSpPr>
      <p:grpSp>
        <p:nvGrpSpPr>
          <p:cNvPr id="1224" name="Google Shape;1224;p29"/>
          <p:cNvGrpSpPr/>
          <p:nvPr/>
        </p:nvGrpSpPr>
        <p:grpSpPr>
          <a:xfrm>
            <a:off x="120" y="2989300"/>
            <a:ext cx="2365563" cy="2159107"/>
            <a:chOff x="-4483" y="3985733"/>
            <a:chExt cx="3154084" cy="2878810"/>
          </a:xfrm>
        </p:grpSpPr>
        <p:grpSp>
          <p:nvGrpSpPr>
            <p:cNvPr id="1225" name="Google Shape;1225;p29"/>
            <p:cNvGrpSpPr/>
            <p:nvPr/>
          </p:nvGrpSpPr>
          <p:grpSpPr>
            <a:xfrm>
              <a:off x="-4483" y="3985733"/>
              <a:ext cx="1446934" cy="2693937"/>
              <a:chOff x="6621743" y="1928255"/>
              <a:chExt cx="1755775" cy="3700463"/>
            </a:xfrm>
          </p:grpSpPr>
          <p:sp>
            <p:nvSpPr>
              <p:cNvPr id="1226" name="Google Shape;1226;p29"/>
              <p:cNvSpPr/>
              <p:nvPr/>
            </p:nvSpPr>
            <p:spPr>
              <a:xfrm>
                <a:off x="7150381" y="192825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27" name="Google Shape;1227;p29"/>
              <p:cNvSpPr/>
              <p:nvPr/>
            </p:nvSpPr>
            <p:spPr>
              <a:xfrm>
                <a:off x="7339293" y="212669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28" name="Google Shape;1228;p29"/>
              <p:cNvSpPr/>
              <p:nvPr/>
            </p:nvSpPr>
            <p:spPr>
              <a:xfrm>
                <a:off x="7536143" y="232354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29" name="Google Shape;1229;p29"/>
              <p:cNvSpPr/>
              <p:nvPr/>
            </p:nvSpPr>
            <p:spPr>
              <a:xfrm>
                <a:off x="7607581" y="239339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0" name="Google Shape;1230;p29"/>
              <p:cNvSpPr/>
              <p:nvPr/>
            </p:nvSpPr>
            <p:spPr>
              <a:xfrm>
                <a:off x="6885268" y="205049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1" name="Google Shape;1231;p29"/>
              <p:cNvSpPr/>
              <p:nvPr/>
            </p:nvSpPr>
            <p:spPr>
              <a:xfrm>
                <a:off x="6942418" y="214733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2" name="Google Shape;1232;p29"/>
              <p:cNvSpPr/>
              <p:nvPr/>
            </p:nvSpPr>
            <p:spPr>
              <a:xfrm>
                <a:off x="7169431" y="232830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3" name="Google Shape;1233;p29"/>
              <p:cNvSpPr/>
              <p:nvPr/>
            </p:nvSpPr>
            <p:spPr>
              <a:xfrm>
                <a:off x="7317068" y="251245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4" name="Google Shape;1234;p29"/>
              <p:cNvSpPr/>
              <p:nvPr/>
            </p:nvSpPr>
            <p:spPr>
              <a:xfrm>
                <a:off x="7491693" y="269660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5" name="Google Shape;1235;p29"/>
              <p:cNvSpPr/>
              <p:nvPr/>
            </p:nvSpPr>
            <p:spPr>
              <a:xfrm>
                <a:off x="7656793" y="286170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6" name="Google Shape;1236;p29"/>
              <p:cNvSpPr/>
              <p:nvPr/>
            </p:nvSpPr>
            <p:spPr>
              <a:xfrm>
                <a:off x="7828243" y="303156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7" name="Google Shape;1237;p29"/>
              <p:cNvSpPr/>
              <p:nvPr/>
            </p:nvSpPr>
            <p:spPr>
              <a:xfrm>
                <a:off x="8079068" y="327921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8" name="Google Shape;1238;p29"/>
              <p:cNvSpPr/>
              <p:nvPr/>
            </p:nvSpPr>
            <p:spPr>
              <a:xfrm>
                <a:off x="6769381" y="226956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9" name="Google Shape;1239;p29"/>
              <p:cNvSpPr/>
              <p:nvPr/>
            </p:nvSpPr>
            <p:spPr>
              <a:xfrm>
                <a:off x="6963056" y="242196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0" name="Google Shape;1240;p29"/>
              <p:cNvSpPr/>
              <p:nvPr/>
            </p:nvSpPr>
            <p:spPr>
              <a:xfrm>
                <a:off x="6986868" y="260611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1" name="Google Shape;1241;p29"/>
              <p:cNvSpPr/>
              <p:nvPr/>
            </p:nvSpPr>
            <p:spPr>
              <a:xfrm>
                <a:off x="7198006" y="279026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2" name="Google Shape;1242;p29"/>
              <p:cNvSpPr/>
              <p:nvPr/>
            </p:nvSpPr>
            <p:spPr>
              <a:xfrm>
                <a:off x="7353581" y="296806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3" name="Google Shape;1243;p29"/>
              <p:cNvSpPr/>
              <p:nvPr/>
            </p:nvSpPr>
            <p:spPr>
              <a:xfrm>
                <a:off x="7526618" y="314269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4" name="Google Shape;1244;p29"/>
              <p:cNvSpPr/>
              <p:nvPr/>
            </p:nvSpPr>
            <p:spPr>
              <a:xfrm>
                <a:off x="7698068" y="331414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5" name="Google Shape;1245;p29"/>
              <p:cNvSpPr/>
              <p:nvPr/>
            </p:nvSpPr>
            <p:spPr>
              <a:xfrm>
                <a:off x="7869518" y="348400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6" name="Google Shape;1246;p29"/>
              <p:cNvSpPr/>
              <p:nvPr/>
            </p:nvSpPr>
            <p:spPr>
              <a:xfrm>
                <a:off x="8034618" y="365228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7" name="Google Shape;1247;p29"/>
              <p:cNvSpPr/>
              <p:nvPr/>
            </p:nvSpPr>
            <p:spPr>
              <a:xfrm>
                <a:off x="6621743" y="237275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8" name="Google Shape;1248;p29"/>
              <p:cNvSpPr/>
              <p:nvPr/>
            </p:nvSpPr>
            <p:spPr>
              <a:xfrm>
                <a:off x="6699531" y="265374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9" name="Google Shape;1249;p29"/>
              <p:cNvSpPr/>
              <p:nvPr/>
            </p:nvSpPr>
            <p:spPr>
              <a:xfrm>
                <a:off x="6828118" y="272359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0" name="Google Shape;1250;p29"/>
              <p:cNvSpPr/>
              <p:nvPr/>
            </p:nvSpPr>
            <p:spPr>
              <a:xfrm>
                <a:off x="6917018" y="290298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1" name="Google Shape;1251;p29"/>
              <p:cNvSpPr/>
              <p:nvPr/>
            </p:nvSpPr>
            <p:spPr>
              <a:xfrm>
                <a:off x="7064656" y="308713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2" name="Google Shape;1252;p29"/>
              <p:cNvSpPr/>
              <p:nvPr/>
            </p:nvSpPr>
            <p:spPr>
              <a:xfrm>
                <a:off x="7232931" y="326651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3" name="Google Shape;1253;p29"/>
              <p:cNvSpPr/>
              <p:nvPr/>
            </p:nvSpPr>
            <p:spPr>
              <a:xfrm>
                <a:off x="7401206" y="343320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4" name="Google Shape;1254;p29"/>
              <p:cNvSpPr/>
              <p:nvPr/>
            </p:nvSpPr>
            <p:spPr>
              <a:xfrm>
                <a:off x="7571068" y="360148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5" name="Google Shape;1255;p29"/>
              <p:cNvSpPr/>
              <p:nvPr/>
            </p:nvSpPr>
            <p:spPr>
              <a:xfrm>
                <a:off x="7742518" y="377293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6" name="Google Shape;1256;p29"/>
              <p:cNvSpPr/>
              <p:nvPr/>
            </p:nvSpPr>
            <p:spPr>
              <a:xfrm>
                <a:off x="7971118" y="393803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7" name="Google Shape;1257;p29"/>
              <p:cNvSpPr/>
              <p:nvPr/>
            </p:nvSpPr>
            <p:spPr>
              <a:xfrm>
                <a:off x="6621743" y="263786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8" name="Google Shape;1258;p29"/>
              <p:cNvSpPr/>
              <p:nvPr/>
            </p:nvSpPr>
            <p:spPr>
              <a:xfrm>
                <a:off x="6621743" y="276645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9" name="Google Shape;1259;p29"/>
              <p:cNvSpPr/>
              <p:nvPr/>
            </p:nvSpPr>
            <p:spPr>
              <a:xfrm>
                <a:off x="6724931" y="310618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0" name="Google Shape;1260;p29"/>
              <p:cNvSpPr/>
              <p:nvPr/>
            </p:nvSpPr>
            <p:spPr>
              <a:xfrm>
                <a:off x="6855106" y="318079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1" name="Google Shape;1261;p29"/>
              <p:cNvSpPr/>
              <p:nvPr/>
            </p:nvSpPr>
            <p:spPr>
              <a:xfrm>
                <a:off x="6944006" y="336494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2" name="Google Shape;1262;p29"/>
              <p:cNvSpPr/>
              <p:nvPr/>
            </p:nvSpPr>
            <p:spPr>
              <a:xfrm>
                <a:off x="7101168" y="354433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3" name="Google Shape;1263;p29"/>
              <p:cNvSpPr/>
              <p:nvPr/>
            </p:nvSpPr>
            <p:spPr>
              <a:xfrm>
                <a:off x="7267856" y="371419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4" name="Google Shape;1264;p29"/>
              <p:cNvSpPr/>
              <p:nvPr/>
            </p:nvSpPr>
            <p:spPr>
              <a:xfrm>
                <a:off x="7436131" y="387929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5" name="Google Shape;1265;p29"/>
              <p:cNvSpPr/>
              <p:nvPr/>
            </p:nvSpPr>
            <p:spPr>
              <a:xfrm>
                <a:off x="7677431" y="405074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6" name="Google Shape;1266;p29"/>
              <p:cNvSpPr/>
              <p:nvPr/>
            </p:nvSpPr>
            <p:spPr>
              <a:xfrm>
                <a:off x="6621743" y="288393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7" name="Google Shape;1267;p29"/>
              <p:cNvSpPr/>
              <p:nvPr/>
            </p:nvSpPr>
            <p:spPr>
              <a:xfrm>
                <a:off x="6621743" y="306490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8" name="Google Shape;1268;p29"/>
              <p:cNvSpPr/>
              <p:nvPr/>
            </p:nvSpPr>
            <p:spPr>
              <a:xfrm>
                <a:off x="6655081" y="329826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9" name="Google Shape;1269;p29"/>
              <p:cNvSpPr/>
              <p:nvPr/>
            </p:nvSpPr>
            <p:spPr>
              <a:xfrm>
                <a:off x="6791606" y="347606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0" name="Google Shape;1270;p29"/>
              <p:cNvSpPr/>
              <p:nvPr/>
            </p:nvSpPr>
            <p:spPr>
              <a:xfrm>
                <a:off x="6945593" y="366339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1" name="Google Shape;1271;p29"/>
              <p:cNvSpPr/>
              <p:nvPr/>
            </p:nvSpPr>
            <p:spPr>
              <a:xfrm>
                <a:off x="7201181" y="383166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2" name="Google Shape;1272;p29"/>
              <p:cNvSpPr/>
              <p:nvPr/>
            </p:nvSpPr>
            <p:spPr>
              <a:xfrm>
                <a:off x="7347231" y="400311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3" name="Google Shape;1273;p29"/>
              <p:cNvSpPr/>
              <p:nvPr/>
            </p:nvSpPr>
            <p:spPr>
              <a:xfrm>
                <a:off x="7382156" y="416821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4" name="Google Shape;1274;p29"/>
              <p:cNvSpPr/>
              <p:nvPr/>
            </p:nvSpPr>
            <p:spPr>
              <a:xfrm>
                <a:off x="7591706" y="419203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5" name="Google Shape;1275;p29"/>
              <p:cNvSpPr/>
              <p:nvPr/>
            </p:nvSpPr>
            <p:spPr>
              <a:xfrm>
                <a:off x="6621743" y="334271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6" name="Google Shape;1276;p29"/>
              <p:cNvSpPr/>
              <p:nvPr/>
            </p:nvSpPr>
            <p:spPr>
              <a:xfrm>
                <a:off x="6621743" y="352051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7" name="Google Shape;1277;p29"/>
              <p:cNvSpPr/>
              <p:nvPr/>
            </p:nvSpPr>
            <p:spPr>
              <a:xfrm>
                <a:off x="6670956" y="375705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8" name="Google Shape;1278;p29"/>
              <p:cNvSpPr/>
              <p:nvPr/>
            </p:nvSpPr>
            <p:spPr>
              <a:xfrm>
                <a:off x="6823356" y="394120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9" name="Google Shape;1279;p29"/>
              <p:cNvSpPr/>
              <p:nvPr/>
            </p:nvSpPr>
            <p:spPr>
              <a:xfrm>
                <a:off x="7077356" y="411583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0" name="Google Shape;1280;p29"/>
              <p:cNvSpPr/>
              <p:nvPr/>
            </p:nvSpPr>
            <p:spPr>
              <a:xfrm>
                <a:off x="7229756" y="428410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1" name="Google Shape;1281;p29"/>
              <p:cNvSpPr/>
              <p:nvPr/>
            </p:nvSpPr>
            <p:spPr>
              <a:xfrm>
                <a:off x="7366281" y="432379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2" name="Google Shape;1282;p29"/>
              <p:cNvSpPr/>
              <p:nvPr/>
            </p:nvSpPr>
            <p:spPr>
              <a:xfrm>
                <a:off x="6621743" y="356179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3" name="Google Shape;1283;p29"/>
              <p:cNvSpPr/>
              <p:nvPr/>
            </p:nvSpPr>
            <p:spPr>
              <a:xfrm>
                <a:off x="6621743" y="374911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4" name="Google Shape;1284;p29"/>
              <p:cNvSpPr/>
              <p:nvPr/>
            </p:nvSpPr>
            <p:spPr>
              <a:xfrm>
                <a:off x="6621743" y="392056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5" name="Google Shape;1285;p29"/>
              <p:cNvSpPr/>
              <p:nvPr/>
            </p:nvSpPr>
            <p:spPr>
              <a:xfrm>
                <a:off x="6739218" y="399041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6" name="Google Shape;1286;p29"/>
              <p:cNvSpPr/>
              <p:nvPr/>
            </p:nvSpPr>
            <p:spPr>
              <a:xfrm>
                <a:off x="6904318" y="416504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7" name="Google Shape;1287;p29"/>
              <p:cNvSpPr/>
              <p:nvPr/>
            </p:nvSpPr>
            <p:spPr>
              <a:xfrm>
                <a:off x="7088468" y="445396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8" name="Google Shape;1288;p29"/>
              <p:cNvSpPr/>
              <p:nvPr/>
            </p:nvSpPr>
            <p:spPr>
              <a:xfrm>
                <a:off x="7228168" y="454604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9" name="Google Shape;1289;p29"/>
              <p:cNvSpPr/>
              <p:nvPr/>
            </p:nvSpPr>
            <p:spPr>
              <a:xfrm>
                <a:off x="6621743" y="402851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0" name="Google Shape;1290;p29"/>
              <p:cNvSpPr/>
              <p:nvPr/>
            </p:nvSpPr>
            <p:spPr>
              <a:xfrm>
                <a:off x="6621743" y="420314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1" name="Google Shape;1291;p29"/>
              <p:cNvSpPr/>
              <p:nvPr/>
            </p:nvSpPr>
            <p:spPr>
              <a:xfrm>
                <a:off x="6621743" y="427458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2" name="Google Shape;1292;p29"/>
              <p:cNvSpPr/>
              <p:nvPr/>
            </p:nvSpPr>
            <p:spPr>
              <a:xfrm>
                <a:off x="6778906" y="444285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3" name="Google Shape;1293;p29"/>
              <p:cNvSpPr/>
              <p:nvPr/>
            </p:nvSpPr>
            <p:spPr>
              <a:xfrm>
                <a:off x="6937656" y="461430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4" name="Google Shape;1294;p29"/>
              <p:cNvSpPr/>
              <p:nvPr/>
            </p:nvSpPr>
            <p:spPr>
              <a:xfrm>
                <a:off x="6621743" y="423330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5" name="Google Shape;1295;p29"/>
              <p:cNvSpPr/>
              <p:nvPr/>
            </p:nvSpPr>
            <p:spPr>
              <a:xfrm>
                <a:off x="6621743" y="439840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6" name="Google Shape;1296;p29"/>
              <p:cNvSpPr/>
              <p:nvPr/>
            </p:nvSpPr>
            <p:spPr>
              <a:xfrm>
                <a:off x="6621743" y="456509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7" name="Google Shape;1297;p29"/>
              <p:cNvSpPr/>
              <p:nvPr/>
            </p:nvSpPr>
            <p:spPr>
              <a:xfrm>
                <a:off x="6651906" y="473019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8" name="Google Shape;1298;p29"/>
              <p:cNvSpPr/>
              <p:nvPr/>
            </p:nvSpPr>
            <p:spPr>
              <a:xfrm>
                <a:off x="6812243" y="490164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9" name="Google Shape;1299;p29"/>
              <p:cNvSpPr/>
              <p:nvPr/>
            </p:nvSpPr>
            <p:spPr>
              <a:xfrm>
                <a:off x="6621743" y="468256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0" name="Google Shape;1300;p29"/>
              <p:cNvSpPr/>
              <p:nvPr/>
            </p:nvSpPr>
            <p:spPr>
              <a:xfrm>
                <a:off x="6621743" y="484766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1" name="Google Shape;1301;p29"/>
              <p:cNvSpPr/>
              <p:nvPr/>
            </p:nvSpPr>
            <p:spPr>
              <a:xfrm>
                <a:off x="6621743" y="501435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2" name="Google Shape;1302;p29"/>
              <p:cNvSpPr/>
              <p:nvPr/>
            </p:nvSpPr>
            <p:spPr>
              <a:xfrm>
                <a:off x="6621743" y="513500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3" name="Google Shape;1303;p29"/>
              <p:cNvSpPr/>
              <p:nvPr/>
            </p:nvSpPr>
            <p:spPr>
              <a:xfrm>
                <a:off x="6621743" y="530169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4" name="Google Shape;1304;p29"/>
              <p:cNvSpPr/>
              <p:nvPr/>
            </p:nvSpPr>
            <p:spPr>
              <a:xfrm>
                <a:off x="7972706" y="2464830"/>
                <a:ext cx="46038" cy="46038"/>
              </a:xfrm>
              <a:custGeom>
                <a:avLst/>
                <a:gdLst/>
                <a:ahLst/>
                <a:cxnLst/>
                <a:rect l="l" t="t" r="r" b="b"/>
                <a:pathLst>
                  <a:path w="25" h="25" extrusionOk="0">
                    <a:moveTo>
                      <a:pt x="24" y="0"/>
                    </a:moveTo>
                    <a:cubicBezTo>
                      <a:pt x="24" y="0"/>
                      <a:pt x="23" y="0"/>
                      <a:pt x="23" y="1"/>
                    </a:cubicBezTo>
                    <a:cubicBezTo>
                      <a:pt x="1" y="23"/>
                      <a:pt x="1" y="23"/>
                      <a:pt x="1" y="23"/>
                    </a:cubicBezTo>
                    <a:cubicBezTo>
                      <a:pt x="0" y="23"/>
                      <a:pt x="0" y="24"/>
                      <a:pt x="0" y="25"/>
                    </a:cubicBezTo>
                    <a:cubicBezTo>
                      <a:pt x="1" y="25"/>
                      <a:pt x="1" y="25"/>
                      <a:pt x="1" y="25"/>
                    </a:cubicBezTo>
                    <a:cubicBezTo>
                      <a:pt x="2" y="25"/>
                      <a:pt x="2" y="25"/>
                      <a:pt x="2" y="25"/>
                    </a:cubicBezTo>
                    <a:cubicBezTo>
                      <a:pt x="24" y="3"/>
                      <a:pt x="24" y="3"/>
                      <a:pt x="24" y="3"/>
                    </a:cubicBezTo>
                    <a:cubicBezTo>
                      <a:pt x="25" y="2"/>
                      <a:pt x="25" y="1"/>
                      <a:pt x="25" y="1"/>
                    </a:cubicBezTo>
                    <a:cubicBezTo>
                      <a:pt x="25"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5" name="Google Shape;1305;p29"/>
              <p:cNvSpPr/>
              <p:nvPr/>
            </p:nvSpPr>
            <p:spPr>
              <a:xfrm>
                <a:off x="7518681" y="2425143"/>
                <a:ext cx="55563" cy="55563"/>
              </a:xfrm>
              <a:custGeom>
                <a:avLst/>
                <a:gdLst/>
                <a:ahLst/>
                <a:cxnLst/>
                <a:rect l="l" t="t" r="r" b="b"/>
                <a:pathLst>
                  <a:path w="30" h="30" extrusionOk="0">
                    <a:moveTo>
                      <a:pt x="28" y="0"/>
                    </a:moveTo>
                    <a:cubicBezTo>
                      <a:pt x="28" y="0"/>
                      <a:pt x="27" y="0"/>
                      <a:pt x="27" y="0"/>
                    </a:cubicBezTo>
                    <a:cubicBezTo>
                      <a:pt x="1" y="27"/>
                      <a:pt x="1" y="27"/>
                      <a:pt x="1" y="27"/>
                    </a:cubicBezTo>
                    <a:cubicBezTo>
                      <a:pt x="0" y="28"/>
                      <a:pt x="0" y="29"/>
                      <a:pt x="0" y="29"/>
                    </a:cubicBezTo>
                    <a:cubicBezTo>
                      <a:pt x="0" y="30"/>
                      <a:pt x="1" y="30"/>
                      <a:pt x="1" y="30"/>
                    </a:cubicBezTo>
                    <a:cubicBezTo>
                      <a:pt x="1" y="30"/>
                      <a:pt x="1" y="30"/>
                      <a:pt x="1" y="30"/>
                    </a:cubicBezTo>
                    <a:cubicBezTo>
                      <a:pt x="2" y="30"/>
                      <a:pt x="2" y="29"/>
                      <a:pt x="3" y="29"/>
                    </a:cubicBezTo>
                    <a:cubicBezTo>
                      <a:pt x="29" y="3"/>
                      <a:pt x="29" y="3"/>
                      <a:pt x="29" y="3"/>
                    </a:cubicBezTo>
                    <a:cubicBezTo>
                      <a:pt x="30" y="2"/>
                      <a:pt x="30" y="1"/>
                      <a:pt x="29" y="0"/>
                    </a:cubicBezTo>
                    <a:cubicBezTo>
                      <a:pt x="29" y="0"/>
                      <a:pt x="29"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6" name="Google Shape;1306;p29"/>
              <p:cNvSpPr/>
              <p:nvPr/>
            </p:nvSpPr>
            <p:spPr>
              <a:xfrm>
                <a:off x="7679018" y="2585480"/>
                <a:ext cx="55563" cy="55563"/>
              </a:xfrm>
              <a:custGeom>
                <a:avLst/>
                <a:gdLst/>
                <a:ahLst/>
                <a:cxnLst/>
                <a:rect l="l" t="t" r="r" b="b"/>
                <a:pathLst>
                  <a:path w="30" h="30" extrusionOk="0">
                    <a:moveTo>
                      <a:pt x="29" y="0"/>
                    </a:moveTo>
                    <a:cubicBezTo>
                      <a:pt x="29" y="0"/>
                      <a:pt x="28" y="1"/>
                      <a:pt x="28" y="1"/>
                    </a:cubicBezTo>
                    <a:cubicBezTo>
                      <a:pt x="1" y="28"/>
                      <a:pt x="1" y="28"/>
                      <a:pt x="1" y="28"/>
                    </a:cubicBezTo>
                    <a:cubicBezTo>
                      <a:pt x="0" y="28"/>
                      <a:pt x="0" y="29"/>
                      <a:pt x="1" y="30"/>
                    </a:cubicBezTo>
                    <a:cubicBezTo>
                      <a:pt x="1" y="30"/>
                      <a:pt x="1" y="30"/>
                      <a:pt x="2" y="30"/>
                    </a:cubicBezTo>
                    <a:cubicBezTo>
                      <a:pt x="2" y="30"/>
                      <a:pt x="2" y="30"/>
                      <a:pt x="2" y="30"/>
                    </a:cubicBezTo>
                    <a:cubicBezTo>
                      <a:pt x="2" y="30"/>
                      <a:pt x="3" y="30"/>
                      <a:pt x="3" y="30"/>
                    </a:cubicBezTo>
                    <a:cubicBezTo>
                      <a:pt x="30" y="3"/>
                      <a:pt x="30" y="3"/>
                      <a:pt x="30" y="3"/>
                    </a:cubicBezTo>
                    <a:cubicBezTo>
                      <a:pt x="30" y="2"/>
                      <a:pt x="30" y="1"/>
                      <a:pt x="30" y="1"/>
                    </a:cubicBezTo>
                    <a:cubicBezTo>
                      <a:pt x="30" y="1"/>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7" name="Google Shape;1307;p29"/>
              <p:cNvSpPr/>
              <p:nvPr/>
            </p:nvSpPr>
            <p:spPr>
              <a:xfrm>
                <a:off x="7840943" y="2747405"/>
                <a:ext cx="55563" cy="55563"/>
              </a:xfrm>
              <a:custGeom>
                <a:avLst/>
                <a:gdLst/>
                <a:ahLst/>
                <a:cxnLst/>
                <a:rect l="l" t="t" r="r" b="b"/>
                <a:pathLst>
                  <a:path w="30" h="30" extrusionOk="0">
                    <a:moveTo>
                      <a:pt x="29" y="0"/>
                    </a:moveTo>
                    <a:cubicBezTo>
                      <a:pt x="28" y="0"/>
                      <a:pt x="28" y="0"/>
                      <a:pt x="27" y="1"/>
                    </a:cubicBezTo>
                    <a:cubicBezTo>
                      <a:pt x="1" y="27"/>
                      <a:pt x="1" y="27"/>
                      <a:pt x="1" y="27"/>
                    </a:cubicBezTo>
                    <a:cubicBezTo>
                      <a:pt x="0" y="28"/>
                      <a:pt x="0" y="29"/>
                      <a:pt x="0" y="29"/>
                    </a:cubicBezTo>
                    <a:cubicBezTo>
                      <a:pt x="1" y="30"/>
                      <a:pt x="1" y="30"/>
                      <a:pt x="1" y="30"/>
                    </a:cubicBezTo>
                    <a:cubicBezTo>
                      <a:pt x="1" y="30"/>
                      <a:pt x="1" y="30"/>
                      <a:pt x="1" y="30"/>
                    </a:cubicBezTo>
                    <a:cubicBezTo>
                      <a:pt x="2" y="30"/>
                      <a:pt x="2" y="30"/>
                      <a:pt x="3" y="29"/>
                    </a:cubicBezTo>
                    <a:cubicBezTo>
                      <a:pt x="29" y="3"/>
                      <a:pt x="29" y="3"/>
                      <a:pt x="29" y="3"/>
                    </a:cubicBezTo>
                    <a:cubicBezTo>
                      <a:pt x="30" y="2"/>
                      <a:pt x="30" y="1"/>
                      <a:pt x="29" y="0"/>
                    </a:cubicBezTo>
                    <a:cubicBezTo>
                      <a:pt x="29" y="0"/>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8" name="Google Shape;1308;p29"/>
              <p:cNvSpPr/>
              <p:nvPr/>
            </p:nvSpPr>
            <p:spPr>
              <a:xfrm>
                <a:off x="8007631" y="291409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9" name="Google Shape;1309;p29"/>
              <p:cNvSpPr/>
              <p:nvPr/>
            </p:nvSpPr>
            <p:spPr>
              <a:xfrm>
                <a:off x="7064656" y="2385455"/>
                <a:ext cx="65088" cy="63500"/>
              </a:xfrm>
              <a:custGeom>
                <a:avLst/>
                <a:gdLst/>
                <a:ahLst/>
                <a:cxnLst/>
                <a:rect l="l" t="t" r="r" b="b"/>
                <a:pathLst>
                  <a:path w="36" h="35" extrusionOk="0">
                    <a:moveTo>
                      <a:pt x="34" y="0"/>
                    </a:moveTo>
                    <a:cubicBezTo>
                      <a:pt x="33" y="0"/>
                      <a:pt x="33" y="1"/>
                      <a:pt x="32" y="1"/>
                    </a:cubicBezTo>
                    <a:cubicBezTo>
                      <a:pt x="1" y="32"/>
                      <a:pt x="1" y="32"/>
                      <a:pt x="1" y="32"/>
                    </a:cubicBezTo>
                    <a:cubicBezTo>
                      <a:pt x="0" y="33"/>
                      <a:pt x="0" y="34"/>
                      <a:pt x="1" y="35"/>
                    </a:cubicBezTo>
                    <a:cubicBezTo>
                      <a:pt x="1" y="35"/>
                      <a:pt x="2" y="35"/>
                      <a:pt x="2" y="35"/>
                    </a:cubicBezTo>
                    <a:cubicBezTo>
                      <a:pt x="2" y="35"/>
                      <a:pt x="2" y="35"/>
                      <a:pt x="2" y="35"/>
                    </a:cubicBezTo>
                    <a:cubicBezTo>
                      <a:pt x="3" y="35"/>
                      <a:pt x="3" y="35"/>
                      <a:pt x="4" y="34"/>
                    </a:cubicBezTo>
                    <a:cubicBezTo>
                      <a:pt x="35" y="4"/>
                      <a:pt x="35" y="4"/>
                      <a:pt x="35" y="4"/>
                    </a:cubicBezTo>
                    <a:cubicBezTo>
                      <a:pt x="35" y="3"/>
                      <a:pt x="36" y="2"/>
                      <a:pt x="35" y="1"/>
                    </a:cubicBezTo>
                    <a:cubicBezTo>
                      <a:pt x="35" y="1"/>
                      <a:pt x="34" y="0"/>
                      <a:pt x="3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0" name="Google Shape;1310;p29"/>
              <p:cNvSpPr/>
              <p:nvPr/>
            </p:nvSpPr>
            <p:spPr>
              <a:xfrm>
                <a:off x="7388506" y="466034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1" name="Google Shape;1311;p29"/>
              <p:cNvSpPr/>
              <p:nvPr/>
            </p:nvSpPr>
            <p:spPr>
              <a:xfrm>
                <a:off x="6880506" y="426981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2" name="Google Shape;1312;p29"/>
              <p:cNvSpPr/>
              <p:nvPr/>
            </p:nvSpPr>
            <p:spPr>
              <a:xfrm>
                <a:off x="6880506" y="426981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3" name="Google Shape;1313;p29"/>
              <p:cNvSpPr/>
              <p:nvPr/>
            </p:nvSpPr>
            <p:spPr>
              <a:xfrm>
                <a:off x="7048781" y="444126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4" name="Google Shape;1314;p29"/>
              <p:cNvSpPr/>
              <p:nvPr/>
            </p:nvSpPr>
            <p:spPr>
              <a:xfrm>
                <a:off x="7050368" y="444285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5" name="Google Shape;1315;p29"/>
              <p:cNvSpPr/>
              <p:nvPr/>
            </p:nvSpPr>
            <p:spPr>
              <a:xfrm>
                <a:off x="7282143" y="465558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6" name="Google Shape;1316;p29"/>
              <p:cNvSpPr/>
              <p:nvPr/>
            </p:nvSpPr>
            <p:spPr>
              <a:xfrm>
                <a:off x="7261506" y="494768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7" name="Google Shape;1317;p29"/>
              <p:cNvSpPr/>
              <p:nvPr/>
            </p:nvSpPr>
            <p:spPr>
              <a:xfrm>
                <a:off x="6621743" y="4393643"/>
                <a:ext cx="112713" cy="120650"/>
              </a:xfrm>
              <a:custGeom>
                <a:avLst/>
                <a:gdLst/>
                <a:ahLst/>
                <a:cxnLst/>
                <a:rect l="l" t="t" r="r" b="b"/>
                <a:pathLst>
                  <a:path w="61" h="66" extrusionOk="0">
                    <a:moveTo>
                      <a:pt x="58" y="0"/>
                    </a:moveTo>
                    <a:cubicBezTo>
                      <a:pt x="56" y="0"/>
                      <a:pt x="55" y="0"/>
                      <a:pt x="54" y="1"/>
                    </a:cubicBezTo>
                    <a:cubicBezTo>
                      <a:pt x="0" y="55"/>
                      <a:pt x="0" y="55"/>
                      <a:pt x="0" y="55"/>
                    </a:cubicBezTo>
                    <a:cubicBezTo>
                      <a:pt x="0" y="66"/>
                      <a:pt x="0" y="66"/>
                      <a:pt x="0" y="66"/>
                    </a:cubicBezTo>
                    <a:cubicBezTo>
                      <a:pt x="59" y="7"/>
                      <a:pt x="59" y="7"/>
                      <a:pt x="59" y="7"/>
                    </a:cubicBezTo>
                    <a:cubicBezTo>
                      <a:pt x="61" y="5"/>
                      <a:pt x="61" y="2"/>
                      <a:pt x="60" y="1"/>
                    </a:cubicBezTo>
                    <a:cubicBezTo>
                      <a:pt x="59" y="0"/>
                      <a:pt x="58" y="0"/>
                      <a:pt x="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8" name="Google Shape;1318;p29"/>
              <p:cNvSpPr/>
              <p:nvPr/>
            </p:nvSpPr>
            <p:spPr>
              <a:xfrm>
                <a:off x="6758268" y="456350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9" name="Google Shape;1319;p29"/>
              <p:cNvSpPr/>
              <p:nvPr/>
            </p:nvSpPr>
            <p:spPr>
              <a:xfrm>
                <a:off x="6758268" y="456350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0" name="Google Shape;1320;p29"/>
              <p:cNvSpPr/>
              <p:nvPr/>
            </p:nvSpPr>
            <p:spPr>
              <a:xfrm>
                <a:off x="6923368" y="472860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1" name="Google Shape;1321;p29"/>
              <p:cNvSpPr/>
              <p:nvPr/>
            </p:nvSpPr>
            <p:spPr>
              <a:xfrm>
                <a:off x="6923368" y="472860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2" name="Google Shape;1322;p29"/>
              <p:cNvSpPr/>
              <p:nvPr/>
            </p:nvSpPr>
            <p:spPr>
              <a:xfrm>
                <a:off x="6999568" y="477623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3" name="Google Shape;1323;p29"/>
              <p:cNvSpPr/>
              <p:nvPr/>
            </p:nvSpPr>
            <p:spPr>
              <a:xfrm>
                <a:off x="6967818" y="506039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4" name="Google Shape;1324;p29"/>
              <p:cNvSpPr/>
              <p:nvPr/>
            </p:nvSpPr>
            <p:spPr>
              <a:xfrm>
                <a:off x="7136093" y="522549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5" name="Google Shape;1325;p29"/>
              <p:cNvSpPr/>
              <p:nvPr/>
            </p:nvSpPr>
            <p:spPr>
              <a:xfrm>
                <a:off x="6621743" y="484131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6" name="Google Shape;1326;p29"/>
              <p:cNvSpPr/>
              <p:nvPr/>
            </p:nvSpPr>
            <p:spPr>
              <a:xfrm>
                <a:off x="6621743" y="484131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7" name="Google Shape;1327;p29"/>
              <p:cNvSpPr/>
              <p:nvPr/>
            </p:nvSpPr>
            <p:spPr>
              <a:xfrm>
                <a:off x="6793193" y="501276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8" name="Google Shape;1328;p29"/>
              <p:cNvSpPr/>
              <p:nvPr/>
            </p:nvSpPr>
            <p:spPr>
              <a:xfrm>
                <a:off x="6793193" y="5012768"/>
                <a:ext cx="122238" cy="120650"/>
              </a:xfrm>
              <a:custGeom>
                <a:avLst/>
                <a:gdLst/>
                <a:ahLst/>
                <a:cxnLst/>
                <a:rect l="l" t="t" r="r" b="b"/>
                <a:pathLst>
                  <a:path w="66" h="66" extrusionOk="0">
                    <a:moveTo>
                      <a:pt x="66" y="0"/>
                    </a:moveTo>
                    <a:cubicBezTo>
                      <a:pt x="65" y="0"/>
                      <a:pt x="64" y="1"/>
                      <a:pt x="63" y="2"/>
                    </a:cubicBezTo>
                    <a:cubicBezTo>
                      <a:pt x="1" y="63"/>
                      <a:pt x="1" y="63"/>
                      <a:pt x="1" y="63"/>
                    </a:cubicBezTo>
                    <a:cubicBezTo>
                      <a:pt x="1" y="64"/>
                      <a:pt x="0" y="65"/>
                      <a:pt x="0" y="66"/>
                    </a:cubicBezTo>
                    <a:cubicBezTo>
                      <a:pt x="66" y="0"/>
                      <a:pt x="66" y="0"/>
                      <a:pt x="6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9" name="Google Shape;1329;p29"/>
              <p:cNvSpPr/>
              <p:nvPr/>
            </p:nvSpPr>
            <p:spPr>
              <a:xfrm>
                <a:off x="6874156" y="505880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0" name="Google Shape;1330;p29"/>
              <p:cNvSpPr/>
              <p:nvPr/>
            </p:nvSpPr>
            <p:spPr>
              <a:xfrm>
                <a:off x="6837643" y="534773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1" name="Google Shape;1331;p29"/>
              <p:cNvSpPr/>
              <p:nvPr/>
            </p:nvSpPr>
            <p:spPr>
              <a:xfrm>
                <a:off x="6670956" y="530486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2" name="Google Shape;1332;p29"/>
              <p:cNvSpPr/>
              <p:nvPr/>
            </p:nvSpPr>
            <p:spPr>
              <a:xfrm>
                <a:off x="6670956" y="530486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nvGrpSpPr>
            <p:cNvPr id="1333" name="Google Shape;1333;p29"/>
            <p:cNvGrpSpPr/>
            <p:nvPr/>
          </p:nvGrpSpPr>
          <p:grpSpPr>
            <a:xfrm rot="5400000" flipH="1">
              <a:off x="882072" y="4597014"/>
              <a:ext cx="1392619" cy="3142438"/>
              <a:chOff x="1704975" y="3175"/>
              <a:chExt cx="1912938" cy="3813176"/>
            </a:xfrm>
          </p:grpSpPr>
          <p:sp>
            <p:nvSpPr>
              <p:cNvPr id="1334" name="Google Shape;1334;p29"/>
              <p:cNvSpPr/>
              <p:nvPr/>
            </p:nvSpPr>
            <p:spPr>
              <a:xfrm>
                <a:off x="2233613" y="317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5" name="Google Shape;1335;p29"/>
              <p:cNvSpPr/>
              <p:nvPr/>
            </p:nvSpPr>
            <p:spPr>
              <a:xfrm>
                <a:off x="2422525" y="20161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6" name="Google Shape;1336;p29"/>
              <p:cNvSpPr/>
              <p:nvPr/>
            </p:nvSpPr>
            <p:spPr>
              <a:xfrm>
                <a:off x="2619375" y="39846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7" name="Google Shape;1337;p29"/>
              <p:cNvSpPr/>
              <p:nvPr/>
            </p:nvSpPr>
            <p:spPr>
              <a:xfrm>
                <a:off x="2690813" y="46831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8" name="Google Shape;1338;p29"/>
              <p:cNvSpPr/>
              <p:nvPr/>
            </p:nvSpPr>
            <p:spPr>
              <a:xfrm>
                <a:off x="1968500" y="12541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9" name="Google Shape;1339;p29"/>
              <p:cNvSpPr/>
              <p:nvPr/>
            </p:nvSpPr>
            <p:spPr>
              <a:xfrm>
                <a:off x="2025650" y="22225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0" name="Google Shape;1340;p29"/>
              <p:cNvSpPr/>
              <p:nvPr/>
            </p:nvSpPr>
            <p:spPr>
              <a:xfrm>
                <a:off x="2252663" y="40322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1" name="Google Shape;1341;p29"/>
              <p:cNvSpPr/>
              <p:nvPr/>
            </p:nvSpPr>
            <p:spPr>
              <a:xfrm>
                <a:off x="2400300" y="58737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2" name="Google Shape;1342;p29"/>
              <p:cNvSpPr/>
              <p:nvPr/>
            </p:nvSpPr>
            <p:spPr>
              <a:xfrm>
                <a:off x="2574925" y="77152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3" name="Google Shape;1343;p29"/>
              <p:cNvSpPr/>
              <p:nvPr/>
            </p:nvSpPr>
            <p:spPr>
              <a:xfrm>
                <a:off x="2740025" y="93662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4" name="Google Shape;1344;p29"/>
              <p:cNvSpPr/>
              <p:nvPr/>
            </p:nvSpPr>
            <p:spPr>
              <a:xfrm>
                <a:off x="2911475" y="110648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5" name="Google Shape;1345;p29"/>
              <p:cNvSpPr/>
              <p:nvPr/>
            </p:nvSpPr>
            <p:spPr>
              <a:xfrm>
                <a:off x="3162300" y="135413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6" name="Google Shape;1346;p29"/>
              <p:cNvSpPr/>
              <p:nvPr/>
            </p:nvSpPr>
            <p:spPr>
              <a:xfrm>
                <a:off x="1852613" y="34448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7" name="Google Shape;1347;p29"/>
              <p:cNvSpPr/>
              <p:nvPr/>
            </p:nvSpPr>
            <p:spPr>
              <a:xfrm>
                <a:off x="2046288" y="49688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8" name="Google Shape;1348;p29"/>
              <p:cNvSpPr/>
              <p:nvPr/>
            </p:nvSpPr>
            <p:spPr>
              <a:xfrm>
                <a:off x="2070100" y="68103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9" name="Google Shape;1349;p29"/>
              <p:cNvSpPr/>
              <p:nvPr/>
            </p:nvSpPr>
            <p:spPr>
              <a:xfrm>
                <a:off x="2281238" y="86518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0" name="Google Shape;1350;p29"/>
              <p:cNvSpPr/>
              <p:nvPr/>
            </p:nvSpPr>
            <p:spPr>
              <a:xfrm>
                <a:off x="2436813" y="104298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1" name="Google Shape;1351;p29"/>
              <p:cNvSpPr/>
              <p:nvPr/>
            </p:nvSpPr>
            <p:spPr>
              <a:xfrm>
                <a:off x="2609850" y="121761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2" name="Google Shape;1352;p29"/>
              <p:cNvSpPr/>
              <p:nvPr/>
            </p:nvSpPr>
            <p:spPr>
              <a:xfrm>
                <a:off x="2781300" y="138906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3" name="Google Shape;1353;p29"/>
              <p:cNvSpPr/>
              <p:nvPr/>
            </p:nvSpPr>
            <p:spPr>
              <a:xfrm>
                <a:off x="2952750" y="155892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4" name="Google Shape;1354;p29"/>
              <p:cNvSpPr/>
              <p:nvPr/>
            </p:nvSpPr>
            <p:spPr>
              <a:xfrm>
                <a:off x="3117850" y="172720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5" name="Google Shape;1355;p29"/>
              <p:cNvSpPr/>
              <p:nvPr/>
            </p:nvSpPr>
            <p:spPr>
              <a:xfrm>
                <a:off x="3284538" y="1892300"/>
                <a:ext cx="333375" cy="327025"/>
              </a:xfrm>
              <a:custGeom>
                <a:avLst/>
                <a:gdLst/>
                <a:ahLst/>
                <a:cxnLst/>
                <a:rect l="l" t="t" r="r" b="b"/>
                <a:pathLst>
                  <a:path w="181" h="178" extrusionOk="0">
                    <a:moveTo>
                      <a:pt x="172" y="0"/>
                    </a:moveTo>
                    <a:cubicBezTo>
                      <a:pt x="169" y="0"/>
                      <a:pt x="166" y="1"/>
                      <a:pt x="164" y="3"/>
                    </a:cubicBezTo>
                    <a:cubicBezTo>
                      <a:pt x="5" y="162"/>
                      <a:pt x="5" y="162"/>
                      <a:pt x="5" y="162"/>
                    </a:cubicBezTo>
                    <a:cubicBezTo>
                      <a:pt x="0" y="167"/>
                      <a:pt x="0" y="173"/>
                      <a:pt x="3" y="176"/>
                    </a:cubicBezTo>
                    <a:cubicBezTo>
                      <a:pt x="5" y="178"/>
                      <a:pt x="6" y="178"/>
                      <a:pt x="9" y="178"/>
                    </a:cubicBezTo>
                    <a:cubicBezTo>
                      <a:pt x="9" y="178"/>
                      <a:pt x="9" y="178"/>
                      <a:pt x="10" y="178"/>
                    </a:cubicBezTo>
                    <a:cubicBezTo>
                      <a:pt x="12" y="178"/>
                      <a:pt x="15" y="177"/>
                      <a:pt x="17" y="175"/>
                    </a:cubicBezTo>
                    <a:cubicBezTo>
                      <a:pt x="176" y="16"/>
                      <a:pt x="176" y="16"/>
                      <a:pt x="176" y="16"/>
                    </a:cubicBezTo>
                    <a:cubicBezTo>
                      <a:pt x="180" y="11"/>
                      <a:pt x="181" y="5"/>
                      <a:pt x="178" y="2"/>
                    </a:cubicBezTo>
                    <a:cubicBezTo>
                      <a:pt x="176" y="0"/>
                      <a:pt x="174" y="0"/>
                      <a:pt x="1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6" name="Google Shape;1356;p29"/>
              <p:cNvSpPr/>
              <p:nvPr/>
            </p:nvSpPr>
            <p:spPr>
              <a:xfrm>
                <a:off x="1704975" y="255588"/>
                <a:ext cx="163513" cy="203200"/>
              </a:xfrm>
              <a:custGeom>
                <a:avLst/>
                <a:gdLst/>
                <a:ahLst/>
                <a:cxnLst/>
                <a:rect l="l" t="t" r="r" b="b"/>
                <a:pathLst>
                  <a:path w="89" h="110" extrusionOk="0">
                    <a:moveTo>
                      <a:pt x="72" y="0"/>
                    </a:moveTo>
                    <a:cubicBezTo>
                      <a:pt x="67" y="0"/>
                      <a:pt x="61" y="2"/>
                      <a:pt x="56" y="7"/>
                    </a:cubicBezTo>
                    <a:cubicBezTo>
                      <a:pt x="0" y="63"/>
                      <a:pt x="0" y="63"/>
                      <a:pt x="0" y="63"/>
                    </a:cubicBezTo>
                    <a:cubicBezTo>
                      <a:pt x="0" y="110"/>
                      <a:pt x="0" y="110"/>
                      <a:pt x="0" y="110"/>
                    </a:cubicBezTo>
                    <a:cubicBezTo>
                      <a:pt x="79" y="31"/>
                      <a:pt x="79" y="31"/>
                      <a:pt x="79" y="31"/>
                    </a:cubicBezTo>
                    <a:cubicBezTo>
                      <a:pt x="88" y="22"/>
                      <a:pt x="89" y="10"/>
                      <a:pt x="83" y="4"/>
                    </a:cubicBezTo>
                    <a:cubicBezTo>
                      <a:pt x="80" y="1"/>
                      <a:pt x="76"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7" name="Google Shape;1357;p29"/>
              <p:cNvSpPr/>
              <p:nvPr/>
            </p:nvSpPr>
            <p:spPr>
              <a:xfrm>
                <a:off x="1704975" y="44767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8" name="Google Shape;1358;p29"/>
              <p:cNvSpPr/>
              <p:nvPr/>
            </p:nvSpPr>
            <p:spPr>
              <a:xfrm>
                <a:off x="1782763" y="72866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9" name="Google Shape;1359;p29"/>
              <p:cNvSpPr/>
              <p:nvPr/>
            </p:nvSpPr>
            <p:spPr>
              <a:xfrm>
                <a:off x="1911350" y="79851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0" name="Google Shape;1360;p29"/>
              <p:cNvSpPr/>
              <p:nvPr/>
            </p:nvSpPr>
            <p:spPr>
              <a:xfrm>
                <a:off x="2000250" y="97790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1" name="Google Shape;1361;p29"/>
              <p:cNvSpPr/>
              <p:nvPr/>
            </p:nvSpPr>
            <p:spPr>
              <a:xfrm>
                <a:off x="2147888" y="116205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2" name="Google Shape;1362;p29"/>
              <p:cNvSpPr/>
              <p:nvPr/>
            </p:nvSpPr>
            <p:spPr>
              <a:xfrm>
                <a:off x="2316163" y="134143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3" name="Google Shape;1363;p29"/>
              <p:cNvSpPr/>
              <p:nvPr/>
            </p:nvSpPr>
            <p:spPr>
              <a:xfrm>
                <a:off x="2484438" y="150812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4" name="Google Shape;1364;p29"/>
              <p:cNvSpPr/>
              <p:nvPr/>
            </p:nvSpPr>
            <p:spPr>
              <a:xfrm>
                <a:off x="2654300" y="167640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5" name="Google Shape;1365;p29"/>
              <p:cNvSpPr/>
              <p:nvPr/>
            </p:nvSpPr>
            <p:spPr>
              <a:xfrm>
                <a:off x="2825750" y="184785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6" name="Google Shape;1366;p29"/>
              <p:cNvSpPr/>
              <p:nvPr/>
            </p:nvSpPr>
            <p:spPr>
              <a:xfrm>
                <a:off x="3054350" y="201295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7" name="Google Shape;1367;p29"/>
              <p:cNvSpPr/>
              <p:nvPr/>
            </p:nvSpPr>
            <p:spPr>
              <a:xfrm>
                <a:off x="3221038" y="2182813"/>
                <a:ext cx="266700" cy="263525"/>
              </a:xfrm>
              <a:custGeom>
                <a:avLst/>
                <a:gdLst/>
                <a:ahLst/>
                <a:cxnLst/>
                <a:rect l="l" t="t" r="r" b="b"/>
                <a:pathLst>
                  <a:path w="144" h="143" extrusionOk="0">
                    <a:moveTo>
                      <a:pt x="135" y="0"/>
                    </a:moveTo>
                    <a:cubicBezTo>
                      <a:pt x="132" y="0"/>
                      <a:pt x="129" y="2"/>
                      <a:pt x="127" y="4"/>
                    </a:cubicBezTo>
                    <a:cubicBezTo>
                      <a:pt x="0" y="131"/>
                      <a:pt x="0" y="131"/>
                      <a:pt x="0" y="131"/>
                    </a:cubicBezTo>
                    <a:cubicBezTo>
                      <a:pt x="3" y="132"/>
                      <a:pt x="6" y="133"/>
                      <a:pt x="8" y="135"/>
                    </a:cubicBezTo>
                    <a:cubicBezTo>
                      <a:pt x="10" y="137"/>
                      <a:pt x="11" y="140"/>
                      <a:pt x="12" y="143"/>
                    </a:cubicBezTo>
                    <a:cubicBezTo>
                      <a:pt x="139" y="16"/>
                      <a:pt x="139" y="16"/>
                      <a:pt x="139" y="16"/>
                    </a:cubicBezTo>
                    <a:cubicBezTo>
                      <a:pt x="143" y="12"/>
                      <a:pt x="144" y="6"/>
                      <a:pt x="141" y="2"/>
                    </a:cubicBezTo>
                    <a:cubicBezTo>
                      <a:pt x="139" y="1"/>
                      <a:pt x="137" y="0"/>
                      <a:pt x="13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8" name="Google Shape;1368;p29"/>
              <p:cNvSpPr/>
              <p:nvPr/>
            </p:nvSpPr>
            <p:spPr>
              <a:xfrm>
                <a:off x="1704975" y="523875"/>
                <a:ext cx="57150" cy="98425"/>
              </a:xfrm>
              <a:custGeom>
                <a:avLst/>
                <a:gdLst/>
                <a:ahLst/>
                <a:cxnLst/>
                <a:rect l="l" t="t" r="r" b="b"/>
                <a:pathLst>
                  <a:path w="31" h="53" extrusionOk="0">
                    <a:moveTo>
                      <a:pt x="13" y="0"/>
                    </a:moveTo>
                    <a:cubicBezTo>
                      <a:pt x="9" y="0"/>
                      <a:pt x="4" y="1"/>
                      <a:pt x="0" y="4"/>
                    </a:cubicBezTo>
                    <a:cubicBezTo>
                      <a:pt x="0" y="53"/>
                      <a:pt x="0" y="53"/>
                      <a:pt x="0" y="53"/>
                    </a:cubicBezTo>
                    <a:cubicBezTo>
                      <a:pt x="20" y="33"/>
                      <a:pt x="20" y="33"/>
                      <a:pt x="20" y="33"/>
                    </a:cubicBezTo>
                    <a:cubicBezTo>
                      <a:pt x="29" y="24"/>
                      <a:pt x="31" y="11"/>
                      <a:pt x="24" y="4"/>
                    </a:cubicBezTo>
                    <a:cubicBezTo>
                      <a:pt x="21" y="1"/>
                      <a:pt x="17" y="0"/>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9" name="Google Shape;1369;p29"/>
              <p:cNvSpPr/>
              <p:nvPr/>
            </p:nvSpPr>
            <p:spPr>
              <a:xfrm>
                <a:off x="1704975" y="71278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0" name="Google Shape;1370;p29"/>
              <p:cNvSpPr/>
              <p:nvPr/>
            </p:nvSpPr>
            <p:spPr>
              <a:xfrm>
                <a:off x="1704975" y="84137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1" name="Google Shape;1371;p29"/>
              <p:cNvSpPr/>
              <p:nvPr/>
            </p:nvSpPr>
            <p:spPr>
              <a:xfrm>
                <a:off x="1808163" y="118110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2" name="Google Shape;1372;p29"/>
              <p:cNvSpPr/>
              <p:nvPr/>
            </p:nvSpPr>
            <p:spPr>
              <a:xfrm>
                <a:off x="1938338" y="125571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3" name="Google Shape;1373;p29"/>
              <p:cNvSpPr/>
              <p:nvPr/>
            </p:nvSpPr>
            <p:spPr>
              <a:xfrm>
                <a:off x="2027238" y="143986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4" name="Google Shape;1374;p29"/>
              <p:cNvSpPr/>
              <p:nvPr/>
            </p:nvSpPr>
            <p:spPr>
              <a:xfrm>
                <a:off x="2184400" y="161925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5" name="Google Shape;1375;p29"/>
              <p:cNvSpPr/>
              <p:nvPr/>
            </p:nvSpPr>
            <p:spPr>
              <a:xfrm>
                <a:off x="2351088" y="178911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6" name="Google Shape;1376;p29"/>
              <p:cNvSpPr/>
              <p:nvPr/>
            </p:nvSpPr>
            <p:spPr>
              <a:xfrm>
                <a:off x="2519363" y="195421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7" name="Google Shape;1377;p29"/>
              <p:cNvSpPr/>
              <p:nvPr/>
            </p:nvSpPr>
            <p:spPr>
              <a:xfrm>
                <a:off x="2760663" y="212566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8" name="Google Shape;1378;p29"/>
              <p:cNvSpPr/>
              <p:nvPr/>
            </p:nvSpPr>
            <p:spPr>
              <a:xfrm>
                <a:off x="2927350" y="2297113"/>
                <a:ext cx="285750" cy="280988"/>
              </a:xfrm>
              <a:custGeom>
                <a:avLst/>
                <a:gdLst/>
                <a:ahLst/>
                <a:cxnLst/>
                <a:rect l="l" t="t" r="r" b="b"/>
                <a:pathLst>
                  <a:path w="155" h="153" extrusionOk="0">
                    <a:moveTo>
                      <a:pt x="146" y="0"/>
                    </a:moveTo>
                    <a:cubicBezTo>
                      <a:pt x="143" y="0"/>
                      <a:pt x="139" y="1"/>
                      <a:pt x="137" y="4"/>
                    </a:cubicBezTo>
                    <a:cubicBezTo>
                      <a:pt x="0" y="140"/>
                      <a:pt x="0" y="140"/>
                      <a:pt x="0" y="140"/>
                    </a:cubicBezTo>
                    <a:cubicBezTo>
                      <a:pt x="4" y="140"/>
                      <a:pt x="7" y="142"/>
                      <a:pt x="9" y="144"/>
                    </a:cubicBezTo>
                    <a:cubicBezTo>
                      <a:pt x="12" y="147"/>
                      <a:pt x="13" y="150"/>
                      <a:pt x="13" y="153"/>
                    </a:cubicBezTo>
                    <a:cubicBezTo>
                      <a:pt x="150" y="17"/>
                      <a:pt x="150" y="17"/>
                      <a:pt x="150" y="17"/>
                    </a:cubicBezTo>
                    <a:cubicBezTo>
                      <a:pt x="154" y="12"/>
                      <a:pt x="155" y="5"/>
                      <a:pt x="152" y="2"/>
                    </a:cubicBezTo>
                    <a:cubicBezTo>
                      <a:pt x="150" y="0"/>
                      <a:pt x="148" y="0"/>
                      <a:pt x="14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9" name="Google Shape;1379;p29"/>
              <p:cNvSpPr/>
              <p:nvPr/>
            </p:nvSpPr>
            <p:spPr>
              <a:xfrm>
                <a:off x="1704975" y="95885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0" name="Google Shape;1380;p29"/>
              <p:cNvSpPr/>
              <p:nvPr/>
            </p:nvSpPr>
            <p:spPr>
              <a:xfrm>
                <a:off x="1704975" y="113982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1" name="Google Shape;1381;p29"/>
              <p:cNvSpPr/>
              <p:nvPr/>
            </p:nvSpPr>
            <p:spPr>
              <a:xfrm>
                <a:off x="1738313" y="137318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2" name="Google Shape;1382;p29"/>
              <p:cNvSpPr/>
              <p:nvPr/>
            </p:nvSpPr>
            <p:spPr>
              <a:xfrm>
                <a:off x="1874838" y="155098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3" name="Google Shape;1383;p29"/>
              <p:cNvSpPr/>
              <p:nvPr/>
            </p:nvSpPr>
            <p:spPr>
              <a:xfrm>
                <a:off x="2028825" y="173831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4" name="Google Shape;1384;p29"/>
              <p:cNvSpPr/>
              <p:nvPr/>
            </p:nvSpPr>
            <p:spPr>
              <a:xfrm>
                <a:off x="2284413" y="190658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5" name="Google Shape;1385;p29"/>
              <p:cNvSpPr/>
              <p:nvPr/>
            </p:nvSpPr>
            <p:spPr>
              <a:xfrm>
                <a:off x="2430463" y="207803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6" name="Google Shape;1386;p29"/>
              <p:cNvSpPr/>
              <p:nvPr/>
            </p:nvSpPr>
            <p:spPr>
              <a:xfrm>
                <a:off x="2465388" y="224313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7" name="Google Shape;1387;p29"/>
              <p:cNvSpPr/>
              <p:nvPr/>
            </p:nvSpPr>
            <p:spPr>
              <a:xfrm>
                <a:off x="2674938" y="226695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8" name="Google Shape;1388;p29"/>
              <p:cNvSpPr/>
              <p:nvPr/>
            </p:nvSpPr>
            <p:spPr>
              <a:xfrm>
                <a:off x="2840038" y="2424113"/>
                <a:ext cx="404813" cy="403225"/>
              </a:xfrm>
              <a:custGeom>
                <a:avLst/>
                <a:gdLst/>
                <a:ahLst/>
                <a:cxnLst/>
                <a:rect l="l" t="t" r="r" b="b"/>
                <a:pathLst>
                  <a:path w="220" h="219" extrusionOk="0">
                    <a:moveTo>
                      <a:pt x="204" y="0"/>
                    </a:moveTo>
                    <a:cubicBezTo>
                      <a:pt x="198" y="0"/>
                      <a:pt x="191" y="2"/>
                      <a:pt x="186" y="8"/>
                    </a:cubicBezTo>
                    <a:cubicBezTo>
                      <a:pt x="0" y="194"/>
                      <a:pt x="0" y="194"/>
                      <a:pt x="0" y="194"/>
                    </a:cubicBezTo>
                    <a:cubicBezTo>
                      <a:pt x="3" y="193"/>
                      <a:pt x="6" y="192"/>
                      <a:pt x="8" y="192"/>
                    </a:cubicBezTo>
                    <a:cubicBezTo>
                      <a:pt x="14" y="192"/>
                      <a:pt x="18" y="194"/>
                      <a:pt x="22" y="197"/>
                    </a:cubicBezTo>
                    <a:cubicBezTo>
                      <a:pt x="27" y="203"/>
                      <a:pt x="28" y="211"/>
                      <a:pt x="25" y="219"/>
                    </a:cubicBezTo>
                    <a:cubicBezTo>
                      <a:pt x="211" y="33"/>
                      <a:pt x="211" y="33"/>
                      <a:pt x="211" y="33"/>
                    </a:cubicBezTo>
                    <a:cubicBezTo>
                      <a:pt x="217" y="27"/>
                      <a:pt x="220" y="19"/>
                      <a:pt x="219" y="12"/>
                    </a:cubicBezTo>
                    <a:cubicBezTo>
                      <a:pt x="218" y="9"/>
                      <a:pt x="217" y="6"/>
                      <a:pt x="215" y="4"/>
                    </a:cubicBezTo>
                    <a:cubicBezTo>
                      <a:pt x="213" y="2"/>
                      <a:pt x="210" y="1"/>
                      <a:pt x="207"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9" name="Google Shape;1389;p29"/>
              <p:cNvSpPr/>
              <p:nvPr/>
            </p:nvSpPr>
            <p:spPr>
              <a:xfrm>
                <a:off x="1704975" y="141763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0" name="Google Shape;1390;p29"/>
              <p:cNvSpPr/>
              <p:nvPr/>
            </p:nvSpPr>
            <p:spPr>
              <a:xfrm>
                <a:off x="1704975" y="159543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1" name="Google Shape;1391;p29"/>
              <p:cNvSpPr/>
              <p:nvPr/>
            </p:nvSpPr>
            <p:spPr>
              <a:xfrm>
                <a:off x="1754188" y="183197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2" name="Google Shape;1392;p29"/>
              <p:cNvSpPr/>
              <p:nvPr/>
            </p:nvSpPr>
            <p:spPr>
              <a:xfrm>
                <a:off x="1906588" y="201612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3" name="Google Shape;1393;p29"/>
              <p:cNvSpPr/>
              <p:nvPr/>
            </p:nvSpPr>
            <p:spPr>
              <a:xfrm>
                <a:off x="2160588" y="219075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4" name="Google Shape;1394;p29"/>
              <p:cNvSpPr/>
              <p:nvPr/>
            </p:nvSpPr>
            <p:spPr>
              <a:xfrm>
                <a:off x="2312988" y="235902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5" name="Google Shape;1395;p29"/>
              <p:cNvSpPr/>
              <p:nvPr/>
            </p:nvSpPr>
            <p:spPr>
              <a:xfrm>
                <a:off x="2449513" y="239871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6" name="Google Shape;1396;p29"/>
              <p:cNvSpPr/>
              <p:nvPr/>
            </p:nvSpPr>
            <p:spPr>
              <a:xfrm>
                <a:off x="2614613" y="2554288"/>
                <a:ext cx="338138" cy="338138"/>
              </a:xfrm>
              <a:custGeom>
                <a:avLst/>
                <a:gdLst/>
                <a:ahLst/>
                <a:cxnLst/>
                <a:rect l="l" t="t" r="r" b="b"/>
                <a:pathLst>
                  <a:path w="183" h="183" extrusionOk="0">
                    <a:moveTo>
                      <a:pt x="167" y="0"/>
                    </a:moveTo>
                    <a:cubicBezTo>
                      <a:pt x="161" y="0"/>
                      <a:pt x="155" y="3"/>
                      <a:pt x="150" y="8"/>
                    </a:cubicBezTo>
                    <a:cubicBezTo>
                      <a:pt x="0" y="158"/>
                      <a:pt x="0" y="158"/>
                      <a:pt x="0" y="158"/>
                    </a:cubicBezTo>
                    <a:cubicBezTo>
                      <a:pt x="1" y="158"/>
                      <a:pt x="2" y="158"/>
                      <a:pt x="4" y="158"/>
                    </a:cubicBezTo>
                    <a:cubicBezTo>
                      <a:pt x="10" y="158"/>
                      <a:pt x="15" y="160"/>
                      <a:pt x="19" y="164"/>
                    </a:cubicBezTo>
                    <a:cubicBezTo>
                      <a:pt x="24" y="168"/>
                      <a:pt x="25" y="175"/>
                      <a:pt x="24" y="183"/>
                    </a:cubicBezTo>
                    <a:cubicBezTo>
                      <a:pt x="175" y="32"/>
                      <a:pt x="175" y="32"/>
                      <a:pt x="175" y="32"/>
                    </a:cubicBezTo>
                    <a:cubicBezTo>
                      <a:pt x="180" y="27"/>
                      <a:pt x="183" y="19"/>
                      <a:pt x="182" y="13"/>
                    </a:cubicBezTo>
                    <a:cubicBezTo>
                      <a:pt x="182" y="10"/>
                      <a:pt x="181" y="7"/>
                      <a:pt x="178" y="4"/>
                    </a:cubicBezTo>
                    <a:cubicBezTo>
                      <a:pt x="176" y="2"/>
                      <a:pt x="173" y="0"/>
                      <a:pt x="169"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7" name="Google Shape;1397;p29"/>
              <p:cNvSpPr/>
              <p:nvPr/>
            </p:nvSpPr>
            <p:spPr>
              <a:xfrm>
                <a:off x="1704975" y="163671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8" name="Google Shape;1398;p29"/>
              <p:cNvSpPr/>
              <p:nvPr/>
            </p:nvSpPr>
            <p:spPr>
              <a:xfrm>
                <a:off x="1704975" y="182403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9" name="Google Shape;1399;p29"/>
              <p:cNvSpPr/>
              <p:nvPr/>
            </p:nvSpPr>
            <p:spPr>
              <a:xfrm>
                <a:off x="1704975" y="199548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0" name="Google Shape;1400;p29"/>
              <p:cNvSpPr/>
              <p:nvPr/>
            </p:nvSpPr>
            <p:spPr>
              <a:xfrm>
                <a:off x="1822450" y="206533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1" name="Google Shape;1401;p29"/>
              <p:cNvSpPr/>
              <p:nvPr/>
            </p:nvSpPr>
            <p:spPr>
              <a:xfrm>
                <a:off x="1987550" y="223996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2" name="Google Shape;1402;p29"/>
              <p:cNvSpPr/>
              <p:nvPr/>
            </p:nvSpPr>
            <p:spPr>
              <a:xfrm>
                <a:off x="2171700" y="252888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3" name="Google Shape;1403;p29"/>
              <p:cNvSpPr/>
              <p:nvPr/>
            </p:nvSpPr>
            <p:spPr>
              <a:xfrm>
                <a:off x="2311400" y="262096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4" name="Google Shape;1404;p29"/>
              <p:cNvSpPr/>
              <p:nvPr/>
            </p:nvSpPr>
            <p:spPr>
              <a:xfrm>
                <a:off x="2474913" y="2778125"/>
                <a:ext cx="417513" cy="414338"/>
              </a:xfrm>
              <a:custGeom>
                <a:avLst/>
                <a:gdLst/>
                <a:ahLst/>
                <a:cxnLst/>
                <a:rect l="l" t="t" r="r" b="b"/>
                <a:pathLst>
                  <a:path w="226" h="225" extrusionOk="0">
                    <a:moveTo>
                      <a:pt x="206" y="0"/>
                    </a:moveTo>
                    <a:cubicBezTo>
                      <a:pt x="204" y="0"/>
                      <a:pt x="201" y="1"/>
                      <a:pt x="198" y="2"/>
                    </a:cubicBezTo>
                    <a:cubicBezTo>
                      <a:pt x="194" y="3"/>
                      <a:pt x="190" y="6"/>
                      <a:pt x="186" y="10"/>
                    </a:cubicBezTo>
                    <a:cubicBezTo>
                      <a:pt x="0" y="195"/>
                      <a:pt x="0" y="195"/>
                      <a:pt x="0" y="195"/>
                    </a:cubicBezTo>
                    <a:cubicBezTo>
                      <a:pt x="4" y="194"/>
                      <a:pt x="8" y="193"/>
                      <a:pt x="11" y="193"/>
                    </a:cubicBezTo>
                    <a:cubicBezTo>
                      <a:pt x="17" y="193"/>
                      <a:pt x="22" y="195"/>
                      <a:pt x="26" y="199"/>
                    </a:cubicBezTo>
                    <a:cubicBezTo>
                      <a:pt x="33" y="205"/>
                      <a:pt x="34" y="215"/>
                      <a:pt x="30" y="225"/>
                    </a:cubicBezTo>
                    <a:cubicBezTo>
                      <a:pt x="215" y="39"/>
                      <a:pt x="215" y="39"/>
                      <a:pt x="215" y="39"/>
                    </a:cubicBezTo>
                    <a:cubicBezTo>
                      <a:pt x="219" y="36"/>
                      <a:pt x="222" y="31"/>
                      <a:pt x="223" y="27"/>
                    </a:cubicBezTo>
                    <a:cubicBezTo>
                      <a:pt x="226" y="19"/>
                      <a:pt x="225" y="11"/>
                      <a:pt x="220" y="5"/>
                    </a:cubicBezTo>
                    <a:cubicBezTo>
                      <a:pt x="216" y="2"/>
                      <a:pt x="212"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5" name="Google Shape;1405;p29"/>
              <p:cNvSpPr/>
              <p:nvPr/>
            </p:nvSpPr>
            <p:spPr>
              <a:xfrm>
                <a:off x="1704975" y="210343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6" name="Google Shape;1406;p29"/>
              <p:cNvSpPr/>
              <p:nvPr/>
            </p:nvSpPr>
            <p:spPr>
              <a:xfrm>
                <a:off x="1704975" y="227806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7" name="Google Shape;1407;p29"/>
              <p:cNvSpPr/>
              <p:nvPr/>
            </p:nvSpPr>
            <p:spPr>
              <a:xfrm>
                <a:off x="1704975" y="234950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8" name="Google Shape;1408;p29"/>
              <p:cNvSpPr/>
              <p:nvPr/>
            </p:nvSpPr>
            <p:spPr>
              <a:xfrm>
                <a:off x="1862138" y="251777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9" name="Google Shape;1409;p29"/>
              <p:cNvSpPr/>
              <p:nvPr/>
            </p:nvSpPr>
            <p:spPr>
              <a:xfrm>
                <a:off x="2020888" y="268922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0" name="Google Shape;1410;p29"/>
              <p:cNvSpPr/>
              <p:nvPr/>
            </p:nvSpPr>
            <p:spPr>
              <a:xfrm>
                <a:off x="2173288" y="2846388"/>
                <a:ext cx="487363" cy="454025"/>
              </a:xfrm>
              <a:custGeom>
                <a:avLst/>
                <a:gdLst/>
                <a:ahLst/>
                <a:cxnLst/>
                <a:rect l="l" t="t" r="r" b="b"/>
                <a:pathLst>
                  <a:path w="265" h="247" extrusionOk="0">
                    <a:moveTo>
                      <a:pt x="244" y="0"/>
                    </a:moveTo>
                    <a:cubicBezTo>
                      <a:pt x="242" y="0"/>
                      <a:pt x="241" y="0"/>
                      <a:pt x="240" y="0"/>
                    </a:cubicBezTo>
                    <a:cubicBezTo>
                      <a:pt x="233" y="1"/>
                      <a:pt x="226" y="5"/>
                      <a:pt x="220" y="10"/>
                    </a:cubicBezTo>
                    <a:cubicBezTo>
                      <a:pt x="0" y="230"/>
                      <a:pt x="0" y="230"/>
                      <a:pt x="0" y="230"/>
                    </a:cubicBezTo>
                    <a:cubicBezTo>
                      <a:pt x="7" y="225"/>
                      <a:pt x="14" y="222"/>
                      <a:pt x="21" y="222"/>
                    </a:cubicBezTo>
                    <a:cubicBezTo>
                      <a:pt x="27" y="222"/>
                      <a:pt x="32" y="224"/>
                      <a:pt x="36" y="228"/>
                    </a:cubicBezTo>
                    <a:cubicBezTo>
                      <a:pt x="41" y="233"/>
                      <a:pt x="43" y="240"/>
                      <a:pt x="42" y="247"/>
                    </a:cubicBezTo>
                    <a:cubicBezTo>
                      <a:pt x="193" y="97"/>
                      <a:pt x="193" y="97"/>
                      <a:pt x="193" y="97"/>
                    </a:cubicBezTo>
                    <a:cubicBezTo>
                      <a:pt x="195" y="94"/>
                      <a:pt x="199" y="93"/>
                      <a:pt x="202" y="93"/>
                    </a:cubicBezTo>
                    <a:cubicBezTo>
                      <a:pt x="203" y="93"/>
                      <a:pt x="204" y="93"/>
                      <a:pt x="205" y="93"/>
                    </a:cubicBezTo>
                    <a:cubicBezTo>
                      <a:pt x="254" y="44"/>
                      <a:pt x="254" y="44"/>
                      <a:pt x="254" y="44"/>
                    </a:cubicBezTo>
                    <a:cubicBezTo>
                      <a:pt x="260" y="39"/>
                      <a:pt x="263" y="32"/>
                      <a:pt x="264" y="25"/>
                    </a:cubicBezTo>
                    <a:cubicBezTo>
                      <a:pt x="265" y="17"/>
                      <a:pt x="264" y="10"/>
                      <a:pt x="259" y="6"/>
                    </a:cubicBezTo>
                    <a:cubicBezTo>
                      <a:pt x="255" y="2"/>
                      <a:pt x="250"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1" name="Google Shape;1411;p29"/>
              <p:cNvSpPr/>
              <p:nvPr/>
            </p:nvSpPr>
            <p:spPr>
              <a:xfrm>
                <a:off x="1704975" y="230822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2" name="Google Shape;1412;p29"/>
              <p:cNvSpPr/>
              <p:nvPr/>
            </p:nvSpPr>
            <p:spPr>
              <a:xfrm>
                <a:off x="1704975" y="247332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3" name="Google Shape;1413;p29"/>
              <p:cNvSpPr/>
              <p:nvPr/>
            </p:nvSpPr>
            <p:spPr>
              <a:xfrm>
                <a:off x="1704975" y="264001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4" name="Google Shape;1414;p29"/>
              <p:cNvSpPr/>
              <p:nvPr/>
            </p:nvSpPr>
            <p:spPr>
              <a:xfrm>
                <a:off x="1735138" y="280511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5" name="Google Shape;1415;p29"/>
              <p:cNvSpPr/>
              <p:nvPr/>
            </p:nvSpPr>
            <p:spPr>
              <a:xfrm>
                <a:off x="1895475" y="297656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6" name="Google Shape;1416;p29"/>
              <p:cNvSpPr/>
              <p:nvPr/>
            </p:nvSpPr>
            <p:spPr>
              <a:xfrm>
                <a:off x="1787525" y="3133725"/>
                <a:ext cx="750888" cy="682625"/>
              </a:xfrm>
              <a:custGeom>
                <a:avLst/>
                <a:gdLst/>
                <a:ahLst/>
                <a:cxnLst/>
                <a:rect l="l" t="t" r="r" b="b"/>
                <a:pathLst>
                  <a:path w="407" h="371" extrusionOk="0">
                    <a:moveTo>
                      <a:pt x="384" y="0"/>
                    </a:moveTo>
                    <a:cubicBezTo>
                      <a:pt x="381" y="0"/>
                      <a:pt x="377" y="1"/>
                      <a:pt x="373" y="2"/>
                    </a:cubicBezTo>
                    <a:cubicBezTo>
                      <a:pt x="369" y="4"/>
                      <a:pt x="364" y="7"/>
                      <a:pt x="360" y="11"/>
                    </a:cubicBezTo>
                    <a:cubicBezTo>
                      <a:pt x="0" y="371"/>
                      <a:pt x="0" y="371"/>
                      <a:pt x="0" y="371"/>
                    </a:cubicBezTo>
                    <a:cubicBezTo>
                      <a:pt x="68" y="371"/>
                      <a:pt x="68" y="371"/>
                      <a:pt x="68" y="371"/>
                    </a:cubicBezTo>
                    <a:cubicBezTo>
                      <a:pt x="58" y="371"/>
                      <a:pt x="58" y="371"/>
                      <a:pt x="58" y="371"/>
                    </a:cubicBezTo>
                    <a:cubicBezTo>
                      <a:pt x="114" y="315"/>
                      <a:pt x="114" y="315"/>
                      <a:pt x="114" y="315"/>
                    </a:cubicBezTo>
                    <a:cubicBezTo>
                      <a:pt x="117" y="312"/>
                      <a:pt x="121" y="310"/>
                      <a:pt x="124" y="310"/>
                    </a:cubicBezTo>
                    <a:cubicBezTo>
                      <a:pt x="125" y="310"/>
                      <a:pt x="127" y="311"/>
                      <a:pt x="128" y="311"/>
                    </a:cubicBezTo>
                    <a:cubicBezTo>
                      <a:pt x="394" y="45"/>
                      <a:pt x="394" y="45"/>
                      <a:pt x="394" y="45"/>
                    </a:cubicBezTo>
                    <a:cubicBezTo>
                      <a:pt x="398" y="41"/>
                      <a:pt x="401" y="36"/>
                      <a:pt x="403" y="32"/>
                    </a:cubicBezTo>
                    <a:cubicBezTo>
                      <a:pt x="407" y="22"/>
                      <a:pt x="406" y="12"/>
                      <a:pt x="399" y="6"/>
                    </a:cubicBezTo>
                    <a:cubicBezTo>
                      <a:pt x="395" y="2"/>
                      <a:pt x="390" y="0"/>
                      <a:pt x="38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7" name="Google Shape;1417;p29"/>
              <p:cNvSpPr/>
              <p:nvPr/>
            </p:nvSpPr>
            <p:spPr>
              <a:xfrm>
                <a:off x="1704975" y="275748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8" name="Google Shape;1418;p29"/>
              <p:cNvSpPr/>
              <p:nvPr/>
            </p:nvSpPr>
            <p:spPr>
              <a:xfrm>
                <a:off x="1704975" y="292258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9" name="Google Shape;1419;p29"/>
              <p:cNvSpPr/>
              <p:nvPr/>
            </p:nvSpPr>
            <p:spPr>
              <a:xfrm>
                <a:off x="1704975" y="308927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0" name="Google Shape;1420;p29"/>
              <p:cNvSpPr/>
              <p:nvPr/>
            </p:nvSpPr>
            <p:spPr>
              <a:xfrm>
                <a:off x="1704975" y="3254375"/>
                <a:ext cx="547688" cy="561975"/>
              </a:xfrm>
              <a:custGeom>
                <a:avLst/>
                <a:gdLst/>
                <a:ahLst/>
                <a:cxnLst/>
                <a:rect l="l" t="t" r="r" b="b"/>
                <a:pathLst>
                  <a:path w="297" h="305" extrusionOk="0">
                    <a:moveTo>
                      <a:pt x="275" y="0"/>
                    </a:moveTo>
                    <a:cubicBezTo>
                      <a:pt x="268" y="0"/>
                      <a:pt x="261" y="3"/>
                      <a:pt x="254" y="8"/>
                    </a:cubicBezTo>
                    <a:cubicBezTo>
                      <a:pt x="253" y="9"/>
                      <a:pt x="252" y="10"/>
                      <a:pt x="251" y="11"/>
                    </a:cubicBezTo>
                    <a:cubicBezTo>
                      <a:pt x="0" y="262"/>
                      <a:pt x="0" y="262"/>
                      <a:pt x="0" y="262"/>
                    </a:cubicBezTo>
                    <a:cubicBezTo>
                      <a:pt x="0" y="305"/>
                      <a:pt x="0" y="305"/>
                      <a:pt x="0" y="305"/>
                    </a:cubicBezTo>
                    <a:cubicBezTo>
                      <a:pt x="26" y="305"/>
                      <a:pt x="26" y="305"/>
                      <a:pt x="26" y="305"/>
                    </a:cubicBezTo>
                    <a:cubicBezTo>
                      <a:pt x="51" y="280"/>
                      <a:pt x="51" y="280"/>
                      <a:pt x="51" y="280"/>
                    </a:cubicBezTo>
                    <a:cubicBezTo>
                      <a:pt x="49" y="276"/>
                      <a:pt x="50" y="271"/>
                      <a:pt x="54" y="267"/>
                    </a:cubicBezTo>
                    <a:cubicBezTo>
                      <a:pt x="226" y="95"/>
                      <a:pt x="226" y="95"/>
                      <a:pt x="226" y="95"/>
                    </a:cubicBezTo>
                    <a:cubicBezTo>
                      <a:pt x="229" y="92"/>
                      <a:pt x="232" y="91"/>
                      <a:pt x="235" y="91"/>
                    </a:cubicBezTo>
                    <a:cubicBezTo>
                      <a:pt x="237" y="91"/>
                      <a:pt x="238" y="91"/>
                      <a:pt x="239" y="92"/>
                    </a:cubicBezTo>
                    <a:cubicBezTo>
                      <a:pt x="280" y="50"/>
                      <a:pt x="280" y="50"/>
                      <a:pt x="280" y="50"/>
                    </a:cubicBezTo>
                    <a:cubicBezTo>
                      <a:pt x="279" y="47"/>
                      <a:pt x="280" y="42"/>
                      <a:pt x="284" y="38"/>
                    </a:cubicBezTo>
                    <a:cubicBezTo>
                      <a:pt x="296" y="25"/>
                      <a:pt x="296" y="25"/>
                      <a:pt x="296" y="25"/>
                    </a:cubicBezTo>
                    <a:cubicBezTo>
                      <a:pt x="297" y="18"/>
                      <a:pt x="295" y="11"/>
                      <a:pt x="290" y="6"/>
                    </a:cubicBezTo>
                    <a:cubicBezTo>
                      <a:pt x="286" y="2"/>
                      <a:pt x="281" y="0"/>
                      <a:pt x="2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1" name="Google Shape;1421;p29"/>
              <p:cNvSpPr/>
              <p:nvPr/>
            </p:nvSpPr>
            <p:spPr>
              <a:xfrm>
                <a:off x="1704975" y="320992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2" name="Google Shape;1422;p29"/>
              <p:cNvSpPr/>
              <p:nvPr/>
            </p:nvSpPr>
            <p:spPr>
              <a:xfrm>
                <a:off x="1704975" y="337661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3" name="Google Shape;1423;p29"/>
              <p:cNvSpPr/>
              <p:nvPr/>
            </p:nvSpPr>
            <p:spPr>
              <a:xfrm>
                <a:off x="3090863" y="98901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4" name="Google Shape;1424;p29"/>
              <p:cNvSpPr/>
              <p:nvPr/>
            </p:nvSpPr>
            <p:spPr>
              <a:xfrm>
                <a:off x="2597150" y="2154238"/>
                <a:ext cx="344488" cy="338138"/>
              </a:xfrm>
              <a:custGeom>
                <a:avLst/>
                <a:gdLst/>
                <a:ahLst/>
                <a:cxnLst/>
                <a:rect l="l" t="t" r="r" b="b"/>
                <a:pathLst>
                  <a:path w="187" h="184" extrusionOk="0">
                    <a:moveTo>
                      <a:pt x="178" y="0"/>
                    </a:moveTo>
                    <a:cubicBezTo>
                      <a:pt x="175" y="0"/>
                      <a:pt x="171" y="1"/>
                      <a:pt x="169" y="4"/>
                    </a:cubicBezTo>
                    <a:cubicBezTo>
                      <a:pt x="6" y="167"/>
                      <a:pt x="6" y="167"/>
                      <a:pt x="6" y="167"/>
                    </a:cubicBezTo>
                    <a:cubicBezTo>
                      <a:pt x="1" y="172"/>
                      <a:pt x="0" y="178"/>
                      <a:pt x="4" y="182"/>
                    </a:cubicBezTo>
                    <a:cubicBezTo>
                      <a:pt x="5" y="183"/>
                      <a:pt x="7" y="184"/>
                      <a:pt x="9" y="184"/>
                    </a:cubicBezTo>
                    <a:cubicBezTo>
                      <a:pt x="10" y="184"/>
                      <a:pt x="10" y="184"/>
                      <a:pt x="11" y="184"/>
                    </a:cubicBezTo>
                    <a:cubicBezTo>
                      <a:pt x="13" y="183"/>
                      <a:pt x="16" y="182"/>
                      <a:pt x="18" y="180"/>
                    </a:cubicBezTo>
                    <a:cubicBezTo>
                      <a:pt x="181" y="17"/>
                      <a:pt x="181" y="17"/>
                      <a:pt x="181" y="17"/>
                    </a:cubicBezTo>
                    <a:cubicBezTo>
                      <a:pt x="186" y="12"/>
                      <a:pt x="187" y="6"/>
                      <a:pt x="183" y="2"/>
                    </a:cubicBezTo>
                    <a:cubicBezTo>
                      <a:pt x="182" y="1"/>
                      <a:pt x="180" y="0"/>
                      <a:pt x="17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5" name="Google Shape;1425;p29"/>
              <p:cNvSpPr/>
              <p:nvPr/>
            </p:nvSpPr>
            <p:spPr>
              <a:xfrm>
                <a:off x="2471738" y="273526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6" name="Google Shape;1426;p29"/>
              <p:cNvSpPr/>
              <p:nvPr/>
            </p:nvSpPr>
            <p:spPr>
              <a:xfrm>
                <a:off x="1963738" y="234473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7" name="Google Shape;1427;p29"/>
              <p:cNvSpPr/>
              <p:nvPr/>
            </p:nvSpPr>
            <p:spPr>
              <a:xfrm>
                <a:off x="1963738" y="234473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8" name="Google Shape;1428;p29"/>
              <p:cNvSpPr/>
              <p:nvPr/>
            </p:nvSpPr>
            <p:spPr>
              <a:xfrm>
                <a:off x="2132013" y="251618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9" name="Google Shape;1429;p29"/>
              <p:cNvSpPr/>
              <p:nvPr/>
            </p:nvSpPr>
            <p:spPr>
              <a:xfrm>
                <a:off x="2133600" y="251777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0" name="Google Shape;1430;p29"/>
              <p:cNvSpPr/>
              <p:nvPr/>
            </p:nvSpPr>
            <p:spPr>
              <a:xfrm>
                <a:off x="2365375" y="273050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1" name="Google Shape;1431;p29"/>
              <p:cNvSpPr/>
              <p:nvPr/>
            </p:nvSpPr>
            <p:spPr>
              <a:xfrm>
                <a:off x="2344738" y="302260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2" name="Google Shape;1432;p29"/>
              <p:cNvSpPr/>
              <p:nvPr/>
            </p:nvSpPr>
            <p:spPr>
              <a:xfrm>
                <a:off x="1841500" y="263842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3" name="Google Shape;1433;p29"/>
              <p:cNvSpPr/>
              <p:nvPr/>
            </p:nvSpPr>
            <p:spPr>
              <a:xfrm>
                <a:off x="1841500" y="263842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4" name="Google Shape;1434;p29"/>
              <p:cNvSpPr/>
              <p:nvPr/>
            </p:nvSpPr>
            <p:spPr>
              <a:xfrm>
                <a:off x="2006600" y="280352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5" name="Google Shape;1435;p29"/>
              <p:cNvSpPr/>
              <p:nvPr/>
            </p:nvSpPr>
            <p:spPr>
              <a:xfrm>
                <a:off x="2006600" y="280352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6" name="Google Shape;1436;p29"/>
              <p:cNvSpPr/>
              <p:nvPr/>
            </p:nvSpPr>
            <p:spPr>
              <a:xfrm>
                <a:off x="2082800" y="285115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7" name="Google Shape;1437;p29"/>
              <p:cNvSpPr/>
              <p:nvPr/>
            </p:nvSpPr>
            <p:spPr>
              <a:xfrm>
                <a:off x="2051050" y="313531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8" name="Google Shape;1438;p29"/>
              <p:cNvSpPr/>
              <p:nvPr/>
            </p:nvSpPr>
            <p:spPr>
              <a:xfrm>
                <a:off x="2236788" y="3016250"/>
                <a:ext cx="314325" cy="315913"/>
              </a:xfrm>
              <a:custGeom>
                <a:avLst/>
                <a:gdLst/>
                <a:ahLst/>
                <a:cxnLst/>
                <a:rect l="l" t="t" r="r" b="b"/>
                <a:pathLst>
                  <a:path w="170" h="171" extrusionOk="0">
                    <a:moveTo>
                      <a:pt x="167" y="0"/>
                    </a:moveTo>
                    <a:cubicBezTo>
                      <a:pt x="164" y="0"/>
                      <a:pt x="160" y="1"/>
                      <a:pt x="158" y="4"/>
                    </a:cubicBezTo>
                    <a:cubicBezTo>
                      <a:pt x="7" y="154"/>
                      <a:pt x="7" y="154"/>
                      <a:pt x="7" y="154"/>
                    </a:cubicBezTo>
                    <a:cubicBezTo>
                      <a:pt x="6" y="160"/>
                      <a:pt x="4" y="166"/>
                      <a:pt x="0" y="171"/>
                    </a:cubicBezTo>
                    <a:cubicBezTo>
                      <a:pt x="170" y="0"/>
                      <a:pt x="170" y="0"/>
                      <a:pt x="170"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9" name="Google Shape;1439;p29"/>
              <p:cNvSpPr/>
              <p:nvPr/>
            </p:nvSpPr>
            <p:spPr>
              <a:xfrm>
                <a:off x="2219325" y="330041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0" name="Google Shape;1440;p29"/>
              <p:cNvSpPr/>
              <p:nvPr/>
            </p:nvSpPr>
            <p:spPr>
              <a:xfrm>
                <a:off x="1704975" y="291623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1" name="Google Shape;1441;p29"/>
              <p:cNvSpPr/>
              <p:nvPr/>
            </p:nvSpPr>
            <p:spPr>
              <a:xfrm>
                <a:off x="1704975" y="291623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2" name="Google Shape;1442;p29"/>
              <p:cNvSpPr/>
              <p:nvPr/>
            </p:nvSpPr>
            <p:spPr>
              <a:xfrm>
                <a:off x="1876425" y="308768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3" name="Google Shape;1443;p29"/>
              <p:cNvSpPr/>
              <p:nvPr/>
            </p:nvSpPr>
            <p:spPr>
              <a:xfrm>
                <a:off x="1957388" y="313372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4" name="Google Shape;1444;p29"/>
              <p:cNvSpPr/>
              <p:nvPr/>
            </p:nvSpPr>
            <p:spPr>
              <a:xfrm>
                <a:off x="1920875" y="342265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5" name="Google Shape;1445;p29"/>
              <p:cNvSpPr/>
              <p:nvPr/>
            </p:nvSpPr>
            <p:spPr>
              <a:xfrm>
                <a:off x="1754188" y="337978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6" name="Google Shape;1446;p29"/>
              <p:cNvSpPr/>
              <p:nvPr/>
            </p:nvSpPr>
            <p:spPr>
              <a:xfrm>
                <a:off x="1754188" y="337978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7" name="Google Shape;1447;p29"/>
              <p:cNvSpPr/>
              <p:nvPr/>
            </p:nvSpPr>
            <p:spPr>
              <a:xfrm>
                <a:off x="1795463" y="3422650"/>
                <a:ext cx="349250" cy="347663"/>
              </a:xfrm>
              <a:custGeom>
                <a:avLst/>
                <a:gdLst/>
                <a:ahLst/>
                <a:cxnLst/>
                <a:rect l="l" t="t" r="r" b="b"/>
                <a:pathLst>
                  <a:path w="190" h="189" extrusionOk="0">
                    <a:moveTo>
                      <a:pt x="186" y="0"/>
                    </a:moveTo>
                    <a:cubicBezTo>
                      <a:pt x="183" y="0"/>
                      <a:pt x="180" y="1"/>
                      <a:pt x="177" y="4"/>
                    </a:cubicBezTo>
                    <a:cubicBezTo>
                      <a:pt x="5" y="176"/>
                      <a:pt x="5" y="176"/>
                      <a:pt x="5" y="176"/>
                    </a:cubicBezTo>
                    <a:cubicBezTo>
                      <a:pt x="1" y="180"/>
                      <a:pt x="0" y="185"/>
                      <a:pt x="2" y="189"/>
                    </a:cubicBezTo>
                    <a:cubicBezTo>
                      <a:pt x="190" y="1"/>
                      <a:pt x="190" y="1"/>
                      <a:pt x="190" y="1"/>
                    </a:cubicBezTo>
                    <a:cubicBezTo>
                      <a:pt x="189" y="0"/>
                      <a:pt x="188" y="0"/>
                      <a:pt x="1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8" name="Google Shape;1448;p29"/>
              <p:cNvSpPr/>
              <p:nvPr/>
            </p:nvSpPr>
            <p:spPr>
              <a:xfrm>
                <a:off x="1895475" y="3703638"/>
                <a:ext cx="128588" cy="112713"/>
              </a:xfrm>
              <a:custGeom>
                <a:avLst/>
                <a:gdLst/>
                <a:ahLst/>
                <a:cxnLst/>
                <a:rect l="l" t="t" r="r" b="b"/>
                <a:pathLst>
                  <a:path w="70" h="61" extrusionOk="0">
                    <a:moveTo>
                      <a:pt x="66" y="0"/>
                    </a:moveTo>
                    <a:cubicBezTo>
                      <a:pt x="63" y="0"/>
                      <a:pt x="59" y="2"/>
                      <a:pt x="56" y="5"/>
                    </a:cubicBezTo>
                    <a:cubicBezTo>
                      <a:pt x="0" y="61"/>
                      <a:pt x="0" y="61"/>
                      <a:pt x="0" y="61"/>
                    </a:cubicBezTo>
                    <a:cubicBezTo>
                      <a:pt x="10" y="61"/>
                      <a:pt x="10" y="61"/>
                      <a:pt x="10" y="61"/>
                    </a:cubicBezTo>
                    <a:cubicBezTo>
                      <a:pt x="70" y="1"/>
                      <a:pt x="70" y="1"/>
                      <a:pt x="70" y="1"/>
                    </a:cubicBezTo>
                    <a:cubicBezTo>
                      <a:pt x="69" y="1"/>
                      <a:pt x="67" y="0"/>
                      <a:pt x="6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grpSp>
        <p:nvGrpSpPr>
          <p:cNvPr id="1449" name="Google Shape;1449;p29"/>
          <p:cNvGrpSpPr/>
          <p:nvPr/>
        </p:nvGrpSpPr>
        <p:grpSpPr>
          <a:xfrm>
            <a:off x="6781603" y="-4381"/>
            <a:ext cx="2363121" cy="2168380"/>
            <a:chOff x="9030370" y="-5842"/>
            <a:chExt cx="3150828" cy="2891174"/>
          </a:xfrm>
        </p:grpSpPr>
        <p:grpSp>
          <p:nvGrpSpPr>
            <p:cNvPr id="1450" name="Google Shape;1450;p29"/>
            <p:cNvGrpSpPr/>
            <p:nvPr/>
          </p:nvGrpSpPr>
          <p:grpSpPr>
            <a:xfrm rot="10800000">
              <a:off x="10734263" y="191395"/>
              <a:ext cx="1446934" cy="2693937"/>
              <a:chOff x="6621743" y="1928255"/>
              <a:chExt cx="1755775" cy="3700463"/>
            </a:xfrm>
          </p:grpSpPr>
          <p:sp>
            <p:nvSpPr>
              <p:cNvPr id="1451" name="Google Shape;1451;p29"/>
              <p:cNvSpPr/>
              <p:nvPr/>
            </p:nvSpPr>
            <p:spPr>
              <a:xfrm>
                <a:off x="7150381" y="192825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2" name="Google Shape;1452;p29"/>
              <p:cNvSpPr/>
              <p:nvPr/>
            </p:nvSpPr>
            <p:spPr>
              <a:xfrm>
                <a:off x="7339293" y="212669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3" name="Google Shape;1453;p29"/>
              <p:cNvSpPr/>
              <p:nvPr/>
            </p:nvSpPr>
            <p:spPr>
              <a:xfrm>
                <a:off x="7536143" y="232354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4" name="Google Shape;1454;p29"/>
              <p:cNvSpPr/>
              <p:nvPr/>
            </p:nvSpPr>
            <p:spPr>
              <a:xfrm>
                <a:off x="7607581" y="239339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5" name="Google Shape;1455;p29"/>
              <p:cNvSpPr/>
              <p:nvPr/>
            </p:nvSpPr>
            <p:spPr>
              <a:xfrm>
                <a:off x="6885268" y="205049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6" name="Google Shape;1456;p29"/>
              <p:cNvSpPr/>
              <p:nvPr/>
            </p:nvSpPr>
            <p:spPr>
              <a:xfrm>
                <a:off x="6942418" y="214733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7" name="Google Shape;1457;p29"/>
              <p:cNvSpPr/>
              <p:nvPr/>
            </p:nvSpPr>
            <p:spPr>
              <a:xfrm>
                <a:off x="7169431" y="232830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8" name="Google Shape;1458;p29"/>
              <p:cNvSpPr/>
              <p:nvPr/>
            </p:nvSpPr>
            <p:spPr>
              <a:xfrm>
                <a:off x="7317068" y="251245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9" name="Google Shape;1459;p29"/>
              <p:cNvSpPr/>
              <p:nvPr/>
            </p:nvSpPr>
            <p:spPr>
              <a:xfrm>
                <a:off x="7491693" y="269660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0" name="Google Shape;1460;p29"/>
              <p:cNvSpPr/>
              <p:nvPr/>
            </p:nvSpPr>
            <p:spPr>
              <a:xfrm>
                <a:off x="7656793" y="286170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1" name="Google Shape;1461;p29"/>
              <p:cNvSpPr/>
              <p:nvPr/>
            </p:nvSpPr>
            <p:spPr>
              <a:xfrm>
                <a:off x="7828243" y="303156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2" name="Google Shape;1462;p29"/>
              <p:cNvSpPr/>
              <p:nvPr/>
            </p:nvSpPr>
            <p:spPr>
              <a:xfrm>
                <a:off x="8079068" y="327921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3" name="Google Shape;1463;p29"/>
              <p:cNvSpPr/>
              <p:nvPr/>
            </p:nvSpPr>
            <p:spPr>
              <a:xfrm>
                <a:off x="6769381" y="226956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4" name="Google Shape;1464;p29"/>
              <p:cNvSpPr/>
              <p:nvPr/>
            </p:nvSpPr>
            <p:spPr>
              <a:xfrm>
                <a:off x="6963056" y="242196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5" name="Google Shape;1465;p29"/>
              <p:cNvSpPr/>
              <p:nvPr/>
            </p:nvSpPr>
            <p:spPr>
              <a:xfrm>
                <a:off x="6986868" y="260611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6" name="Google Shape;1466;p29"/>
              <p:cNvSpPr/>
              <p:nvPr/>
            </p:nvSpPr>
            <p:spPr>
              <a:xfrm>
                <a:off x="7198006" y="279026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7" name="Google Shape;1467;p29"/>
              <p:cNvSpPr/>
              <p:nvPr/>
            </p:nvSpPr>
            <p:spPr>
              <a:xfrm>
                <a:off x="7353581" y="296806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8" name="Google Shape;1468;p29"/>
              <p:cNvSpPr/>
              <p:nvPr/>
            </p:nvSpPr>
            <p:spPr>
              <a:xfrm>
                <a:off x="7526618" y="314269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9" name="Google Shape;1469;p29"/>
              <p:cNvSpPr/>
              <p:nvPr/>
            </p:nvSpPr>
            <p:spPr>
              <a:xfrm>
                <a:off x="7698068" y="331414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0" name="Google Shape;1470;p29"/>
              <p:cNvSpPr/>
              <p:nvPr/>
            </p:nvSpPr>
            <p:spPr>
              <a:xfrm>
                <a:off x="7869518" y="348400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1" name="Google Shape;1471;p29"/>
              <p:cNvSpPr/>
              <p:nvPr/>
            </p:nvSpPr>
            <p:spPr>
              <a:xfrm>
                <a:off x="8034618" y="365228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2" name="Google Shape;1472;p29"/>
              <p:cNvSpPr/>
              <p:nvPr/>
            </p:nvSpPr>
            <p:spPr>
              <a:xfrm>
                <a:off x="6621743" y="237275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3" name="Google Shape;1473;p29"/>
              <p:cNvSpPr/>
              <p:nvPr/>
            </p:nvSpPr>
            <p:spPr>
              <a:xfrm>
                <a:off x="6699531" y="265374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4" name="Google Shape;1474;p29"/>
              <p:cNvSpPr/>
              <p:nvPr/>
            </p:nvSpPr>
            <p:spPr>
              <a:xfrm>
                <a:off x="6828118" y="272359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5" name="Google Shape;1475;p29"/>
              <p:cNvSpPr/>
              <p:nvPr/>
            </p:nvSpPr>
            <p:spPr>
              <a:xfrm>
                <a:off x="6917018" y="290298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6" name="Google Shape;1476;p29"/>
              <p:cNvSpPr/>
              <p:nvPr/>
            </p:nvSpPr>
            <p:spPr>
              <a:xfrm>
                <a:off x="7064656" y="308713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7" name="Google Shape;1477;p29"/>
              <p:cNvSpPr/>
              <p:nvPr/>
            </p:nvSpPr>
            <p:spPr>
              <a:xfrm>
                <a:off x="7232931" y="326651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8" name="Google Shape;1478;p29"/>
              <p:cNvSpPr/>
              <p:nvPr/>
            </p:nvSpPr>
            <p:spPr>
              <a:xfrm>
                <a:off x="7401206" y="343320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9" name="Google Shape;1479;p29"/>
              <p:cNvSpPr/>
              <p:nvPr/>
            </p:nvSpPr>
            <p:spPr>
              <a:xfrm>
                <a:off x="7571068" y="360148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0" name="Google Shape;1480;p29"/>
              <p:cNvSpPr/>
              <p:nvPr/>
            </p:nvSpPr>
            <p:spPr>
              <a:xfrm>
                <a:off x="7742518" y="377293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1" name="Google Shape;1481;p29"/>
              <p:cNvSpPr/>
              <p:nvPr/>
            </p:nvSpPr>
            <p:spPr>
              <a:xfrm>
                <a:off x="7971118" y="393803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2" name="Google Shape;1482;p29"/>
              <p:cNvSpPr/>
              <p:nvPr/>
            </p:nvSpPr>
            <p:spPr>
              <a:xfrm>
                <a:off x="6621743" y="263786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3" name="Google Shape;1483;p29"/>
              <p:cNvSpPr/>
              <p:nvPr/>
            </p:nvSpPr>
            <p:spPr>
              <a:xfrm>
                <a:off x="6621743" y="276645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4" name="Google Shape;1484;p29"/>
              <p:cNvSpPr/>
              <p:nvPr/>
            </p:nvSpPr>
            <p:spPr>
              <a:xfrm>
                <a:off x="6724931" y="310618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5" name="Google Shape;1485;p29"/>
              <p:cNvSpPr/>
              <p:nvPr/>
            </p:nvSpPr>
            <p:spPr>
              <a:xfrm>
                <a:off x="6855106" y="318079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6" name="Google Shape;1486;p29"/>
              <p:cNvSpPr/>
              <p:nvPr/>
            </p:nvSpPr>
            <p:spPr>
              <a:xfrm>
                <a:off x="6944006" y="336494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7" name="Google Shape;1487;p29"/>
              <p:cNvSpPr/>
              <p:nvPr/>
            </p:nvSpPr>
            <p:spPr>
              <a:xfrm>
                <a:off x="7101168" y="354433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8" name="Google Shape;1488;p29"/>
              <p:cNvSpPr/>
              <p:nvPr/>
            </p:nvSpPr>
            <p:spPr>
              <a:xfrm>
                <a:off x="7267856" y="371419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9" name="Google Shape;1489;p29"/>
              <p:cNvSpPr/>
              <p:nvPr/>
            </p:nvSpPr>
            <p:spPr>
              <a:xfrm>
                <a:off x="7436131" y="387929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0" name="Google Shape;1490;p29"/>
              <p:cNvSpPr/>
              <p:nvPr/>
            </p:nvSpPr>
            <p:spPr>
              <a:xfrm>
                <a:off x="7677431" y="405074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1" name="Google Shape;1491;p29"/>
              <p:cNvSpPr/>
              <p:nvPr/>
            </p:nvSpPr>
            <p:spPr>
              <a:xfrm>
                <a:off x="6621743" y="288393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2" name="Google Shape;1492;p29"/>
              <p:cNvSpPr/>
              <p:nvPr/>
            </p:nvSpPr>
            <p:spPr>
              <a:xfrm>
                <a:off x="6621743" y="306490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3" name="Google Shape;1493;p29"/>
              <p:cNvSpPr/>
              <p:nvPr/>
            </p:nvSpPr>
            <p:spPr>
              <a:xfrm>
                <a:off x="6655081" y="329826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4" name="Google Shape;1494;p29"/>
              <p:cNvSpPr/>
              <p:nvPr/>
            </p:nvSpPr>
            <p:spPr>
              <a:xfrm>
                <a:off x="6791606" y="347606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5" name="Google Shape;1495;p29"/>
              <p:cNvSpPr/>
              <p:nvPr/>
            </p:nvSpPr>
            <p:spPr>
              <a:xfrm>
                <a:off x="6945593" y="366339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6" name="Google Shape;1496;p29"/>
              <p:cNvSpPr/>
              <p:nvPr/>
            </p:nvSpPr>
            <p:spPr>
              <a:xfrm>
                <a:off x="7201181" y="383166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7" name="Google Shape;1497;p29"/>
              <p:cNvSpPr/>
              <p:nvPr/>
            </p:nvSpPr>
            <p:spPr>
              <a:xfrm>
                <a:off x="7347231" y="400311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8" name="Google Shape;1498;p29"/>
              <p:cNvSpPr/>
              <p:nvPr/>
            </p:nvSpPr>
            <p:spPr>
              <a:xfrm>
                <a:off x="7382156" y="416821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9" name="Google Shape;1499;p29"/>
              <p:cNvSpPr/>
              <p:nvPr/>
            </p:nvSpPr>
            <p:spPr>
              <a:xfrm>
                <a:off x="7591706" y="419203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0" name="Google Shape;1500;p29"/>
              <p:cNvSpPr/>
              <p:nvPr/>
            </p:nvSpPr>
            <p:spPr>
              <a:xfrm>
                <a:off x="6621743" y="334271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1" name="Google Shape;1501;p29"/>
              <p:cNvSpPr/>
              <p:nvPr/>
            </p:nvSpPr>
            <p:spPr>
              <a:xfrm>
                <a:off x="6621743" y="352051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2" name="Google Shape;1502;p29"/>
              <p:cNvSpPr/>
              <p:nvPr/>
            </p:nvSpPr>
            <p:spPr>
              <a:xfrm>
                <a:off x="6670956" y="375705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3" name="Google Shape;1503;p29"/>
              <p:cNvSpPr/>
              <p:nvPr/>
            </p:nvSpPr>
            <p:spPr>
              <a:xfrm>
                <a:off x="6823356" y="394120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4" name="Google Shape;1504;p29"/>
              <p:cNvSpPr/>
              <p:nvPr/>
            </p:nvSpPr>
            <p:spPr>
              <a:xfrm>
                <a:off x="7077356" y="411583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5" name="Google Shape;1505;p29"/>
              <p:cNvSpPr/>
              <p:nvPr/>
            </p:nvSpPr>
            <p:spPr>
              <a:xfrm>
                <a:off x="7229756" y="428410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6" name="Google Shape;1506;p29"/>
              <p:cNvSpPr/>
              <p:nvPr/>
            </p:nvSpPr>
            <p:spPr>
              <a:xfrm>
                <a:off x="7366281" y="432379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7" name="Google Shape;1507;p29"/>
              <p:cNvSpPr/>
              <p:nvPr/>
            </p:nvSpPr>
            <p:spPr>
              <a:xfrm>
                <a:off x="6621743" y="356179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8" name="Google Shape;1508;p29"/>
              <p:cNvSpPr/>
              <p:nvPr/>
            </p:nvSpPr>
            <p:spPr>
              <a:xfrm>
                <a:off x="6621743" y="374911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9" name="Google Shape;1509;p29"/>
              <p:cNvSpPr/>
              <p:nvPr/>
            </p:nvSpPr>
            <p:spPr>
              <a:xfrm>
                <a:off x="6621743" y="392056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0" name="Google Shape;1510;p29"/>
              <p:cNvSpPr/>
              <p:nvPr/>
            </p:nvSpPr>
            <p:spPr>
              <a:xfrm>
                <a:off x="6739218" y="399041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1" name="Google Shape;1511;p29"/>
              <p:cNvSpPr/>
              <p:nvPr/>
            </p:nvSpPr>
            <p:spPr>
              <a:xfrm>
                <a:off x="6904318" y="416504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2" name="Google Shape;1512;p29"/>
              <p:cNvSpPr/>
              <p:nvPr/>
            </p:nvSpPr>
            <p:spPr>
              <a:xfrm>
                <a:off x="7088468" y="445396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3" name="Google Shape;1513;p29"/>
              <p:cNvSpPr/>
              <p:nvPr/>
            </p:nvSpPr>
            <p:spPr>
              <a:xfrm>
                <a:off x="7228168" y="454604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4" name="Google Shape;1514;p29"/>
              <p:cNvSpPr/>
              <p:nvPr/>
            </p:nvSpPr>
            <p:spPr>
              <a:xfrm>
                <a:off x="6621743" y="402851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5" name="Google Shape;1515;p29"/>
              <p:cNvSpPr/>
              <p:nvPr/>
            </p:nvSpPr>
            <p:spPr>
              <a:xfrm>
                <a:off x="6621743" y="420314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6" name="Google Shape;1516;p29"/>
              <p:cNvSpPr/>
              <p:nvPr/>
            </p:nvSpPr>
            <p:spPr>
              <a:xfrm>
                <a:off x="6621743" y="427458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7" name="Google Shape;1517;p29"/>
              <p:cNvSpPr/>
              <p:nvPr/>
            </p:nvSpPr>
            <p:spPr>
              <a:xfrm>
                <a:off x="6778906" y="444285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8" name="Google Shape;1518;p29"/>
              <p:cNvSpPr/>
              <p:nvPr/>
            </p:nvSpPr>
            <p:spPr>
              <a:xfrm>
                <a:off x="6937656" y="461430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9" name="Google Shape;1519;p29"/>
              <p:cNvSpPr/>
              <p:nvPr/>
            </p:nvSpPr>
            <p:spPr>
              <a:xfrm>
                <a:off x="6621743" y="423330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0" name="Google Shape;1520;p29"/>
              <p:cNvSpPr/>
              <p:nvPr/>
            </p:nvSpPr>
            <p:spPr>
              <a:xfrm>
                <a:off x="6621743" y="439840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1" name="Google Shape;1521;p29"/>
              <p:cNvSpPr/>
              <p:nvPr/>
            </p:nvSpPr>
            <p:spPr>
              <a:xfrm>
                <a:off x="6621743" y="456509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2" name="Google Shape;1522;p29"/>
              <p:cNvSpPr/>
              <p:nvPr/>
            </p:nvSpPr>
            <p:spPr>
              <a:xfrm>
                <a:off x="6651906" y="473019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3" name="Google Shape;1523;p29"/>
              <p:cNvSpPr/>
              <p:nvPr/>
            </p:nvSpPr>
            <p:spPr>
              <a:xfrm>
                <a:off x="6812243" y="490164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4" name="Google Shape;1524;p29"/>
              <p:cNvSpPr/>
              <p:nvPr/>
            </p:nvSpPr>
            <p:spPr>
              <a:xfrm>
                <a:off x="6621743" y="468256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5" name="Google Shape;1525;p29"/>
              <p:cNvSpPr/>
              <p:nvPr/>
            </p:nvSpPr>
            <p:spPr>
              <a:xfrm>
                <a:off x="6621743" y="484766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6" name="Google Shape;1526;p29"/>
              <p:cNvSpPr/>
              <p:nvPr/>
            </p:nvSpPr>
            <p:spPr>
              <a:xfrm>
                <a:off x="6621743" y="501435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7" name="Google Shape;1527;p29"/>
              <p:cNvSpPr/>
              <p:nvPr/>
            </p:nvSpPr>
            <p:spPr>
              <a:xfrm>
                <a:off x="6621743" y="513500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8" name="Google Shape;1528;p29"/>
              <p:cNvSpPr/>
              <p:nvPr/>
            </p:nvSpPr>
            <p:spPr>
              <a:xfrm>
                <a:off x="6621743" y="530169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9" name="Google Shape;1529;p29"/>
              <p:cNvSpPr/>
              <p:nvPr/>
            </p:nvSpPr>
            <p:spPr>
              <a:xfrm>
                <a:off x="7972706" y="2464830"/>
                <a:ext cx="46038" cy="46038"/>
              </a:xfrm>
              <a:custGeom>
                <a:avLst/>
                <a:gdLst/>
                <a:ahLst/>
                <a:cxnLst/>
                <a:rect l="l" t="t" r="r" b="b"/>
                <a:pathLst>
                  <a:path w="25" h="25" extrusionOk="0">
                    <a:moveTo>
                      <a:pt x="24" y="0"/>
                    </a:moveTo>
                    <a:cubicBezTo>
                      <a:pt x="24" y="0"/>
                      <a:pt x="23" y="0"/>
                      <a:pt x="23" y="1"/>
                    </a:cubicBezTo>
                    <a:cubicBezTo>
                      <a:pt x="1" y="23"/>
                      <a:pt x="1" y="23"/>
                      <a:pt x="1" y="23"/>
                    </a:cubicBezTo>
                    <a:cubicBezTo>
                      <a:pt x="0" y="23"/>
                      <a:pt x="0" y="24"/>
                      <a:pt x="0" y="25"/>
                    </a:cubicBezTo>
                    <a:cubicBezTo>
                      <a:pt x="1" y="25"/>
                      <a:pt x="1" y="25"/>
                      <a:pt x="1" y="25"/>
                    </a:cubicBezTo>
                    <a:cubicBezTo>
                      <a:pt x="2" y="25"/>
                      <a:pt x="2" y="25"/>
                      <a:pt x="2" y="25"/>
                    </a:cubicBezTo>
                    <a:cubicBezTo>
                      <a:pt x="24" y="3"/>
                      <a:pt x="24" y="3"/>
                      <a:pt x="24" y="3"/>
                    </a:cubicBezTo>
                    <a:cubicBezTo>
                      <a:pt x="25" y="2"/>
                      <a:pt x="25" y="1"/>
                      <a:pt x="25" y="1"/>
                    </a:cubicBezTo>
                    <a:cubicBezTo>
                      <a:pt x="25"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0" name="Google Shape;1530;p29"/>
              <p:cNvSpPr/>
              <p:nvPr/>
            </p:nvSpPr>
            <p:spPr>
              <a:xfrm>
                <a:off x="7518681" y="2425143"/>
                <a:ext cx="55563" cy="55563"/>
              </a:xfrm>
              <a:custGeom>
                <a:avLst/>
                <a:gdLst/>
                <a:ahLst/>
                <a:cxnLst/>
                <a:rect l="l" t="t" r="r" b="b"/>
                <a:pathLst>
                  <a:path w="30" h="30" extrusionOk="0">
                    <a:moveTo>
                      <a:pt x="28" y="0"/>
                    </a:moveTo>
                    <a:cubicBezTo>
                      <a:pt x="28" y="0"/>
                      <a:pt x="27" y="0"/>
                      <a:pt x="27" y="0"/>
                    </a:cubicBezTo>
                    <a:cubicBezTo>
                      <a:pt x="1" y="27"/>
                      <a:pt x="1" y="27"/>
                      <a:pt x="1" y="27"/>
                    </a:cubicBezTo>
                    <a:cubicBezTo>
                      <a:pt x="0" y="28"/>
                      <a:pt x="0" y="29"/>
                      <a:pt x="0" y="29"/>
                    </a:cubicBezTo>
                    <a:cubicBezTo>
                      <a:pt x="0" y="30"/>
                      <a:pt x="1" y="30"/>
                      <a:pt x="1" y="30"/>
                    </a:cubicBezTo>
                    <a:cubicBezTo>
                      <a:pt x="1" y="30"/>
                      <a:pt x="1" y="30"/>
                      <a:pt x="1" y="30"/>
                    </a:cubicBezTo>
                    <a:cubicBezTo>
                      <a:pt x="2" y="30"/>
                      <a:pt x="2" y="29"/>
                      <a:pt x="3" y="29"/>
                    </a:cubicBezTo>
                    <a:cubicBezTo>
                      <a:pt x="29" y="3"/>
                      <a:pt x="29" y="3"/>
                      <a:pt x="29" y="3"/>
                    </a:cubicBezTo>
                    <a:cubicBezTo>
                      <a:pt x="30" y="2"/>
                      <a:pt x="30" y="1"/>
                      <a:pt x="29" y="0"/>
                    </a:cubicBezTo>
                    <a:cubicBezTo>
                      <a:pt x="29" y="0"/>
                      <a:pt x="29"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1" name="Google Shape;1531;p29"/>
              <p:cNvSpPr/>
              <p:nvPr/>
            </p:nvSpPr>
            <p:spPr>
              <a:xfrm>
                <a:off x="7679018" y="2585480"/>
                <a:ext cx="55563" cy="55563"/>
              </a:xfrm>
              <a:custGeom>
                <a:avLst/>
                <a:gdLst/>
                <a:ahLst/>
                <a:cxnLst/>
                <a:rect l="l" t="t" r="r" b="b"/>
                <a:pathLst>
                  <a:path w="30" h="30" extrusionOk="0">
                    <a:moveTo>
                      <a:pt x="29" y="0"/>
                    </a:moveTo>
                    <a:cubicBezTo>
                      <a:pt x="29" y="0"/>
                      <a:pt x="28" y="1"/>
                      <a:pt x="28" y="1"/>
                    </a:cubicBezTo>
                    <a:cubicBezTo>
                      <a:pt x="1" y="28"/>
                      <a:pt x="1" y="28"/>
                      <a:pt x="1" y="28"/>
                    </a:cubicBezTo>
                    <a:cubicBezTo>
                      <a:pt x="0" y="28"/>
                      <a:pt x="0" y="29"/>
                      <a:pt x="1" y="30"/>
                    </a:cubicBezTo>
                    <a:cubicBezTo>
                      <a:pt x="1" y="30"/>
                      <a:pt x="1" y="30"/>
                      <a:pt x="2" y="30"/>
                    </a:cubicBezTo>
                    <a:cubicBezTo>
                      <a:pt x="2" y="30"/>
                      <a:pt x="2" y="30"/>
                      <a:pt x="2" y="30"/>
                    </a:cubicBezTo>
                    <a:cubicBezTo>
                      <a:pt x="2" y="30"/>
                      <a:pt x="3" y="30"/>
                      <a:pt x="3" y="30"/>
                    </a:cubicBezTo>
                    <a:cubicBezTo>
                      <a:pt x="30" y="3"/>
                      <a:pt x="30" y="3"/>
                      <a:pt x="30" y="3"/>
                    </a:cubicBezTo>
                    <a:cubicBezTo>
                      <a:pt x="30" y="2"/>
                      <a:pt x="30" y="1"/>
                      <a:pt x="30" y="1"/>
                    </a:cubicBezTo>
                    <a:cubicBezTo>
                      <a:pt x="30" y="1"/>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2" name="Google Shape;1532;p29"/>
              <p:cNvSpPr/>
              <p:nvPr/>
            </p:nvSpPr>
            <p:spPr>
              <a:xfrm>
                <a:off x="7840943" y="2747405"/>
                <a:ext cx="55563" cy="55563"/>
              </a:xfrm>
              <a:custGeom>
                <a:avLst/>
                <a:gdLst/>
                <a:ahLst/>
                <a:cxnLst/>
                <a:rect l="l" t="t" r="r" b="b"/>
                <a:pathLst>
                  <a:path w="30" h="30" extrusionOk="0">
                    <a:moveTo>
                      <a:pt x="29" y="0"/>
                    </a:moveTo>
                    <a:cubicBezTo>
                      <a:pt x="28" y="0"/>
                      <a:pt x="28" y="0"/>
                      <a:pt x="27" y="1"/>
                    </a:cubicBezTo>
                    <a:cubicBezTo>
                      <a:pt x="1" y="27"/>
                      <a:pt x="1" y="27"/>
                      <a:pt x="1" y="27"/>
                    </a:cubicBezTo>
                    <a:cubicBezTo>
                      <a:pt x="0" y="28"/>
                      <a:pt x="0" y="29"/>
                      <a:pt x="0" y="29"/>
                    </a:cubicBezTo>
                    <a:cubicBezTo>
                      <a:pt x="1" y="30"/>
                      <a:pt x="1" y="30"/>
                      <a:pt x="1" y="30"/>
                    </a:cubicBezTo>
                    <a:cubicBezTo>
                      <a:pt x="1" y="30"/>
                      <a:pt x="1" y="30"/>
                      <a:pt x="1" y="30"/>
                    </a:cubicBezTo>
                    <a:cubicBezTo>
                      <a:pt x="2" y="30"/>
                      <a:pt x="2" y="30"/>
                      <a:pt x="3" y="29"/>
                    </a:cubicBezTo>
                    <a:cubicBezTo>
                      <a:pt x="29" y="3"/>
                      <a:pt x="29" y="3"/>
                      <a:pt x="29" y="3"/>
                    </a:cubicBezTo>
                    <a:cubicBezTo>
                      <a:pt x="30" y="2"/>
                      <a:pt x="30" y="1"/>
                      <a:pt x="29" y="0"/>
                    </a:cubicBezTo>
                    <a:cubicBezTo>
                      <a:pt x="29" y="0"/>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3" name="Google Shape;1533;p29"/>
              <p:cNvSpPr/>
              <p:nvPr/>
            </p:nvSpPr>
            <p:spPr>
              <a:xfrm>
                <a:off x="8007631" y="291409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4" name="Google Shape;1534;p29"/>
              <p:cNvSpPr/>
              <p:nvPr/>
            </p:nvSpPr>
            <p:spPr>
              <a:xfrm>
                <a:off x="7064656" y="2385455"/>
                <a:ext cx="65088" cy="63500"/>
              </a:xfrm>
              <a:custGeom>
                <a:avLst/>
                <a:gdLst/>
                <a:ahLst/>
                <a:cxnLst/>
                <a:rect l="l" t="t" r="r" b="b"/>
                <a:pathLst>
                  <a:path w="36" h="35" extrusionOk="0">
                    <a:moveTo>
                      <a:pt x="34" y="0"/>
                    </a:moveTo>
                    <a:cubicBezTo>
                      <a:pt x="33" y="0"/>
                      <a:pt x="33" y="1"/>
                      <a:pt x="32" y="1"/>
                    </a:cubicBezTo>
                    <a:cubicBezTo>
                      <a:pt x="1" y="32"/>
                      <a:pt x="1" y="32"/>
                      <a:pt x="1" y="32"/>
                    </a:cubicBezTo>
                    <a:cubicBezTo>
                      <a:pt x="0" y="33"/>
                      <a:pt x="0" y="34"/>
                      <a:pt x="1" y="35"/>
                    </a:cubicBezTo>
                    <a:cubicBezTo>
                      <a:pt x="1" y="35"/>
                      <a:pt x="2" y="35"/>
                      <a:pt x="2" y="35"/>
                    </a:cubicBezTo>
                    <a:cubicBezTo>
                      <a:pt x="2" y="35"/>
                      <a:pt x="2" y="35"/>
                      <a:pt x="2" y="35"/>
                    </a:cubicBezTo>
                    <a:cubicBezTo>
                      <a:pt x="3" y="35"/>
                      <a:pt x="3" y="35"/>
                      <a:pt x="4" y="34"/>
                    </a:cubicBezTo>
                    <a:cubicBezTo>
                      <a:pt x="35" y="4"/>
                      <a:pt x="35" y="4"/>
                      <a:pt x="35" y="4"/>
                    </a:cubicBezTo>
                    <a:cubicBezTo>
                      <a:pt x="35" y="3"/>
                      <a:pt x="36" y="2"/>
                      <a:pt x="35" y="1"/>
                    </a:cubicBezTo>
                    <a:cubicBezTo>
                      <a:pt x="35" y="1"/>
                      <a:pt x="34" y="0"/>
                      <a:pt x="3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5" name="Google Shape;1535;p29"/>
              <p:cNvSpPr/>
              <p:nvPr/>
            </p:nvSpPr>
            <p:spPr>
              <a:xfrm>
                <a:off x="7388506" y="466034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6" name="Google Shape;1536;p29"/>
              <p:cNvSpPr/>
              <p:nvPr/>
            </p:nvSpPr>
            <p:spPr>
              <a:xfrm>
                <a:off x="6880506" y="426981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7" name="Google Shape;1537;p29"/>
              <p:cNvSpPr/>
              <p:nvPr/>
            </p:nvSpPr>
            <p:spPr>
              <a:xfrm>
                <a:off x="6880506" y="426981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8" name="Google Shape;1538;p29"/>
              <p:cNvSpPr/>
              <p:nvPr/>
            </p:nvSpPr>
            <p:spPr>
              <a:xfrm>
                <a:off x="7048781" y="444126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9" name="Google Shape;1539;p29"/>
              <p:cNvSpPr/>
              <p:nvPr/>
            </p:nvSpPr>
            <p:spPr>
              <a:xfrm>
                <a:off x="7050368" y="444285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0" name="Google Shape;1540;p29"/>
              <p:cNvSpPr/>
              <p:nvPr/>
            </p:nvSpPr>
            <p:spPr>
              <a:xfrm>
                <a:off x="7282143" y="465558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1" name="Google Shape;1541;p29"/>
              <p:cNvSpPr/>
              <p:nvPr/>
            </p:nvSpPr>
            <p:spPr>
              <a:xfrm>
                <a:off x="7261506" y="494768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2" name="Google Shape;1542;p29"/>
              <p:cNvSpPr/>
              <p:nvPr/>
            </p:nvSpPr>
            <p:spPr>
              <a:xfrm>
                <a:off x="6621743" y="4393643"/>
                <a:ext cx="112713" cy="120650"/>
              </a:xfrm>
              <a:custGeom>
                <a:avLst/>
                <a:gdLst/>
                <a:ahLst/>
                <a:cxnLst/>
                <a:rect l="l" t="t" r="r" b="b"/>
                <a:pathLst>
                  <a:path w="61" h="66" extrusionOk="0">
                    <a:moveTo>
                      <a:pt x="58" y="0"/>
                    </a:moveTo>
                    <a:cubicBezTo>
                      <a:pt x="56" y="0"/>
                      <a:pt x="55" y="0"/>
                      <a:pt x="54" y="1"/>
                    </a:cubicBezTo>
                    <a:cubicBezTo>
                      <a:pt x="0" y="55"/>
                      <a:pt x="0" y="55"/>
                      <a:pt x="0" y="55"/>
                    </a:cubicBezTo>
                    <a:cubicBezTo>
                      <a:pt x="0" y="66"/>
                      <a:pt x="0" y="66"/>
                      <a:pt x="0" y="66"/>
                    </a:cubicBezTo>
                    <a:cubicBezTo>
                      <a:pt x="59" y="7"/>
                      <a:pt x="59" y="7"/>
                      <a:pt x="59" y="7"/>
                    </a:cubicBezTo>
                    <a:cubicBezTo>
                      <a:pt x="61" y="5"/>
                      <a:pt x="61" y="2"/>
                      <a:pt x="60" y="1"/>
                    </a:cubicBezTo>
                    <a:cubicBezTo>
                      <a:pt x="59" y="0"/>
                      <a:pt x="58" y="0"/>
                      <a:pt x="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3" name="Google Shape;1543;p29"/>
              <p:cNvSpPr/>
              <p:nvPr/>
            </p:nvSpPr>
            <p:spPr>
              <a:xfrm>
                <a:off x="6758268" y="456350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4" name="Google Shape;1544;p29"/>
              <p:cNvSpPr/>
              <p:nvPr/>
            </p:nvSpPr>
            <p:spPr>
              <a:xfrm>
                <a:off x="6758268" y="456350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5" name="Google Shape;1545;p29"/>
              <p:cNvSpPr/>
              <p:nvPr/>
            </p:nvSpPr>
            <p:spPr>
              <a:xfrm>
                <a:off x="6923368" y="472860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6" name="Google Shape;1546;p29"/>
              <p:cNvSpPr/>
              <p:nvPr/>
            </p:nvSpPr>
            <p:spPr>
              <a:xfrm>
                <a:off x="6923368" y="472860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7" name="Google Shape;1547;p29"/>
              <p:cNvSpPr/>
              <p:nvPr/>
            </p:nvSpPr>
            <p:spPr>
              <a:xfrm>
                <a:off x="6999568" y="477623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8" name="Google Shape;1548;p29"/>
              <p:cNvSpPr/>
              <p:nvPr/>
            </p:nvSpPr>
            <p:spPr>
              <a:xfrm>
                <a:off x="6967818" y="506039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9" name="Google Shape;1549;p29"/>
              <p:cNvSpPr/>
              <p:nvPr/>
            </p:nvSpPr>
            <p:spPr>
              <a:xfrm>
                <a:off x="7136093" y="522549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0" name="Google Shape;1550;p29"/>
              <p:cNvSpPr/>
              <p:nvPr/>
            </p:nvSpPr>
            <p:spPr>
              <a:xfrm>
                <a:off x="6621743" y="484131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1" name="Google Shape;1551;p29"/>
              <p:cNvSpPr/>
              <p:nvPr/>
            </p:nvSpPr>
            <p:spPr>
              <a:xfrm>
                <a:off x="6621743" y="484131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2" name="Google Shape;1552;p29"/>
              <p:cNvSpPr/>
              <p:nvPr/>
            </p:nvSpPr>
            <p:spPr>
              <a:xfrm>
                <a:off x="6793193" y="501276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3" name="Google Shape;1553;p29"/>
              <p:cNvSpPr/>
              <p:nvPr/>
            </p:nvSpPr>
            <p:spPr>
              <a:xfrm>
                <a:off x="6793193" y="5012768"/>
                <a:ext cx="122238" cy="120650"/>
              </a:xfrm>
              <a:custGeom>
                <a:avLst/>
                <a:gdLst/>
                <a:ahLst/>
                <a:cxnLst/>
                <a:rect l="l" t="t" r="r" b="b"/>
                <a:pathLst>
                  <a:path w="66" h="66" extrusionOk="0">
                    <a:moveTo>
                      <a:pt x="66" y="0"/>
                    </a:moveTo>
                    <a:cubicBezTo>
                      <a:pt x="65" y="0"/>
                      <a:pt x="64" y="1"/>
                      <a:pt x="63" y="2"/>
                    </a:cubicBezTo>
                    <a:cubicBezTo>
                      <a:pt x="1" y="63"/>
                      <a:pt x="1" y="63"/>
                      <a:pt x="1" y="63"/>
                    </a:cubicBezTo>
                    <a:cubicBezTo>
                      <a:pt x="1" y="64"/>
                      <a:pt x="0" y="65"/>
                      <a:pt x="0" y="66"/>
                    </a:cubicBezTo>
                    <a:cubicBezTo>
                      <a:pt x="66" y="0"/>
                      <a:pt x="66" y="0"/>
                      <a:pt x="6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4" name="Google Shape;1554;p29"/>
              <p:cNvSpPr/>
              <p:nvPr/>
            </p:nvSpPr>
            <p:spPr>
              <a:xfrm>
                <a:off x="6874156" y="505880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5" name="Google Shape;1555;p29"/>
              <p:cNvSpPr/>
              <p:nvPr/>
            </p:nvSpPr>
            <p:spPr>
              <a:xfrm>
                <a:off x="6837643" y="534773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6" name="Google Shape;1556;p29"/>
              <p:cNvSpPr/>
              <p:nvPr/>
            </p:nvSpPr>
            <p:spPr>
              <a:xfrm>
                <a:off x="6670956" y="530486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7" name="Google Shape;1557;p29"/>
              <p:cNvSpPr/>
              <p:nvPr/>
            </p:nvSpPr>
            <p:spPr>
              <a:xfrm>
                <a:off x="6670956" y="530486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nvGrpSpPr>
            <p:cNvPr id="1558" name="Google Shape;1558;p29"/>
            <p:cNvGrpSpPr/>
            <p:nvPr/>
          </p:nvGrpSpPr>
          <p:grpSpPr>
            <a:xfrm rot="-5400000" flipH="1">
              <a:off x="9905279" y="-880751"/>
              <a:ext cx="1392619" cy="3142438"/>
              <a:chOff x="1704975" y="3175"/>
              <a:chExt cx="1912938" cy="3813176"/>
            </a:xfrm>
          </p:grpSpPr>
          <p:sp>
            <p:nvSpPr>
              <p:cNvPr id="1559" name="Google Shape;1559;p29"/>
              <p:cNvSpPr/>
              <p:nvPr/>
            </p:nvSpPr>
            <p:spPr>
              <a:xfrm>
                <a:off x="2233613" y="317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0" name="Google Shape;1560;p29"/>
              <p:cNvSpPr/>
              <p:nvPr/>
            </p:nvSpPr>
            <p:spPr>
              <a:xfrm>
                <a:off x="2422525" y="20161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1" name="Google Shape;1561;p29"/>
              <p:cNvSpPr/>
              <p:nvPr/>
            </p:nvSpPr>
            <p:spPr>
              <a:xfrm>
                <a:off x="2619375" y="39846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2" name="Google Shape;1562;p29"/>
              <p:cNvSpPr/>
              <p:nvPr/>
            </p:nvSpPr>
            <p:spPr>
              <a:xfrm>
                <a:off x="2690813" y="46831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3" name="Google Shape;1563;p29"/>
              <p:cNvSpPr/>
              <p:nvPr/>
            </p:nvSpPr>
            <p:spPr>
              <a:xfrm>
                <a:off x="1968500" y="12541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4" name="Google Shape;1564;p29"/>
              <p:cNvSpPr/>
              <p:nvPr/>
            </p:nvSpPr>
            <p:spPr>
              <a:xfrm>
                <a:off x="2025650" y="22225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5" name="Google Shape;1565;p29"/>
              <p:cNvSpPr/>
              <p:nvPr/>
            </p:nvSpPr>
            <p:spPr>
              <a:xfrm>
                <a:off x="2252663" y="40322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6" name="Google Shape;1566;p29"/>
              <p:cNvSpPr/>
              <p:nvPr/>
            </p:nvSpPr>
            <p:spPr>
              <a:xfrm>
                <a:off x="2400300" y="58737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7" name="Google Shape;1567;p29"/>
              <p:cNvSpPr/>
              <p:nvPr/>
            </p:nvSpPr>
            <p:spPr>
              <a:xfrm>
                <a:off x="2574925" y="77152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8" name="Google Shape;1568;p29"/>
              <p:cNvSpPr/>
              <p:nvPr/>
            </p:nvSpPr>
            <p:spPr>
              <a:xfrm>
                <a:off x="2740025" y="93662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9" name="Google Shape;1569;p29"/>
              <p:cNvSpPr/>
              <p:nvPr/>
            </p:nvSpPr>
            <p:spPr>
              <a:xfrm>
                <a:off x="2911475" y="110648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0" name="Google Shape;1570;p29"/>
              <p:cNvSpPr/>
              <p:nvPr/>
            </p:nvSpPr>
            <p:spPr>
              <a:xfrm>
                <a:off x="3162300" y="135413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1" name="Google Shape;1571;p29"/>
              <p:cNvSpPr/>
              <p:nvPr/>
            </p:nvSpPr>
            <p:spPr>
              <a:xfrm>
                <a:off x="1852613" y="34448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2" name="Google Shape;1572;p29"/>
              <p:cNvSpPr/>
              <p:nvPr/>
            </p:nvSpPr>
            <p:spPr>
              <a:xfrm>
                <a:off x="2046288" y="49688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3" name="Google Shape;1573;p29"/>
              <p:cNvSpPr/>
              <p:nvPr/>
            </p:nvSpPr>
            <p:spPr>
              <a:xfrm>
                <a:off x="2070100" y="68103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4" name="Google Shape;1574;p29"/>
              <p:cNvSpPr/>
              <p:nvPr/>
            </p:nvSpPr>
            <p:spPr>
              <a:xfrm>
                <a:off x="2281238" y="86518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5" name="Google Shape;1575;p29"/>
              <p:cNvSpPr/>
              <p:nvPr/>
            </p:nvSpPr>
            <p:spPr>
              <a:xfrm>
                <a:off x="2436813" y="104298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6" name="Google Shape;1576;p29"/>
              <p:cNvSpPr/>
              <p:nvPr/>
            </p:nvSpPr>
            <p:spPr>
              <a:xfrm>
                <a:off x="2609850" y="121761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7" name="Google Shape;1577;p29"/>
              <p:cNvSpPr/>
              <p:nvPr/>
            </p:nvSpPr>
            <p:spPr>
              <a:xfrm>
                <a:off x="2781300" y="138906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8" name="Google Shape;1578;p29"/>
              <p:cNvSpPr/>
              <p:nvPr/>
            </p:nvSpPr>
            <p:spPr>
              <a:xfrm>
                <a:off x="2952750" y="155892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9" name="Google Shape;1579;p29"/>
              <p:cNvSpPr/>
              <p:nvPr/>
            </p:nvSpPr>
            <p:spPr>
              <a:xfrm>
                <a:off x="3117850" y="172720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0" name="Google Shape;1580;p29"/>
              <p:cNvSpPr/>
              <p:nvPr/>
            </p:nvSpPr>
            <p:spPr>
              <a:xfrm>
                <a:off x="3284538" y="1892300"/>
                <a:ext cx="333375" cy="327025"/>
              </a:xfrm>
              <a:custGeom>
                <a:avLst/>
                <a:gdLst/>
                <a:ahLst/>
                <a:cxnLst/>
                <a:rect l="l" t="t" r="r" b="b"/>
                <a:pathLst>
                  <a:path w="181" h="178" extrusionOk="0">
                    <a:moveTo>
                      <a:pt x="172" y="0"/>
                    </a:moveTo>
                    <a:cubicBezTo>
                      <a:pt x="169" y="0"/>
                      <a:pt x="166" y="1"/>
                      <a:pt x="164" y="3"/>
                    </a:cubicBezTo>
                    <a:cubicBezTo>
                      <a:pt x="5" y="162"/>
                      <a:pt x="5" y="162"/>
                      <a:pt x="5" y="162"/>
                    </a:cubicBezTo>
                    <a:cubicBezTo>
                      <a:pt x="0" y="167"/>
                      <a:pt x="0" y="173"/>
                      <a:pt x="3" y="176"/>
                    </a:cubicBezTo>
                    <a:cubicBezTo>
                      <a:pt x="5" y="178"/>
                      <a:pt x="6" y="178"/>
                      <a:pt x="9" y="178"/>
                    </a:cubicBezTo>
                    <a:cubicBezTo>
                      <a:pt x="9" y="178"/>
                      <a:pt x="9" y="178"/>
                      <a:pt x="10" y="178"/>
                    </a:cubicBezTo>
                    <a:cubicBezTo>
                      <a:pt x="12" y="178"/>
                      <a:pt x="15" y="177"/>
                      <a:pt x="17" y="175"/>
                    </a:cubicBezTo>
                    <a:cubicBezTo>
                      <a:pt x="176" y="16"/>
                      <a:pt x="176" y="16"/>
                      <a:pt x="176" y="16"/>
                    </a:cubicBezTo>
                    <a:cubicBezTo>
                      <a:pt x="180" y="11"/>
                      <a:pt x="181" y="5"/>
                      <a:pt x="178" y="2"/>
                    </a:cubicBezTo>
                    <a:cubicBezTo>
                      <a:pt x="176" y="0"/>
                      <a:pt x="174" y="0"/>
                      <a:pt x="1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1" name="Google Shape;1581;p29"/>
              <p:cNvSpPr/>
              <p:nvPr/>
            </p:nvSpPr>
            <p:spPr>
              <a:xfrm>
                <a:off x="1704975" y="255588"/>
                <a:ext cx="163513" cy="203200"/>
              </a:xfrm>
              <a:custGeom>
                <a:avLst/>
                <a:gdLst/>
                <a:ahLst/>
                <a:cxnLst/>
                <a:rect l="l" t="t" r="r" b="b"/>
                <a:pathLst>
                  <a:path w="89" h="110" extrusionOk="0">
                    <a:moveTo>
                      <a:pt x="72" y="0"/>
                    </a:moveTo>
                    <a:cubicBezTo>
                      <a:pt x="67" y="0"/>
                      <a:pt x="61" y="2"/>
                      <a:pt x="56" y="7"/>
                    </a:cubicBezTo>
                    <a:cubicBezTo>
                      <a:pt x="0" y="63"/>
                      <a:pt x="0" y="63"/>
                      <a:pt x="0" y="63"/>
                    </a:cubicBezTo>
                    <a:cubicBezTo>
                      <a:pt x="0" y="110"/>
                      <a:pt x="0" y="110"/>
                      <a:pt x="0" y="110"/>
                    </a:cubicBezTo>
                    <a:cubicBezTo>
                      <a:pt x="79" y="31"/>
                      <a:pt x="79" y="31"/>
                      <a:pt x="79" y="31"/>
                    </a:cubicBezTo>
                    <a:cubicBezTo>
                      <a:pt x="88" y="22"/>
                      <a:pt x="89" y="10"/>
                      <a:pt x="83" y="4"/>
                    </a:cubicBezTo>
                    <a:cubicBezTo>
                      <a:pt x="80" y="1"/>
                      <a:pt x="76"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2" name="Google Shape;1582;p29"/>
              <p:cNvSpPr/>
              <p:nvPr/>
            </p:nvSpPr>
            <p:spPr>
              <a:xfrm>
                <a:off x="1704975" y="44767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3" name="Google Shape;1583;p29"/>
              <p:cNvSpPr/>
              <p:nvPr/>
            </p:nvSpPr>
            <p:spPr>
              <a:xfrm>
                <a:off x="1782763" y="72866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4" name="Google Shape;1584;p29"/>
              <p:cNvSpPr/>
              <p:nvPr/>
            </p:nvSpPr>
            <p:spPr>
              <a:xfrm>
                <a:off x="1911350" y="79851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5" name="Google Shape;1585;p29"/>
              <p:cNvSpPr/>
              <p:nvPr/>
            </p:nvSpPr>
            <p:spPr>
              <a:xfrm>
                <a:off x="2000250" y="97790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6" name="Google Shape;1586;p29"/>
              <p:cNvSpPr/>
              <p:nvPr/>
            </p:nvSpPr>
            <p:spPr>
              <a:xfrm>
                <a:off x="2147888" y="116205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7" name="Google Shape;1587;p29"/>
              <p:cNvSpPr/>
              <p:nvPr/>
            </p:nvSpPr>
            <p:spPr>
              <a:xfrm>
                <a:off x="2316163" y="134143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8" name="Google Shape;1588;p29"/>
              <p:cNvSpPr/>
              <p:nvPr/>
            </p:nvSpPr>
            <p:spPr>
              <a:xfrm>
                <a:off x="2484438" y="150812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9" name="Google Shape;1589;p29"/>
              <p:cNvSpPr/>
              <p:nvPr/>
            </p:nvSpPr>
            <p:spPr>
              <a:xfrm>
                <a:off x="2654300" y="167640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0" name="Google Shape;1590;p29"/>
              <p:cNvSpPr/>
              <p:nvPr/>
            </p:nvSpPr>
            <p:spPr>
              <a:xfrm>
                <a:off x="2825750" y="184785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1" name="Google Shape;1591;p29"/>
              <p:cNvSpPr/>
              <p:nvPr/>
            </p:nvSpPr>
            <p:spPr>
              <a:xfrm>
                <a:off x="3054350" y="201295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2" name="Google Shape;1592;p29"/>
              <p:cNvSpPr/>
              <p:nvPr/>
            </p:nvSpPr>
            <p:spPr>
              <a:xfrm>
                <a:off x="3221038" y="2182813"/>
                <a:ext cx="266700" cy="263525"/>
              </a:xfrm>
              <a:custGeom>
                <a:avLst/>
                <a:gdLst/>
                <a:ahLst/>
                <a:cxnLst/>
                <a:rect l="l" t="t" r="r" b="b"/>
                <a:pathLst>
                  <a:path w="144" h="143" extrusionOk="0">
                    <a:moveTo>
                      <a:pt x="135" y="0"/>
                    </a:moveTo>
                    <a:cubicBezTo>
                      <a:pt x="132" y="0"/>
                      <a:pt x="129" y="2"/>
                      <a:pt x="127" y="4"/>
                    </a:cubicBezTo>
                    <a:cubicBezTo>
                      <a:pt x="0" y="131"/>
                      <a:pt x="0" y="131"/>
                      <a:pt x="0" y="131"/>
                    </a:cubicBezTo>
                    <a:cubicBezTo>
                      <a:pt x="3" y="132"/>
                      <a:pt x="6" y="133"/>
                      <a:pt x="8" y="135"/>
                    </a:cubicBezTo>
                    <a:cubicBezTo>
                      <a:pt x="10" y="137"/>
                      <a:pt x="11" y="140"/>
                      <a:pt x="12" y="143"/>
                    </a:cubicBezTo>
                    <a:cubicBezTo>
                      <a:pt x="139" y="16"/>
                      <a:pt x="139" y="16"/>
                      <a:pt x="139" y="16"/>
                    </a:cubicBezTo>
                    <a:cubicBezTo>
                      <a:pt x="143" y="12"/>
                      <a:pt x="144" y="6"/>
                      <a:pt x="141" y="2"/>
                    </a:cubicBezTo>
                    <a:cubicBezTo>
                      <a:pt x="139" y="1"/>
                      <a:pt x="137" y="0"/>
                      <a:pt x="13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3" name="Google Shape;1593;p29"/>
              <p:cNvSpPr/>
              <p:nvPr/>
            </p:nvSpPr>
            <p:spPr>
              <a:xfrm>
                <a:off x="1704975" y="523875"/>
                <a:ext cx="57150" cy="98425"/>
              </a:xfrm>
              <a:custGeom>
                <a:avLst/>
                <a:gdLst/>
                <a:ahLst/>
                <a:cxnLst/>
                <a:rect l="l" t="t" r="r" b="b"/>
                <a:pathLst>
                  <a:path w="31" h="53" extrusionOk="0">
                    <a:moveTo>
                      <a:pt x="13" y="0"/>
                    </a:moveTo>
                    <a:cubicBezTo>
                      <a:pt x="9" y="0"/>
                      <a:pt x="4" y="1"/>
                      <a:pt x="0" y="4"/>
                    </a:cubicBezTo>
                    <a:cubicBezTo>
                      <a:pt x="0" y="53"/>
                      <a:pt x="0" y="53"/>
                      <a:pt x="0" y="53"/>
                    </a:cubicBezTo>
                    <a:cubicBezTo>
                      <a:pt x="20" y="33"/>
                      <a:pt x="20" y="33"/>
                      <a:pt x="20" y="33"/>
                    </a:cubicBezTo>
                    <a:cubicBezTo>
                      <a:pt x="29" y="24"/>
                      <a:pt x="31" y="11"/>
                      <a:pt x="24" y="4"/>
                    </a:cubicBezTo>
                    <a:cubicBezTo>
                      <a:pt x="21" y="1"/>
                      <a:pt x="17" y="0"/>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4" name="Google Shape;1594;p29"/>
              <p:cNvSpPr/>
              <p:nvPr/>
            </p:nvSpPr>
            <p:spPr>
              <a:xfrm>
                <a:off x="1704975" y="71278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5" name="Google Shape;1595;p29"/>
              <p:cNvSpPr/>
              <p:nvPr/>
            </p:nvSpPr>
            <p:spPr>
              <a:xfrm>
                <a:off x="1704975" y="84137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6" name="Google Shape;1596;p29"/>
              <p:cNvSpPr/>
              <p:nvPr/>
            </p:nvSpPr>
            <p:spPr>
              <a:xfrm>
                <a:off x="1808163" y="118110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7" name="Google Shape;1597;p29"/>
              <p:cNvSpPr/>
              <p:nvPr/>
            </p:nvSpPr>
            <p:spPr>
              <a:xfrm>
                <a:off x="1938338" y="125571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8" name="Google Shape;1598;p29"/>
              <p:cNvSpPr/>
              <p:nvPr/>
            </p:nvSpPr>
            <p:spPr>
              <a:xfrm>
                <a:off x="2027238" y="143986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9" name="Google Shape;1599;p29"/>
              <p:cNvSpPr/>
              <p:nvPr/>
            </p:nvSpPr>
            <p:spPr>
              <a:xfrm>
                <a:off x="2184400" y="161925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0" name="Google Shape;1600;p29"/>
              <p:cNvSpPr/>
              <p:nvPr/>
            </p:nvSpPr>
            <p:spPr>
              <a:xfrm>
                <a:off x="2351088" y="178911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1" name="Google Shape;1601;p29"/>
              <p:cNvSpPr/>
              <p:nvPr/>
            </p:nvSpPr>
            <p:spPr>
              <a:xfrm>
                <a:off x="2519363" y="195421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2" name="Google Shape;1602;p29"/>
              <p:cNvSpPr/>
              <p:nvPr/>
            </p:nvSpPr>
            <p:spPr>
              <a:xfrm>
                <a:off x="2760663" y="212566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3" name="Google Shape;1603;p29"/>
              <p:cNvSpPr/>
              <p:nvPr/>
            </p:nvSpPr>
            <p:spPr>
              <a:xfrm>
                <a:off x="2927350" y="2297113"/>
                <a:ext cx="285750" cy="280988"/>
              </a:xfrm>
              <a:custGeom>
                <a:avLst/>
                <a:gdLst/>
                <a:ahLst/>
                <a:cxnLst/>
                <a:rect l="l" t="t" r="r" b="b"/>
                <a:pathLst>
                  <a:path w="155" h="153" extrusionOk="0">
                    <a:moveTo>
                      <a:pt x="146" y="0"/>
                    </a:moveTo>
                    <a:cubicBezTo>
                      <a:pt x="143" y="0"/>
                      <a:pt x="139" y="1"/>
                      <a:pt x="137" y="4"/>
                    </a:cubicBezTo>
                    <a:cubicBezTo>
                      <a:pt x="0" y="140"/>
                      <a:pt x="0" y="140"/>
                      <a:pt x="0" y="140"/>
                    </a:cubicBezTo>
                    <a:cubicBezTo>
                      <a:pt x="4" y="140"/>
                      <a:pt x="7" y="142"/>
                      <a:pt x="9" y="144"/>
                    </a:cubicBezTo>
                    <a:cubicBezTo>
                      <a:pt x="12" y="147"/>
                      <a:pt x="13" y="150"/>
                      <a:pt x="13" y="153"/>
                    </a:cubicBezTo>
                    <a:cubicBezTo>
                      <a:pt x="150" y="17"/>
                      <a:pt x="150" y="17"/>
                      <a:pt x="150" y="17"/>
                    </a:cubicBezTo>
                    <a:cubicBezTo>
                      <a:pt x="154" y="12"/>
                      <a:pt x="155" y="5"/>
                      <a:pt x="152" y="2"/>
                    </a:cubicBezTo>
                    <a:cubicBezTo>
                      <a:pt x="150" y="0"/>
                      <a:pt x="148" y="0"/>
                      <a:pt x="14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4" name="Google Shape;1604;p29"/>
              <p:cNvSpPr/>
              <p:nvPr/>
            </p:nvSpPr>
            <p:spPr>
              <a:xfrm>
                <a:off x="1704975" y="95885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5" name="Google Shape;1605;p29"/>
              <p:cNvSpPr/>
              <p:nvPr/>
            </p:nvSpPr>
            <p:spPr>
              <a:xfrm>
                <a:off x="1704975" y="113982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6" name="Google Shape;1606;p29"/>
              <p:cNvSpPr/>
              <p:nvPr/>
            </p:nvSpPr>
            <p:spPr>
              <a:xfrm>
                <a:off x="1738313" y="137318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7" name="Google Shape;1607;p29"/>
              <p:cNvSpPr/>
              <p:nvPr/>
            </p:nvSpPr>
            <p:spPr>
              <a:xfrm>
                <a:off x="1874838" y="155098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8" name="Google Shape;1608;p29"/>
              <p:cNvSpPr/>
              <p:nvPr/>
            </p:nvSpPr>
            <p:spPr>
              <a:xfrm>
                <a:off x="2028825" y="173831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09" name="Google Shape;1609;p29"/>
              <p:cNvSpPr/>
              <p:nvPr/>
            </p:nvSpPr>
            <p:spPr>
              <a:xfrm>
                <a:off x="2284413" y="190658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0" name="Google Shape;1610;p29"/>
              <p:cNvSpPr/>
              <p:nvPr/>
            </p:nvSpPr>
            <p:spPr>
              <a:xfrm>
                <a:off x="2430463" y="207803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1" name="Google Shape;1611;p29"/>
              <p:cNvSpPr/>
              <p:nvPr/>
            </p:nvSpPr>
            <p:spPr>
              <a:xfrm>
                <a:off x="2465388" y="224313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2" name="Google Shape;1612;p29"/>
              <p:cNvSpPr/>
              <p:nvPr/>
            </p:nvSpPr>
            <p:spPr>
              <a:xfrm>
                <a:off x="2674938" y="226695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3" name="Google Shape;1613;p29"/>
              <p:cNvSpPr/>
              <p:nvPr/>
            </p:nvSpPr>
            <p:spPr>
              <a:xfrm>
                <a:off x="2840038" y="2424113"/>
                <a:ext cx="404813" cy="403225"/>
              </a:xfrm>
              <a:custGeom>
                <a:avLst/>
                <a:gdLst/>
                <a:ahLst/>
                <a:cxnLst/>
                <a:rect l="l" t="t" r="r" b="b"/>
                <a:pathLst>
                  <a:path w="220" h="219" extrusionOk="0">
                    <a:moveTo>
                      <a:pt x="204" y="0"/>
                    </a:moveTo>
                    <a:cubicBezTo>
                      <a:pt x="198" y="0"/>
                      <a:pt x="191" y="2"/>
                      <a:pt x="186" y="8"/>
                    </a:cubicBezTo>
                    <a:cubicBezTo>
                      <a:pt x="0" y="194"/>
                      <a:pt x="0" y="194"/>
                      <a:pt x="0" y="194"/>
                    </a:cubicBezTo>
                    <a:cubicBezTo>
                      <a:pt x="3" y="193"/>
                      <a:pt x="6" y="192"/>
                      <a:pt x="8" y="192"/>
                    </a:cubicBezTo>
                    <a:cubicBezTo>
                      <a:pt x="14" y="192"/>
                      <a:pt x="18" y="194"/>
                      <a:pt x="22" y="197"/>
                    </a:cubicBezTo>
                    <a:cubicBezTo>
                      <a:pt x="27" y="203"/>
                      <a:pt x="28" y="211"/>
                      <a:pt x="25" y="219"/>
                    </a:cubicBezTo>
                    <a:cubicBezTo>
                      <a:pt x="211" y="33"/>
                      <a:pt x="211" y="33"/>
                      <a:pt x="211" y="33"/>
                    </a:cubicBezTo>
                    <a:cubicBezTo>
                      <a:pt x="217" y="27"/>
                      <a:pt x="220" y="19"/>
                      <a:pt x="219" y="12"/>
                    </a:cubicBezTo>
                    <a:cubicBezTo>
                      <a:pt x="218" y="9"/>
                      <a:pt x="217" y="6"/>
                      <a:pt x="215" y="4"/>
                    </a:cubicBezTo>
                    <a:cubicBezTo>
                      <a:pt x="213" y="2"/>
                      <a:pt x="210" y="1"/>
                      <a:pt x="207"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4" name="Google Shape;1614;p29"/>
              <p:cNvSpPr/>
              <p:nvPr/>
            </p:nvSpPr>
            <p:spPr>
              <a:xfrm>
                <a:off x="1704975" y="141763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5" name="Google Shape;1615;p29"/>
              <p:cNvSpPr/>
              <p:nvPr/>
            </p:nvSpPr>
            <p:spPr>
              <a:xfrm>
                <a:off x="1704975" y="159543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6" name="Google Shape;1616;p29"/>
              <p:cNvSpPr/>
              <p:nvPr/>
            </p:nvSpPr>
            <p:spPr>
              <a:xfrm>
                <a:off x="1754188" y="183197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7" name="Google Shape;1617;p29"/>
              <p:cNvSpPr/>
              <p:nvPr/>
            </p:nvSpPr>
            <p:spPr>
              <a:xfrm>
                <a:off x="1906588" y="201612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8" name="Google Shape;1618;p29"/>
              <p:cNvSpPr/>
              <p:nvPr/>
            </p:nvSpPr>
            <p:spPr>
              <a:xfrm>
                <a:off x="2160588" y="219075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19" name="Google Shape;1619;p29"/>
              <p:cNvSpPr/>
              <p:nvPr/>
            </p:nvSpPr>
            <p:spPr>
              <a:xfrm>
                <a:off x="2312988" y="235902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0" name="Google Shape;1620;p29"/>
              <p:cNvSpPr/>
              <p:nvPr/>
            </p:nvSpPr>
            <p:spPr>
              <a:xfrm>
                <a:off x="2449513" y="239871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1" name="Google Shape;1621;p29"/>
              <p:cNvSpPr/>
              <p:nvPr/>
            </p:nvSpPr>
            <p:spPr>
              <a:xfrm>
                <a:off x="2614613" y="2554288"/>
                <a:ext cx="338138" cy="338138"/>
              </a:xfrm>
              <a:custGeom>
                <a:avLst/>
                <a:gdLst/>
                <a:ahLst/>
                <a:cxnLst/>
                <a:rect l="l" t="t" r="r" b="b"/>
                <a:pathLst>
                  <a:path w="183" h="183" extrusionOk="0">
                    <a:moveTo>
                      <a:pt x="167" y="0"/>
                    </a:moveTo>
                    <a:cubicBezTo>
                      <a:pt x="161" y="0"/>
                      <a:pt x="155" y="3"/>
                      <a:pt x="150" y="8"/>
                    </a:cubicBezTo>
                    <a:cubicBezTo>
                      <a:pt x="0" y="158"/>
                      <a:pt x="0" y="158"/>
                      <a:pt x="0" y="158"/>
                    </a:cubicBezTo>
                    <a:cubicBezTo>
                      <a:pt x="1" y="158"/>
                      <a:pt x="2" y="158"/>
                      <a:pt x="4" y="158"/>
                    </a:cubicBezTo>
                    <a:cubicBezTo>
                      <a:pt x="10" y="158"/>
                      <a:pt x="15" y="160"/>
                      <a:pt x="19" y="164"/>
                    </a:cubicBezTo>
                    <a:cubicBezTo>
                      <a:pt x="24" y="168"/>
                      <a:pt x="25" y="175"/>
                      <a:pt x="24" y="183"/>
                    </a:cubicBezTo>
                    <a:cubicBezTo>
                      <a:pt x="175" y="32"/>
                      <a:pt x="175" y="32"/>
                      <a:pt x="175" y="32"/>
                    </a:cubicBezTo>
                    <a:cubicBezTo>
                      <a:pt x="180" y="27"/>
                      <a:pt x="183" y="19"/>
                      <a:pt x="182" y="13"/>
                    </a:cubicBezTo>
                    <a:cubicBezTo>
                      <a:pt x="182" y="10"/>
                      <a:pt x="181" y="7"/>
                      <a:pt x="178" y="4"/>
                    </a:cubicBezTo>
                    <a:cubicBezTo>
                      <a:pt x="176" y="2"/>
                      <a:pt x="173" y="0"/>
                      <a:pt x="169"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2" name="Google Shape;1622;p29"/>
              <p:cNvSpPr/>
              <p:nvPr/>
            </p:nvSpPr>
            <p:spPr>
              <a:xfrm>
                <a:off x="1704975" y="163671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3" name="Google Shape;1623;p29"/>
              <p:cNvSpPr/>
              <p:nvPr/>
            </p:nvSpPr>
            <p:spPr>
              <a:xfrm>
                <a:off x="1704975" y="182403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4" name="Google Shape;1624;p29"/>
              <p:cNvSpPr/>
              <p:nvPr/>
            </p:nvSpPr>
            <p:spPr>
              <a:xfrm>
                <a:off x="1704975" y="199548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5" name="Google Shape;1625;p29"/>
              <p:cNvSpPr/>
              <p:nvPr/>
            </p:nvSpPr>
            <p:spPr>
              <a:xfrm>
                <a:off x="1822450" y="206533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6" name="Google Shape;1626;p29"/>
              <p:cNvSpPr/>
              <p:nvPr/>
            </p:nvSpPr>
            <p:spPr>
              <a:xfrm>
                <a:off x="1987550" y="223996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7" name="Google Shape;1627;p29"/>
              <p:cNvSpPr/>
              <p:nvPr/>
            </p:nvSpPr>
            <p:spPr>
              <a:xfrm>
                <a:off x="2171700" y="252888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8" name="Google Shape;1628;p29"/>
              <p:cNvSpPr/>
              <p:nvPr/>
            </p:nvSpPr>
            <p:spPr>
              <a:xfrm>
                <a:off x="2311400" y="262096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9" name="Google Shape;1629;p29"/>
              <p:cNvSpPr/>
              <p:nvPr/>
            </p:nvSpPr>
            <p:spPr>
              <a:xfrm>
                <a:off x="2474913" y="2778125"/>
                <a:ext cx="417513" cy="414338"/>
              </a:xfrm>
              <a:custGeom>
                <a:avLst/>
                <a:gdLst/>
                <a:ahLst/>
                <a:cxnLst/>
                <a:rect l="l" t="t" r="r" b="b"/>
                <a:pathLst>
                  <a:path w="226" h="225" extrusionOk="0">
                    <a:moveTo>
                      <a:pt x="206" y="0"/>
                    </a:moveTo>
                    <a:cubicBezTo>
                      <a:pt x="204" y="0"/>
                      <a:pt x="201" y="1"/>
                      <a:pt x="198" y="2"/>
                    </a:cubicBezTo>
                    <a:cubicBezTo>
                      <a:pt x="194" y="3"/>
                      <a:pt x="190" y="6"/>
                      <a:pt x="186" y="10"/>
                    </a:cubicBezTo>
                    <a:cubicBezTo>
                      <a:pt x="0" y="195"/>
                      <a:pt x="0" y="195"/>
                      <a:pt x="0" y="195"/>
                    </a:cubicBezTo>
                    <a:cubicBezTo>
                      <a:pt x="4" y="194"/>
                      <a:pt x="8" y="193"/>
                      <a:pt x="11" y="193"/>
                    </a:cubicBezTo>
                    <a:cubicBezTo>
                      <a:pt x="17" y="193"/>
                      <a:pt x="22" y="195"/>
                      <a:pt x="26" y="199"/>
                    </a:cubicBezTo>
                    <a:cubicBezTo>
                      <a:pt x="33" y="205"/>
                      <a:pt x="34" y="215"/>
                      <a:pt x="30" y="225"/>
                    </a:cubicBezTo>
                    <a:cubicBezTo>
                      <a:pt x="215" y="39"/>
                      <a:pt x="215" y="39"/>
                      <a:pt x="215" y="39"/>
                    </a:cubicBezTo>
                    <a:cubicBezTo>
                      <a:pt x="219" y="36"/>
                      <a:pt x="222" y="31"/>
                      <a:pt x="223" y="27"/>
                    </a:cubicBezTo>
                    <a:cubicBezTo>
                      <a:pt x="226" y="19"/>
                      <a:pt x="225" y="11"/>
                      <a:pt x="220" y="5"/>
                    </a:cubicBezTo>
                    <a:cubicBezTo>
                      <a:pt x="216" y="2"/>
                      <a:pt x="212"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0" name="Google Shape;1630;p29"/>
              <p:cNvSpPr/>
              <p:nvPr/>
            </p:nvSpPr>
            <p:spPr>
              <a:xfrm>
                <a:off x="1704975" y="210343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1" name="Google Shape;1631;p29"/>
              <p:cNvSpPr/>
              <p:nvPr/>
            </p:nvSpPr>
            <p:spPr>
              <a:xfrm>
                <a:off x="1704975" y="227806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2" name="Google Shape;1632;p29"/>
              <p:cNvSpPr/>
              <p:nvPr/>
            </p:nvSpPr>
            <p:spPr>
              <a:xfrm>
                <a:off x="1704975" y="234950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3" name="Google Shape;1633;p29"/>
              <p:cNvSpPr/>
              <p:nvPr/>
            </p:nvSpPr>
            <p:spPr>
              <a:xfrm>
                <a:off x="1862138" y="251777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4" name="Google Shape;1634;p29"/>
              <p:cNvSpPr/>
              <p:nvPr/>
            </p:nvSpPr>
            <p:spPr>
              <a:xfrm>
                <a:off x="2020888" y="268922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5" name="Google Shape;1635;p29"/>
              <p:cNvSpPr/>
              <p:nvPr/>
            </p:nvSpPr>
            <p:spPr>
              <a:xfrm>
                <a:off x="2173288" y="2846388"/>
                <a:ext cx="487363" cy="454025"/>
              </a:xfrm>
              <a:custGeom>
                <a:avLst/>
                <a:gdLst/>
                <a:ahLst/>
                <a:cxnLst/>
                <a:rect l="l" t="t" r="r" b="b"/>
                <a:pathLst>
                  <a:path w="265" h="247" extrusionOk="0">
                    <a:moveTo>
                      <a:pt x="244" y="0"/>
                    </a:moveTo>
                    <a:cubicBezTo>
                      <a:pt x="242" y="0"/>
                      <a:pt x="241" y="0"/>
                      <a:pt x="240" y="0"/>
                    </a:cubicBezTo>
                    <a:cubicBezTo>
                      <a:pt x="233" y="1"/>
                      <a:pt x="226" y="5"/>
                      <a:pt x="220" y="10"/>
                    </a:cubicBezTo>
                    <a:cubicBezTo>
                      <a:pt x="0" y="230"/>
                      <a:pt x="0" y="230"/>
                      <a:pt x="0" y="230"/>
                    </a:cubicBezTo>
                    <a:cubicBezTo>
                      <a:pt x="7" y="225"/>
                      <a:pt x="14" y="222"/>
                      <a:pt x="21" y="222"/>
                    </a:cubicBezTo>
                    <a:cubicBezTo>
                      <a:pt x="27" y="222"/>
                      <a:pt x="32" y="224"/>
                      <a:pt x="36" y="228"/>
                    </a:cubicBezTo>
                    <a:cubicBezTo>
                      <a:pt x="41" y="233"/>
                      <a:pt x="43" y="240"/>
                      <a:pt x="42" y="247"/>
                    </a:cubicBezTo>
                    <a:cubicBezTo>
                      <a:pt x="193" y="97"/>
                      <a:pt x="193" y="97"/>
                      <a:pt x="193" y="97"/>
                    </a:cubicBezTo>
                    <a:cubicBezTo>
                      <a:pt x="195" y="94"/>
                      <a:pt x="199" y="93"/>
                      <a:pt x="202" y="93"/>
                    </a:cubicBezTo>
                    <a:cubicBezTo>
                      <a:pt x="203" y="93"/>
                      <a:pt x="204" y="93"/>
                      <a:pt x="205" y="93"/>
                    </a:cubicBezTo>
                    <a:cubicBezTo>
                      <a:pt x="254" y="44"/>
                      <a:pt x="254" y="44"/>
                      <a:pt x="254" y="44"/>
                    </a:cubicBezTo>
                    <a:cubicBezTo>
                      <a:pt x="260" y="39"/>
                      <a:pt x="263" y="32"/>
                      <a:pt x="264" y="25"/>
                    </a:cubicBezTo>
                    <a:cubicBezTo>
                      <a:pt x="265" y="17"/>
                      <a:pt x="264" y="10"/>
                      <a:pt x="259" y="6"/>
                    </a:cubicBezTo>
                    <a:cubicBezTo>
                      <a:pt x="255" y="2"/>
                      <a:pt x="250"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6" name="Google Shape;1636;p29"/>
              <p:cNvSpPr/>
              <p:nvPr/>
            </p:nvSpPr>
            <p:spPr>
              <a:xfrm>
                <a:off x="1704975" y="230822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7" name="Google Shape;1637;p29"/>
              <p:cNvSpPr/>
              <p:nvPr/>
            </p:nvSpPr>
            <p:spPr>
              <a:xfrm>
                <a:off x="1704975" y="247332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8" name="Google Shape;1638;p29"/>
              <p:cNvSpPr/>
              <p:nvPr/>
            </p:nvSpPr>
            <p:spPr>
              <a:xfrm>
                <a:off x="1704975" y="264001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9" name="Google Shape;1639;p29"/>
              <p:cNvSpPr/>
              <p:nvPr/>
            </p:nvSpPr>
            <p:spPr>
              <a:xfrm>
                <a:off x="1735138" y="280511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0" name="Google Shape;1640;p29"/>
              <p:cNvSpPr/>
              <p:nvPr/>
            </p:nvSpPr>
            <p:spPr>
              <a:xfrm>
                <a:off x="1895475" y="297656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1" name="Google Shape;1641;p29"/>
              <p:cNvSpPr/>
              <p:nvPr/>
            </p:nvSpPr>
            <p:spPr>
              <a:xfrm>
                <a:off x="1787525" y="3133725"/>
                <a:ext cx="750888" cy="682625"/>
              </a:xfrm>
              <a:custGeom>
                <a:avLst/>
                <a:gdLst/>
                <a:ahLst/>
                <a:cxnLst/>
                <a:rect l="l" t="t" r="r" b="b"/>
                <a:pathLst>
                  <a:path w="407" h="371" extrusionOk="0">
                    <a:moveTo>
                      <a:pt x="384" y="0"/>
                    </a:moveTo>
                    <a:cubicBezTo>
                      <a:pt x="381" y="0"/>
                      <a:pt x="377" y="1"/>
                      <a:pt x="373" y="2"/>
                    </a:cubicBezTo>
                    <a:cubicBezTo>
                      <a:pt x="369" y="4"/>
                      <a:pt x="364" y="7"/>
                      <a:pt x="360" y="11"/>
                    </a:cubicBezTo>
                    <a:cubicBezTo>
                      <a:pt x="0" y="371"/>
                      <a:pt x="0" y="371"/>
                      <a:pt x="0" y="371"/>
                    </a:cubicBezTo>
                    <a:cubicBezTo>
                      <a:pt x="68" y="371"/>
                      <a:pt x="68" y="371"/>
                      <a:pt x="68" y="371"/>
                    </a:cubicBezTo>
                    <a:cubicBezTo>
                      <a:pt x="58" y="371"/>
                      <a:pt x="58" y="371"/>
                      <a:pt x="58" y="371"/>
                    </a:cubicBezTo>
                    <a:cubicBezTo>
                      <a:pt x="114" y="315"/>
                      <a:pt x="114" y="315"/>
                      <a:pt x="114" y="315"/>
                    </a:cubicBezTo>
                    <a:cubicBezTo>
                      <a:pt x="117" y="312"/>
                      <a:pt x="121" y="310"/>
                      <a:pt x="124" y="310"/>
                    </a:cubicBezTo>
                    <a:cubicBezTo>
                      <a:pt x="125" y="310"/>
                      <a:pt x="127" y="311"/>
                      <a:pt x="128" y="311"/>
                    </a:cubicBezTo>
                    <a:cubicBezTo>
                      <a:pt x="394" y="45"/>
                      <a:pt x="394" y="45"/>
                      <a:pt x="394" y="45"/>
                    </a:cubicBezTo>
                    <a:cubicBezTo>
                      <a:pt x="398" y="41"/>
                      <a:pt x="401" y="36"/>
                      <a:pt x="403" y="32"/>
                    </a:cubicBezTo>
                    <a:cubicBezTo>
                      <a:pt x="407" y="22"/>
                      <a:pt x="406" y="12"/>
                      <a:pt x="399" y="6"/>
                    </a:cubicBezTo>
                    <a:cubicBezTo>
                      <a:pt x="395" y="2"/>
                      <a:pt x="390" y="0"/>
                      <a:pt x="38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2" name="Google Shape;1642;p29"/>
              <p:cNvSpPr/>
              <p:nvPr/>
            </p:nvSpPr>
            <p:spPr>
              <a:xfrm>
                <a:off x="1704975" y="275748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3" name="Google Shape;1643;p29"/>
              <p:cNvSpPr/>
              <p:nvPr/>
            </p:nvSpPr>
            <p:spPr>
              <a:xfrm>
                <a:off x="1704975" y="292258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4" name="Google Shape;1644;p29"/>
              <p:cNvSpPr/>
              <p:nvPr/>
            </p:nvSpPr>
            <p:spPr>
              <a:xfrm>
                <a:off x="1704975" y="308927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5" name="Google Shape;1645;p29"/>
              <p:cNvSpPr/>
              <p:nvPr/>
            </p:nvSpPr>
            <p:spPr>
              <a:xfrm>
                <a:off x="1704975" y="3254375"/>
                <a:ext cx="547688" cy="561975"/>
              </a:xfrm>
              <a:custGeom>
                <a:avLst/>
                <a:gdLst/>
                <a:ahLst/>
                <a:cxnLst/>
                <a:rect l="l" t="t" r="r" b="b"/>
                <a:pathLst>
                  <a:path w="297" h="305" extrusionOk="0">
                    <a:moveTo>
                      <a:pt x="275" y="0"/>
                    </a:moveTo>
                    <a:cubicBezTo>
                      <a:pt x="268" y="0"/>
                      <a:pt x="261" y="3"/>
                      <a:pt x="254" y="8"/>
                    </a:cubicBezTo>
                    <a:cubicBezTo>
                      <a:pt x="253" y="9"/>
                      <a:pt x="252" y="10"/>
                      <a:pt x="251" y="11"/>
                    </a:cubicBezTo>
                    <a:cubicBezTo>
                      <a:pt x="0" y="262"/>
                      <a:pt x="0" y="262"/>
                      <a:pt x="0" y="262"/>
                    </a:cubicBezTo>
                    <a:cubicBezTo>
                      <a:pt x="0" y="305"/>
                      <a:pt x="0" y="305"/>
                      <a:pt x="0" y="305"/>
                    </a:cubicBezTo>
                    <a:cubicBezTo>
                      <a:pt x="26" y="305"/>
                      <a:pt x="26" y="305"/>
                      <a:pt x="26" y="305"/>
                    </a:cubicBezTo>
                    <a:cubicBezTo>
                      <a:pt x="51" y="280"/>
                      <a:pt x="51" y="280"/>
                      <a:pt x="51" y="280"/>
                    </a:cubicBezTo>
                    <a:cubicBezTo>
                      <a:pt x="49" y="276"/>
                      <a:pt x="50" y="271"/>
                      <a:pt x="54" y="267"/>
                    </a:cubicBezTo>
                    <a:cubicBezTo>
                      <a:pt x="226" y="95"/>
                      <a:pt x="226" y="95"/>
                      <a:pt x="226" y="95"/>
                    </a:cubicBezTo>
                    <a:cubicBezTo>
                      <a:pt x="229" y="92"/>
                      <a:pt x="232" y="91"/>
                      <a:pt x="235" y="91"/>
                    </a:cubicBezTo>
                    <a:cubicBezTo>
                      <a:pt x="237" y="91"/>
                      <a:pt x="238" y="91"/>
                      <a:pt x="239" y="92"/>
                    </a:cubicBezTo>
                    <a:cubicBezTo>
                      <a:pt x="280" y="50"/>
                      <a:pt x="280" y="50"/>
                      <a:pt x="280" y="50"/>
                    </a:cubicBezTo>
                    <a:cubicBezTo>
                      <a:pt x="279" y="47"/>
                      <a:pt x="280" y="42"/>
                      <a:pt x="284" y="38"/>
                    </a:cubicBezTo>
                    <a:cubicBezTo>
                      <a:pt x="296" y="25"/>
                      <a:pt x="296" y="25"/>
                      <a:pt x="296" y="25"/>
                    </a:cubicBezTo>
                    <a:cubicBezTo>
                      <a:pt x="297" y="18"/>
                      <a:pt x="295" y="11"/>
                      <a:pt x="290" y="6"/>
                    </a:cubicBezTo>
                    <a:cubicBezTo>
                      <a:pt x="286" y="2"/>
                      <a:pt x="281" y="0"/>
                      <a:pt x="2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6" name="Google Shape;1646;p29"/>
              <p:cNvSpPr/>
              <p:nvPr/>
            </p:nvSpPr>
            <p:spPr>
              <a:xfrm>
                <a:off x="1704975" y="320992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7" name="Google Shape;1647;p29"/>
              <p:cNvSpPr/>
              <p:nvPr/>
            </p:nvSpPr>
            <p:spPr>
              <a:xfrm>
                <a:off x="1704975" y="337661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8" name="Google Shape;1648;p29"/>
              <p:cNvSpPr/>
              <p:nvPr/>
            </p:nvSpPr>
            <p:spPr>
              <a:xfrm>
                <a:off x="3090863" y="98901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9" name="Google Shape;1649;p29"/>
              <p:cNvSpPr/>
              <p:nvPr/>
            </p:nvSpPr>
            <p:spPr>
              <a:xfrm>
                <a:off x="2597150" y="2154238"/>
                <a:ext cx="344488" cy="338138"/>
              </a:xfrm>
              <a:custGeom>
                <a:avLst/>
                <a:gdLst/>
                <a:ahLst/>
                <a:cxnLst/>
                <a:rect l="l" t="t" r="r" b="b"/>
                <a:pathLst>
                  <a:path w="187" h="184" extrusionOk="0">
                    <a:moveTo>
                      <a:pt x="178" y="0"/>
                    </a:moveTo>
                    <a:cubicBezTo>
                      <a:pt x="175" y="0"/>
                      <a:pt x="171" y="1"/>
                      <a:pt x="169" y="4"/>
                    </a:cubicBezTo>
                    <a:cubicBezTo>
                      <a:pt x="6" y="167"/>
                      <a:pt x="6" y="167"/>
                      <a:pt x="6" y="167"/>
                    </a:cubicBezTo>
                    <a:cubicBezTo>
                      <a:pt x="1" y="172"/>
                      <a:pt x="0" y="178"/>
                      <a:pt x="4" y="182"/>
                    </a:cubicBezTo>
                    <a:cubicBezTo>
                      <a:pt x="5" y="183"/>
                      <a:pt x="7" y="184"/>
                      <a:pt x="9" y="184"/>
                    </a:cubicBezTo>
                    <a:cubicBezTo>
                      <a:pt x="10" y="184"/>
                      <a:pt x="10" y="184"/>
                      <a:pt x="11" y="184"/>
                    </a:cubicBezTo>
                    <a:cubicBezTo>
                      <a:pt x="13" y="183"/>
                      <a:pt x="16" y="182"/>
                      <a:pt x="18" y="180"/>
                    </a:cubicBezTo>
                    <a:cubicBezTo>
                      <a:pt x="181" y="17"/>
                      <a:pt x="181" y="17"/>
                      <a:pt x="181" y="17"/>
                    </a:cubicBezTo>
                    <a:cubicBezTo>
                      <a:pt x="186" y="12"/>
                      <a:pt x="187" y="6"/>
                      <a:pt x="183" y="2"/>
                    </a:cubicBezTo>
                    <a:cubicBezTo>
                      <a:pt x="182" y="1"/>
                      <a:pt x="180" y="0"/>
                      <a:pt x="17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0" name="Google Shape;1650;p29"/>
              <p:cNvSpPr/>
              <p:nvPr/>
            </p:nvSpPr>
            <p:spPr>
              <a:xfrm>
                <a:off x="2471738" y="273526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1" name="Google Shape;1651;p29"/>
              <p:cNvSpPr/>
              <p:nvPr/>
            </p:nvSpPr>
            <p:spPr>
              <a:xfrm>
                <a:off x="1963738" y="234473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2" name="Google Shape;1652;p29"/>
              <p:cNvSpPr/>
              <p:nvPr/>
            </p:nvSpPr>
            <p:spPr>
              <a:xfrm>
                <a:off x="1963738" y="234473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3" name="Google Shape;1653;p29"/>
              <p:cNvSpPr/>
              <p:nvPr/>
            </p:nvSpPr>
            <p:spPr>
              <a:xfrm>
                <a:off x="2132013" y="251618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4" name="Google Shape;1654;p29"/>
              <p:cNvSpPr/>
              <p:nvPr/>
            </p:nvSpPr>
            <p:spPr>
              <a:xfrm>
                <a:off x="2133600" y="251777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5" name="Google Shape;1655;p29"/>
              <p:cNvSpPr/>
              <p:nvPr/>
            </p:nvSpPr>
            <p:spPr>
              <a:xfrm>
                <a:off x="2365375" y="273050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6" name="Google Shape;1656;p29"/>
              <p:cNvSpPr/>
              <p:nvPr/>
            </p:nvSpPr>
            <p:spPr>
              <a:xfrm>
                <a:off x="2344738" y="302260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7" name="Google Shape;1657;p29"/>
              <p:cNvSpPr/>
              <p:nvPr/>
            </p:nvSpPr>
            <p:spPr>
              <a:xfrm>
                <a:off x="1841500" y="263842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8" name="Google Shape;1658;p29"/>
              <p:cNvSpPr/>
              <p:nvPr/>
            </p:nvSpPr>
            <p:spPr>
              <a:xfrm>
                <a:off x="1841500" y="263842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9" name="Google Shape;1659;p29"/>
              <p:cNvSpPr/>
              <p:nvPr/>
            </p:nvSpPr>
            <p:spPr>
              <a:xfrm>
                <a:off x="2006600" y="280352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0" name="Google Shape;1660;p29"/>
              <p:cNvSpPr/>
              <p:nvPr/>
            </p:nvSpPr>
            <p:spPr>
              <a:xfrm>
                <a:off x="2006600" y="280352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1" name="Google Shape;1661;p29"/>
              <p:cNvSpPr/>
              <p:nvPr/>
            </p:nvSpPr>
            <p:spPr>
              <a:xfrm>
                <a:off x="2082800" y="285115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2" name="Google Shape;1662;p29"/>
              <p:cNvSpPr/>
              <p:nvPr/>
            </p:nvSpPr>
            <p:spPr>
              <a:xfrm>
                <a:off x="2051050" y="313531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3" name="Google Shape;1663;p29"/>
              <p:cNvSpPr/>
              <p:nvPr/>
            </p:nvSpPr>
            <p:spPr>
              <a:xfrm>
                <a:off x="2236788" y="3016250"/>
                <a:ext cx="314325" cy="315913"/>
              </a:xfrm>
              <a:custGeom>
                <a:avLst/>
                <a:gdLst/>
                <a:ahLst/>
                <a:cxnLst/>
                <a:rect l="l" t="t" r="r" b="b"/>
                <a:pathLst>
                  <a:path w="170" h="171" extrusionOk="0">
                    <a:moveTo>
                      <a:pt x="167" y="0"/>
                    </a:moveTo>
                    <a:cubicBezTo>
                      <a:pt x="164" y="0"/>
                      <a:pt x="160" y="1"/>
                      <a:pt x="158" y="4"/>
                    </a:cubicBezTo>
                    <a:cubicBezTo>
                      <a:pt x="7" y="154"/>
                      <a:pt x="7" y="154"/>
                      <a:pt x="7" y="154"/>
                    </a:cubicBezTo>
                    <a:cubicBezTo>
                      <a:pt x="6" y="160"/>
                      <a:pt x="4" y="166"/>
                      <a:pt x="0" y="171"/>
                    </a:cubicBezTo>
                    <a:cubicBezTo>
                      <a:pt x="170" y="0"/>
                      <a:pt x="170" y="0"/>
                      <a:pt x="170"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4" name="Google Shape;1664;p29"/>
              <p:cNvSpPr/>
              <p:nvPr/>
            </p:nvSpPr>
            <p:spPr>
              <a:xfrm>
                <a:off x="2219325" y="330041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5" name="Google Shape;1665;p29"/>
              <p:cNvSpPr/>
              <p:nvPr/>
            </p:nvSpPr>
            <p:spPr>
              <a:xfrm>
                <a:off x="1704975" y="291623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6" name="Google Shape;1666;p29"/>
              <p:cNvSpPr/>
              <p:nvPr/>
            </p:nvSpPr>
            <p:spPr>
              <a:xfrm>
                <a:off x="1704975" y="291623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7" name="Google Shape;1667;p29"/>
              <p:cNvSpPr/>
              <p:nvPr/>
            </p:nvSpPr>
            <p:spPr>
              <a:xfrm>
                <a:off x="1876425" y="308768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8" name="Google Shape;1668;p29"/>
              <p:cNvSpPr/>
              <p:nvPr/>
            </p:nvSpPr>
            <p:spPr>
              <a:xfrm>
                <a:off x="1957388" y="313372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9" name="Google Shape;1669;p29"/>
              <p:cNvSpPr/>
              <p:nvPr/>
            </p:nvSpPr>
            <p:spPr>
              <a:xfrm>
                <a:off x="1920875" y="342265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70" name="Google Shape;1670;p29"/>
              <p:cNvSpPr/>
              <p:nvPr/>
            </p:nvSpPr>
            <p:spPr>
              <a:xfrm>
                <a:off x="1754188" y="337978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71" name="Google Shape;1671;p29"/>
              <p:cNvSpPr/>
              <p:nvPr/>
            </p:nvSpPr>
            <p:spPr>
              <a:xfrm>
                <a:off x="1754188" y="337978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72" name="Google Shape;1672;p29"/>
              <p:cNvSpPr/>
              <p:nvPr/>
            </p:nvSpPr>
            <p:spPr>
              <a:xfrm>
                <a:off x="1795463" y="3422650"/>
                <a:ext cx="349250" cy="347663"/>
              </a:xfrm>
              <a:custGeom>
                <a:avLst/>
                <a:gdLst/>
                <a:ahLst/>
                <a:cxnLst/>
                <a:rect l="l" t="t" r="r" b="b"/>
                <a:pathLst>
                  <a:path w="190" h="189" extrusionOk="0">
                    <a:moveTo>
                      <a:pt x="186" y="0"/>
                    </a:moveTo>
                    <a:cubicBezTo>
                      <a:pt x="183" y="0"/>
                      <a:pt x="180" y="1"/>
                      <a:pt x="177" y="4"/>
                    </a:cubicBezTo>
                    <a:cubicBezTo>
                      <a:pt x="5" y="176"/>
                      <a:pt x="5" y="176"/>
                      <a:pt x="5" y="176"/>
                    </a:cubicBezTo>
                    <a:cubicBezTo>
                      <a:pt x="1" y="180"/>
                      <a:pt x="0" y="185"/>
                      <a:pt x="2" y="189"/>
                    </a:cubicBezTo>
                    <a:cubicBezTo>
                      <a:pt x="190" y="1"/>
                      <a:pt x="190" y="1"/>
                      <a:pt x="190" y="1"/>
                    </a:cubicBezTo>
                    <a:cubicBezTo>
                      <a:pt x="189" y="0"/>
                      <a:pt x="188" y="0"/>
                      <a:pt x="1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73" name="Google Shape;1673;p29"/>
              <p:cNvSpPr/>
              <p:nvPr/>
            </p:nvSpPr>
            <p:spPr>
              <a:xfrm>
                <a:off x="1895475" y="3703638"/>
                <a:ext cx="128588" cy="112713"/>
              </a:xfrm>
              <a:custGeom>
                <a:avLst/>
                <a:gdLst/>
                <a:ahLst/>
                <a:cxnLst/>
                <a:rect l="l" t="t" r="r" b="b"/>
                <a:pathLst>
                  <a:path w="70" h="61" extrusionOk="0">
                    <a:moveTo>
                      <a:pt x="66" y="0"/>
                    </a:moveTo>
                    <a:cubicBezTo>
                      <a:pt x="63" y="0"/>
                      <a:pt x="59" y="2"/>
                      <a:pt x="56" y="5"/>
                    </a:cubicBezTo>
                    <a:cubicBezTo>
                      <a:pt x="0" y="61"/>
                      <a:pt x="0" y="61"/>
                      <a:pt x="0" y="61"/>
                    </a:cubicBezTo>
                    <a:cubicBezTo>
                      <a:pt x="10" y="61"/>
                      <a:pt x="10" y="61"/>
                      <a:pt x="10" y="61"/>
                    </a:cubicBezTo>
                    <a:cubicBezTo>
                      <a:pt x="70" y="1"/>
                      <a:pt x="70" y="1"/>
                      <a:pt x="70" y="1"/>
                    </a:cubicBezTo>
                    <a:cubicBezTo>
                      <a:pt x="69" y="1"/>
                      <a:pt x="67" y="0"/>
                      <a:pt x="6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sp>
        <p:nvSpPr>
          <p:cNvPr id="1674" name="Google Shape;1674;p29"/>
          <p:cNvSpPr>
            <a:spLocks noGrp="1"/>
          </p:cNvSpPr>
          <p:nvPr>
            <p:ph type="pic" idx="2"/>
          </p:nvPr>
        </p:nvSpPr>
        <p:spPr>
          <a:xfrm>
            <a:off x="266096" y="253219"/>
            <a:ext cx="8611800" cy="3112500"/>
          </a:xfrm>
          <a:prstGeom prst="rect">
            <a:avLst/>
          </a:prstGeom>
          <a:noFill/>
          <a:ln>
            <a:noFill/>
          </a:ln>
        </p:spPr>
      </p:sp>
      <p:sp>
        <p:nvSpPr>
          <p:cNvPr id="1675" name="Google Shape;1675;p29"/>
          <p:cNvSpPr/>
          <p:nvPr/>
        </p:nvSpPr>
        <p:spPr>
          <a:xfrm>
            <a:off x="8261252" y="4324937"/>
            <a:ext cx="538800" cy="5388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ato"/>
              <a:ea typeface="Lato"/>
              <a:cs typeface="Lato"/>
              <a:sym typeface="Lato"/>
            </a:endParaRPr>
          </a:p>
        </p:txBody>
      </p:sp>
      <p:sp>
        <p:nvSpPr>
          <p:cNvPr id="1676" name="Google Shape;1676;p29"/>
          <p:cNvSpPr/>
          <p:nvPr/>
        </p:nvSpPr>
        <p:spPr>
          <a:xfrm>
            <a:off x="8360496" y="4455921"/>
            <a:ext cx="340500" cy="276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 sz="1400" b="1" i="0" u="none" strike="noStrike" cap="none">
                <a:solidFill>
                  <a:srgbClr val="FFFFFF"/>
                </a:solidFill>
                <a:latin typeface="Lato"/>
                <a:ea typeface="Lato"/>
                <a:cs typeface="Lato"/>
                <a:sym typeface="Lato"/>
              </a:rPr>
              <a:t>‹#›</a:t>
            </a:fld>
            <a:endParaRPr sz="14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77"/>
        <p:cNvGrpSpPr/>
        <p:nvPr/>
      </p:nvGrpSpPr>
      <p:grpSpPr>
        <a:xfrm>
          <a:off x="0" y="0"/>
          <a:ext cx="0" cy="0"/>
          <a:chOff x="0" y="0"/>
          <a:chExt cx="0" cy="0"/>
        </a:xfrm>
      </p:grpSpPr>
      <p:sp>
        <p:nvSpPr>
          <p:cNvPr id="1678" name="Google Shape;1678;p3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679" name="Google Shape;1679;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0"/>
        <p:cNvGrpSpPr/>
        <p:nvPr/>
      </p:nvGrpSpPr>
      <p:grpSpPr>
        <a:xfrm>
          <a:off x="0" y="0"/>
          <a:ext cx="0" cy="0"/>
          <a:chOff x="0" y="0"/>
          <a:chExt cx="0" cy="0"/>
        </a:xfrm>
      </p:grpSpPr>
      <p:sp>
        <p:nvSpPr>
          <p:cNvPr id="1681" name="Google Shape;1681;p3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682" name="Google Shape;1682;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83"/>
        <p:cNvGrpSpPr/>
        <p:nvPr/>
      </p:nvGrpSpPr>
      <p:grpSpPr>
        <a:xfrm>
          <a:off x="0" y="0"/>
          <a:ext cx="0" cy="0"/>
          <a:chOff x="0" y="0"/>
          <a:chExt cx="0" cy="0"/>
        </a:xfrm>
      </p:grpSpPr>
      <p:sp>
        <p:nvSpPr>
          <p:cNvPr id="1684" name="Google Shape;1684;p3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p3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686" name="Google Shape;1686;p3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87" name="Google Shape;1687;p3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688" name="Google Shape;1688;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89"/>
        <p:cNvGrpSpPr/>
        <p:nvPr/>
      </p:nvGrpSpPr>
      <p:grpSpPr>
        <a:xfrm>
          <a:off x="0" y="0"/>
          <a:ext cx="0" cy="0"/>
          <a:chOff x="0" y="0"/>
          <a:chExt cx="0" cy="0"/>
        </a:xfrm>
      </p:grpSpPr>
      <p:sp>
        <p:nvSpPr>
          <p:cNvPr id="1690" name="Google Shape;1690;p3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691" name="Google Shape;1691;p3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1692" name="Google Shape;1692;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93"/>
        <p:cNvGrpSpPr/>
        <p:nvPr/>
      </p:nvGrpSpPr>
      <p:grpSpPr>
        <a:xfrm>
          <a:off x="0" y="0"/>
          <a:ext cx="0" cy="0"/>
          <a:chOff x="0" y="0"/>
          <a:chExt cx="0" cy="0"/>
        </a:xfrm>
      </p:grpSpPr>
      <p:sp>
        <p:nvSpPr>
          <p:cNvPr id="1694" name="Google Shape;1694;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695"/>
        <p:cNvGrpSpPr/>
        <p:nvPr/>
      </p:nvGrpSpPr>
      <p:grpSpPr>
        <a:xfrm>
          <a:off x="0" y="0"/>
          <a:ext cx="0" cy="0"/>
          <a:chOff x="0" y="0"/>
          <a:chExt cx="0" cy="0"/>
        </a:xfrm>
      </p:grpSpPr>
      <p:sp>
        <p:nvSpPr>
          <p:cNvPr id="1696" name="Google Shape;1696;p35"/>
          <p:cNvSpPr txBox="1">
            <a:spLocks noGrp="1"/>
          </p:cNvSpPr>
          <p:nvPr>
            <p:ph type="title"/>
          </p:nvPr>
        </p:nvSpPr>
        <p:spPr>
          <a:xfrm>
            <a:off x="254023" y="273844"/>
            <a:ext cx="86361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595959"/>
              </a:buClr>
              <a:buSzPts val="3300"/>
              <a:buFont typeface="Raleway"/>
              <a:buNone/>
              <a:defRPr b="1">
                <a:solidFill>
                  <a:srgbClr val="595959"/>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697" name="Google Shape;1697;p35"/>
          <p:cNvSpPr>
            <a:spLocks noGrp="1"/>
          </p:cNvSpPr>
          <p:nvPr>
            <p:ph type="pic" idx="2"/>
          </p:nvPr>
        </p:nvSpPr>
        <p:spPr>
          <a:xfrm>
            <a:off x="0" y="1466557"/>
            <a:ext cx="1828800" cy="1228800"/>
          </a:xfrm>
          <a:prstGeom prst="rect">
            <a:avLst/>
          </a:prstGeom>
          <a:noFill/>
          <a:ln>
            <a:noFill/>
          </a:ln>
        </p:spPr>
      </p:sp>
      <p:sp>
        <p:nvSpPr>
          <p:cNvPr id="1698" name="Google Shape;1698;p35"/>
          <p:cNvSpPr>
            <a:spLocks noGrp="1"/>
          </p:cNvSpPr>
          <p:nvPr>
            <p:ph type="pic" idx="3"/>
          </p:nvPr>
        </p:nvSpPr>
        <p:spPr>
          <a:xfrm>
            <a:off x="1828801" y="2695273"/>
            <a:ext cx="1828800" cy="1228800"/>
          </a:xfrm>
          <a:prstGeom prst="rect">
            <a:avLst/>
          </a:prstGeom>
          <a:noFill/>
          <a:ln>
            <a:noFill/>
          </a:ln>
        </p:spPr>
      </p:sp>
      <p:sp>
        <p:nvSpPr>
          <p:cNvPr id="1699" name="Google Shape;1699;p35"/>
          <p:cNvSpPr>
            <a:spLocks noGrp="1"/>
          </p:cNvSpPr>
          <p:nvPr>
            <p:ph type="pic" idx="4"/>
          </p:nvPr>
        </p:nvSpPr>
        <p:spPr>
          <a:xfrm>
            <a:off x="3657600" y="1466557"/>
            <a:ext cx="1828800" cy="1228800"/>
          </a:xfrm>
          <a:prstGeom prst="rect">
            <a:avLst/>
          </a:prstGeom>
          <a:noFill/>
          <a:ln>
            <a:noFill/>
          </a:ln>
        </p:spPr>
      </p:sp>
      <p:sp>
        <p:nvSpPr>
          <p:cNvPr id="1700" name="Google Shape;1700;p35"/>
          <p:cNvSpPr>
            <a:spLocks noGrp="1"/>
          </p:cNvSpPr>
          <p:nvPr>
            <p:ph type="pic" idx="5"/>
          </p:nvPr>
        </p:nvSpPr>
        <p:spPr>
          <a:xfrm>
            <a:off x="5486400" y="2695273"/>
            <a:ext cx="1828800" cy="1228800"/>
          </a:xfrm>
          <a:prstGeom prst="rect">
            <a:avLst/>
          </a:prstGeom>
          <a:noFill/>
          <a:ln>
            <a:noFill/>
          </a:ln>
        </p:spPr>
      </p:sp>
      <p:sp>
        <p:nvSpPr>
          <p:cNvPr id="1701" name="Google Shape;1701;p35"/>
          <p:cNvSpPr>
            <a:spLocks noGrp="1"/>
          </p:cNvSpPr>
          <p:nvPr>
            <p:ph type="pic" idx="6"/>
          </p:nvPr>
        </p:nvSpPr>
        <p:spPr>
          <a:xfrm>
            <a:off x="7315199" y="1466557"/>
            <a:ext cx="1828800" cy="12288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5_Title Slide">
  <p:cSld name="5_Title Slide">
    <p:bg>
      <p:bgPr>
        <a:solidFill>
          <a:schemeClr val="lt1"/>
        </a:solidFill>
        <a:effectLst/>
      </p:bgPr>
    </p:bg>
    <p:spTree>
      <p:nvGrpSpPr>
        <p:cNvPr id="1" name="Shape 1702"/>
        <p:cNvGrpSpPr/>
        <p:nvPr/>
      </p:nvGrpSpPr>
      <p:grpSpPr>
        <a:xfrm>
          <a:off x="0" y="0"/>
          <a:ext cx="0" cy="0"/>
          <a:chOff x="0" y="0"/>
          <a:chExt cx="0" cy="0"/>
        </a:xfrm>
      </p:grpSpPr>
      <p:grpSp>
        <p:nvGrpSpPr>
          <p:cNvPr id="1703" name="Google Shape;1703;p36"/>
          <p:cNvGrpSpPr/>
          <p:nvPr/>
        </p:nvGrpSpPr>
        <p:grpSpPr>
          <a:xfrm flipH="1">
            <a:off x="1111" y="-4353"/>
            <a:ext cx="4305290" cy="3950500"/>
            <a:chOff x="9030370" y="-5842"/>
            <a:chExt cx="3150827" cy="2891174"/>
          </a:xfrm>
        </p:grpSpPr>
        <p:grpSp>
          <p:nvGrpSpPr>
            <p:cNvPr id="1704" name="Google Shape;1704;p36"/>
            <p:cNvGrpSpPr/>
            <p:nvPr/>
          </p:nvGrpSpPr>
          <p:grpSpPr>
            <a:xfrm rot="10800000">
              <a:off x="10734262" y="191395"/>
              <a:ext cx="1446934" cy="2693937"/>
              <a:chOff x="6621743" y="1928255"/>
              <a:chExt cx="1755775" cy="3700463"/>
            </a:xfrm>
          </p:grpSpPr>
          <p:sp>
            <p:nvSpPr>
              <p:cNvPr id="1705" name="Google Shape;1705;p36"/>
              <p:cNvSpPr/>
              <p:nvPr/>
            </p:nvSpPr>
            <p:spPr>
              <a:xfrm>
                <a:off x="7150381" y="192825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06" name="Google Shape;1706;p36"/>
              <p:cNvSpPr/>
              <p:nvPr/>
            </p:nvSpPr>
            <p:spPr>
              <a:xfrm>
                <a:off x="7339293" y="212669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07" name="Google Shape;1707;p36"/>
              <p:cNvSpPr/>
              <p:nvPr/>
            </p:nvSpPr>
            <p:spPr>
              <a:xfrm>
                <a:off x="7536143" y="232354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08" name="Google Shape;1708;p36"/>
              <p:cNvSpPr/>
              <p:nvPr/>
            </p:nvSpPr>
            <p:spPr>
              <a:xfrm>
                <a:off x="7607581" y="239339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09" name="Google Shape;1709;p36"/>
              <p:cNvSpPr/>
              <p:nvPr/>
            </p:nvSpPr>
            <p:spPr>
              <a:xfrm>
                <a:off x="6885268" y="205049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0" name="Google Shape;1710;p36"/>
              <p:cNvSpPr/>
              <p:nvPr/>
            </p:nvSpPr>
            <p:spPr>
              <a:xfrm>
                <a:off x="6942418" y="214733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1" name="Google Shape;1711;p36"/>
              <p:cNvSpPr/>
              <p:nvPr/>
            </p:nvSpPr>
            <p:spPr>
              <a:xfrm>
                <a:off x="7169431" y="232830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2" name="Google Shape;1712;p36"/>
              <p:cNvSpPr/>
              <p:nvPr/>
            </p:nvSpPr>
            <p:spPr>
              <a:xfrm>
                <a:off x="7317068" y="251245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3" name="Google Shape;1713;p36"/>
              <p:cNvSpPr/>
              <p:nvPr/>
            </p:nvSpPr>
            <p:spPr>
              <a:xfrm>
                <a:off x="7491693" y="269660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4" name="Google Shape;1714;p36"/>
              <p:cNvSpPr/>
              <p:nvPr/>
            </p:nvSpPr>
            <p:spPr>
              <a:xfrm>
                <a:off x="7656793" y="286170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5" name="Google Shape;1715;p36"/>
              <p:cNvSpPr/>
              <p:nvPr/>
            </p:nvSpPr>
            <p:spPr>
              <a:xfrm>
                <a:off x="7828243" y="303156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6" name="Google Shape;1716;p36"/>
              <p:cNvSpPr/>
              <p:nvPr/>
            </p:nvSpPr>
            <p:spPr>
              <a:xfrm>
                <a:off x="8079068" y="327921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7" name="Google Shape;1717;p36"/>
              <p:cNvSpPr/>
              <p:nvPr/>
            </p:nvSpPr>
            <p:spPr>
              <a:xfrm>
                <a:off x="6769381" y="226956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8" name="Google Shape;1718;p36"/>
              <p:cNvSpPr/>
              <p:nvPr/>
            </p:nvSpPr>
            <p:spPr>
              <a:xfrm>
                <a:off x="6963056" y="242196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19" name="Google Shape;1719;p36"/>
              <p:cNvSpPr/>
              <p:nvPr/>
            </p:nvSpPr>
            <p:spPr>
              <a:xfrm>
                <a:off x="6986868" y="260611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0" name="Google Shape;1720;p36"/>
              <p:cNvSpPr/>
              <p:nvPr/>
            </p:nvSpPr>
            <p:spPr>
              <a:xfrm>
                <a:off x="7198006" y="279026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1" name="Google Shape;1721;p36"/>
              <p:cNvSpPr/>
              <p:nvPr/>
            </p:nvSpPr>
            <p:spPr>
              <a:xfrm>
                <a:off x="7353581" y="296806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2" name="Google Shape;1722;p36"/>
              <p:cNvSpPr/>
              <p:nvPr/>
            </p:nvSpPr>
            <p:spPr>
              <a:xfrm>
                <a:off x="7526618" y="314269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3" name="Google Shape;1723;p36"/>
              <p:cNvSpPr/>
              <p:nvPr/>
            </p:nvSpPr>
            <p:spPr>
              <a:xfrm>
                <a:off x="7698068" y="331414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4" name="Google Shape;1724;p36"/>
              <p:cNvSpPr/>
              <p:nvPr/>
            </p:nvSpPr>
            <p:spPr>
              <a:xfrm>
                <a:off x="7869518" y="348400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5" name="Google Shape;1725;p36"/>
              <p:cNvSpPr/>
              <p:nvPr/>
            </p:nvSpPr>
            <p:spPr>
              <a:xfrm>
                <a:off x="8034618" y="365228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6" name="Google Shape;1726;p36"/>
              <p:cNvSpPr/>
              <p:nvPr/>
            </p:nvSpPr>
            <p:spPr>
              <a:xfrm>
                <a:off x="6621743" y="237275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7" name="Google Shape;1727;p36"/>
              <p:cNvSpPr/>
              <p:nvPr/>
            </p:nvSpPr>
            <p:spPr>
              <a:xfrm>
                <a:off x="6699531" y="265374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8" name="Google Shape;1728;p36"/>
              <p:cNvSpPr/>
              <p:nvPr/>
            </p:nvSpPr>
            <p:spPr>
              <a:xfrm>
                <a:off x="6828118" y="272359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29" name="Google Shape;1729;p36"/>
              <p:cNvSpPr/>
              <p:nvPr/>
            </p:nvSpPr>
            <p:spPr>
              <a:xfrm>
                <a:off x="6917018" y="290298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0" name="Google Shape;1730;p36"/>
              <p:cNvSpPr/>
              <p:nvPr/>
            </p:nvSpPr>
            <p:spPr>
              <a:xfrm>
                <a:off x="7064656" y="308713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1" name="Google Shape;1731;p36"/>
              <p:cNvSpPr/>
              <p:nvPr/>
            </p:nvSpPr>
            <p:spPr>
              <a:xfrm>
                <a:off x="7232931" y="326651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2" name="Google Shape;1732;p36"/>
              <p:cNvSpPr/>
              <p:nvPr/>
            </p:nvSpPr>
            <p:spPr>
              <a:xfrm>
                <a:off x="7401206" y="343320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3" name="Google Shape;1733;p36"/>
              <p:cNvSpPr/>
              <p:nvPr/>
            </p:nvSpPr>
            <p:spPr>
              <a:xfrm>
                <a:off x="7571068" y="360148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4" name="Google Shape;1734;p36"/>
              <p:cNvSpPr/>
              <p:nvPr/>
            </p:nvSpPr>
            <p:spPr>
              <a:xfrm>
                <a:off x="7742518" y="377293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5" name="Google Shape;1735;p36"/>
              <p:cNvSpPr/>
              <p:nvPr/>
            </p:nvSpPr>
            <p:spPr>
              <a:xfrm>
                <a:off x="7971118" y="393803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6" name="Google Shape;1736;p36"/>
              <p:cNvSpPr/>
              <p:nvPr/>
            </p:nvSpPr>
            <p:spPr>
              <a:xfrm>
                <a:off x="6621743" y="263786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7" name="Google Shape;1737;p36"/>
              <p:cNvSpPr/>
              <p:nvPr/>
            </p:nvSpPr>
            <p:spPr>
              <a:xfrm>
                <a:off x="6621743" y="276645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8" name="Google Shape;1738;p36"/>
              <p:cNvSpPr/>
              <p:nvPr/>
            </p:nvSpPr>
            <p:spPr>
              <a:xfrm>
                <a:off x="6724931" y="310618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39" name="Google Shape;1739;p36"/>
              <p:cNvSpPr/>
              <p:nvPr/>
            </p:nvSpPr>
            <p:spPr>
              <a:xfrm>
                <a:off x="6855106" y="318079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0" name="Google Shape;1740;p36"/>
              <p:cNvSpPr/>
              <p:nvPr/>
            </p:nvSpPr>
            <p:spPr>
              <a:xfrm>
                <a:off x="6944006" y="336494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1" name="Google Shape;1741;p36"/>
              <p:cNvSpPr/>
              <p:nvPr/>
            </p:nvSpPr>
            <p:spPr>
              <a:xfrm>
                <a:off x="7101168" y="354433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2" name="Google Shape;1742;p36"/>
              <p:cNvSpPr/>
              <p:nvPr/>
            </p:nvSpPr>
            <p:spPr>
              <a:xfrm>
                <a:off x="7267856" y="371419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3" name="Google Shape;1743;p36"/>
              <p:cNvSpPr/>
              <p:nvPr/>
            </p:nvSpPr>
            <p:spPr>
              <a:xfrm>
                <a:off x="7436131" y="387929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4" name="Google Shape;1744;p36"/>
              <p:cNvSpPr/>
              <p:nvPr/>
            </p:nvSpPr>
            <p:spPr>
              <a:xfrm>
                <a:off x="7677431" y="405074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5" name="Google Shape;1745;p36"/>
              <p:cNvSpPr/>
              <p:nvPr/>
            </p:nvSpPr>
            <p:spPr>
              <a:xfrm>
                <a:off x="6621743" y="288393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6" name="Google Shape;1746;p36"/>
              <p:cNvSpPr/>
              <p:nvPr/>
            </p:nvSpPr>
            <p:spPr>
              <a:xfrm>
                <a:off x="6621743" y="306490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7" name="Google Shape;1747;p36"/>
              <p:cNvSpPr/>
              <p:nvPr/>
            </p:nvSpPr>
            <p:spPr>
              <a:xfrm>
                <a:off x="6655081" y="329826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8" name="Google Shape;1748;p36"/>
              <p:cNvSpPr/>
              <p:nvPr/>
            </p:nvSpPr>
            <p:spPr>
              <a:xfrm>
                <a:off x="6791606" y="347606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49" name="Google Shape;1749;p36"/>
              <p:cNvSpPr/>
              <p:nvPr/>
            </p:nvSpPr>
            <p:spPr>
              <a:xfrm>
                <a:off x="6945593" y="366339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0" name="Google Shape;1750;p36"/>
              <p:cNvSpPr/>
              <p:nvPr/>
            </p:nvSpPr>
            <p:spPr>
              <a:xfrm>
                <a:off x="7201181" y="383166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1" name="Google Shape;1751;p36"/>
              <p:cNvSpPr/>
              <p:nvPr/>
            </p:nvSpPr>
            <p:spPr>
              <a:xfrm>
                <a:off x="7347231" y="400311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2" name="Google Shape;1752;p36"/>
              <p:cNvSpPr/>
              <p:nvPr/>
            </p:nvSpPr>
            <p:spPr>
              <a:xfrm>
                <a:off x="7382156" y="416821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3" name="Google Shape;1753;p36"/>
              <p:cNvSpPr/>
              <p:nvPr/>
            </p:nvSpPr>
            <p:spPr>
              <a:xfrm>
                <a:off x="7591706" y="419203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4" name="Google Shape;1754;p36"/>
              <p:cNvSpPr/>
              <p:nvPr/>
            </p:nvSpPr>
            <p:spPr>
              <a:xfrm>
                <a:off x="6621743" y="334271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5" name="Google Shape;1755;p36"/>
              <p:cNvSpPr/>
              <p:nvPr/>
            </p:nvSpPr>
            <p:spPr>
              <a:xfrm>
                <a:off x="6621743" y="352051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6" name="Google Shape;1756;p36"/>
              <p:cNvSpPr/>
              <p:nvPr/>
            </p:nvSpPr>
            <p:spPr>
              <a:xfrm>
                <a:off x="6670956" y="375705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7" name="Google Shape;1757;p36"/>
              <p:cNvSpPr/>
              <p:nvPr/>
            </p:nvSpPr>
            <p:spPr>
              <a:xfrm>
                <a:off x="6823356" y="394120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8" name="Google Shape;1758;p36"/>
              <p:cNvSpPr/>
              <p:nvPr/>
            </p:nvSpPr>
            <p:spPr>
              <a:xfrm>
                <a:off x="7077356" y="411583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59" name="Google Shape;1759;p36"/>
              <p:cNvSpPr/>
              <p:nvPr/>
            </p:nvSpPr>
            <p:spPr>
              <a:xfrm>
                <a:off x="7229756" y="428410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0" name="Google Shape;1760;p36"/>
              <p:cNvSpPr/>
              <p:nvPr/>
            </p:nvSpPr>
            <p:spPr>
              <a:xfrm>
                <a:off x="7366281" y="432379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1" name="Google Shape;1761;p36"/>
              <p:cNvSpPr/>
              <p:nvPr/>
            </p:nvSpPr>
            <p:spPr>
              <a:xfrm>
                <a:off x="6621743" y="356179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2" name="Google Shape;1762;p36"/>
              <p:cNvSpPr/>
              <p:nvPr/>
            </p:nvSpPr>
            <p:spPr>
              <a:xfrm>
                <a:off x="6621743" y="374911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3" name="Google Shape;1763;p36"/>
              <p:cNvSpPr/>
              <p:nvPr/>
            </p:nvSpPr>
            <p:spPr>
              <a:xfrm>
                <a:off x="6621743" y="392056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4" name="Google Shape;1764;p36"/>
              <p:cNvSpPr/>
              <p:nvPr/>
            </p:nvSpPr>
            <p:spPr>
              <a:xfrm>
                <a:off x="6739218" y="399041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5" name="Google Shape;1765;p36"/>
              <p:cNvSpPr/>
              <p:nvPr/>
            </p:nvSpPr>
            <p:spPr>
              <a:xfrm>
                <a:off x="6904318" y="416504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6" name="Google Shape;1766;p36"/>
              <p:cNvSpPr/>
              <p:nvPr/>
            </p:nvSpPr>
            <p:spPr>
              <a:xfrm>
                <a:off x="7088468" y="445396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7" name="Google Shape;1767;p36"/>
              <p:cNvSpPr/>
              <p:nvPr/>
            </p:nvSpPr>
            <p:spPr>
              <a:xfrm>
                <a:off x="7228168" y="454604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8" name="Google Shape;1768;p36"/>
              <p:cNvSpPr/>
              <p:nvPr/>
            </p:nvSpPr>
            <p:spPr>
              <a:xfrm>
                <a:off x="6621743" y="402851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69" name="Google Shape;1769;p36"/>
              <p:cNvSpPr/>
              <p:nvPr/>
            </p:nvSpPr>
            <p:spPr>
              <a:xfrm>
                <a:off x="6621743" y="420314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0" name="Google Shape;1770;p36"/>
              <p:cNvSpPr/>
              <p:nvPr/>
            </p:nvSpPr>
            <p:spPr>
              <a:xfrm>
                <a:off x="6621743" y="427458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1" name="Google Shape;1771;p36"/>
              <p:cNvSpPr/>
              <p:nvPr/>
            </p:nvSpPr>
            <p:spPr>
              <a:xfrm>
                <a:off x="6778906" y="444285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2" name="Google Shape;1772;p36"/>
              <p:cNvSpPr/>
              <p:nvPr/>
            </p:nvSpPr>
            <p:spPr>
              <a:xfrm>
                <a:off x="6937656" y="461430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3" name="Google Shape;1773;p36"/>
              <p:cNvSpPr/>
              <p:nvPr/>
            </p:nvSpPr>
            <p:spPr>
              <a:xfrm>
                <a:off x="6621743" y="423330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4" name="Google Shape;1774;p36"/>
              <p:cNvSpPr/>
              <p:nvPr/>
            </p:nvSpPr>
            <p:spPr>
              <a:xfrm>
                <a:off x="6621743" y="439840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5" name="Google Shape;1775;p36"/>
              <p:cNvSpPr/>
              <p:nvPr/>
            </p:nvSpPr>
            <p:spPr>
              <a:xfrm>
                <a:off x="6621743" y="456509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6" name="Google Shape;1776;p36"/>
              <p:cNvSpPr/>
              <p:nvPr/>
            </p:nvSpPr>
            <p:spPr>
              <a:xfrm>
                <a:off x="6651906" y="473019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7" name="Google Shape;1777;p36"/>
              <p:cNvSpPr/>
              <p:nvPr/>
            </p:nvSpPr>
            <p:spPr>
              <a:xfrm>
                <a:off x="6812243" y="490164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8" name="Google Shape;1778;p36"/>
              <p:cNvSpPr/>
              <p:nvPr/>
            </p:nvSpPr>
            <p:spPr>
              <a:xfrm>
                <a:off x="6621743" y="468256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79" name="Google Shape;1779;p36"/>
              <p:cNvSpPr/>
              <p:nvPr/>
            </p:nvSpPr>
            <p:spPr>
              <a:xfrm>
                <a:off x="6621743" y="484766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0" name="Google Shape;1780;p36"/>
              <p:cNvSpPr/>
              <p:nvPr/>
            </p:nvSpPr>
            <p:spPr>
              <a:xfrm>
                <a:off x="6621743" y="501435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1" name="Google Shape;1781;p36"/>
              <p:cNvSpPr/>
              <p:nvPr/>
            </p:nvSpPr>
            <p:spPr>
              <a:xfrm>
                <a:off x="6621743" y="513500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2" name="Google Shape;1782;p36"/>
              <p:cNvSpPr/>
              <p:nvPr/>
            </p:nvSpPr>
            <p:spPr>
              <a:xfrm>
                <a:off x="6621743" y="530169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3" name="Google Shape;1783;p36"/>
              <p:cNvSpPr/>
              <p:nvPr/>
            </p:nvSpPr>
            <p:spPr>
              <a:xfrm>
                <a:off x="7972706" y="2464830"/>
                <a:ext cx="46038" cy="46038"/>
              </a:xfrm>
              <a:custGeom>
                <a:avLst/>
                <a:gdLst/>
                <a:ahLst/>
                <a:cxnLst/>
                <a:rect l="l" t="t" r="r" b="b"/>
                <a:pathLst>
                  <a:path w="25" h="25" extrusionOk="0">
                    <a:moveTo>
                      <a:pt x="24" y="0"/>
                    </a:moveTo>
                    <a:cubicBezTo>
                      <a:pt x="24" y="0"/>
                      <a:pt x="23" y="0"/>
                      <a:pt x="23" y="1"/>
                    </a:cubicBezTo>
                    <a:cubicBezTo>
                      <a:pt x="1" y="23"/>
                      <a:pt x="1" y="23"/>
                      <a:pt x="1" y="23"/>
                    </a:cubicBezTo>
                    <a:cubicBezTo>
                      <a:pt x="0" y="23"/>
                      <a:pt x="0" y="24"/>
                      <a:pt x="0" y="25"/>
                    </a:cubicBezTo>
                    <a:cubicBezTo>
                      <a:pt x="1" y="25"/>
                      <a:pt x="1" y="25"/>
                      <a:pt x="1" y="25"/>
                    </a:cubicBezTo>
                    <a:cubicBezTo>
                      <a:pt x="2" y="25"/>
                      <a:pt x="2" y="25"/>
                      <a:pt x="2" y="25"/>
                    </a:cubicBezTo>
                    <a:cubicBezTo>
                      <a:pt x="24" y="3"/>
                      <a:pt x="24" y="3"/>
                      <a:pt x="24" y="3"/>
                    </a:cubicBezTo>
                    <a:cubicBezTo>
                      <a:pt x="25" y="2"/>
                      <a:pt x="25" y="1"/>
                      <a:pt x="25" y="1"/>
                    </a:cubicBezTo>
                    <a:cubicBezTo>
                      <a:pt x="25"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4" name="Google Shape;1784;p36"/>
              <p:cNvSpPr/>
              <p:nvPr/>
            </p:nvSpPr>
            <p:spPr>
              <a:xfrm>
                <a:off x="7518681" y="2425143"/>
                <a:ext cx="55563" cy="55563"/>
              </a:xfrm>
              <a:custGeom>
                <a:avLst/>
                <a:gdLst/>
                <a:ahLst/>
                <a:cxnLst/>
                <a:rect l="l" t="t" r="r" b="b"/>
                <a:pathLst>
                  <a:path w="30" h="30" extrusionOk="0">
                    <a:moveTo>
                      <a:pt x="28" y="0"/>
                    </a:moveTo>
                    <a:cubicBezTo>
                      <a:pt x="28" y="0"/>
                      <a:pt x="27" y="0"/>
                      <a:pt x="27" y="0"/>
                    </a:cubicBezTo>
                    <a:cubicBezTo>
                      <a:pt x="1" y="27"/>
                      <a:pt x="1" y="27"/>
                      <a:pt x="1" y="27"/>
                    </a:cubicBezTo>
                    <a:cubicBezTo>
                      <a:pt x="0" y="28"/>
                      <a:pt x="0" y="29"/>
                      <a:pt x="0" y="29"/>
                    </a:cubicBezTo>
                    <a:cubicBezTo>
                      <a:pt x="0" y="30"/>
                      <a:pt x="1" y="30"/>
                      <a:pt x="1" y="30"/>
                    </a:cubicBezTo>
                    <a:cubicBezTo>
                      <a:pt x="1" y="30"/>
                      <a:pt x="1" y="30"/>
                      <a:pt x="1" y="30"/>
                    </a:cubicBezTo>
                    <a:cubicBezTo>
                      <a:pt x="2" y="30"/>
                      <a:pt x="2" y="29"/>
                      <a:pt x="3" y="29"/>
                    </a:cubicBezTo>
                    <a:cubicBezTo>
                      <a:pt x="29" y="3"/>
                      <a:pt x="29" y="3"/>
                      <a:pt x="29" y="3"/>
                    </a:cubicBezTo>
                    <a:cubicBezTo>
                      <a:pt x="30" y="2"/>
                      <a:pt x="30" y="1"/>
                      <a:pt x="29" y="0"/>
                    </a:cubicBezTo>
                    <a:cubicBezTo>
                      <a:pt x="29" y="0"/>
                      <a:pt x="29" y="0"/>
                      <a:pt x="2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5" name="Google Shape;1785;p36"/>
              <p:cNvSpPr/>
              <p:nvPr/>
            </p:nvSpPr>
            <p:spPr>
              <a:xfrm>
                <a:off x="7679018" y="2585480"/>
                <a:ext cx="55563" cy="55563"/>
              </a:xfrm>
              <a:custGeom>
                <a:avLst/>
                <a:gdLst/>
                <a:ahLst/>
                <a:cxnLst/>
                <a:rect l="l" t="t" r="r" b="b"/>
                <a:pathLst>
                  <a:path w="30" h="30" extrusionOk="0">
                    <a:moveTo>
                      <a:pt x="29" y="0"/>
                    </a:moveTo>
                    <a:cubicBezTo>
                      <a:pt x="29" y="0"/>
                      <a:pt x="28" y="1"/>
                      <a:pt x="28" y="1"/>
                    </a:cubicBezTo>
                    <a:cubicBezTo>
                      <a:pt x="1" y="28"/>
                      <a:pt x="1" y="28"/>
                      <a:pt x="1" y="28"/>
                    </a:cubicBezTo>
                    <a:cubicBezTo>
                      <a:pt x="0" y="28"/>
                      <a:pt x="0" y="29"/>
                      <a:pt x="1" y="30"/>
                    </a:cubicBezTo>
                    <a:cubicBezTo>
                      <a:pt x="1" y="30"/>
                      <a:pt x="1" y="30"/>
                      <a:pt x="2" y="30"/>
                    </a:cubicBezTo>
                    <a:cubicBezTo>
                      <a:pt x="2" y="30"/>
                      <a:pt x="2" y="30"/>
                      <a:pt x="2" y="30"/>
                    </a:cubicBezTo>
                    <a:cubicBezTo>
                      <a:pt x="2" y="30"/>
                      <a:pt x="3" y="30"/>
                      <a:pt x="3" y="30"/>
                    </a:cubicBezTo>
                    <a:cubicBezTo>
                      <a:pt x="30" y="3"/>
                      <a:pt x="30" y="3"/>
                      <a:pt x="30" y="3"/>
                    </a:cubicBezTo>
                    <a:cubicBezTo>
                      <a:pt x="30" y="2"/>
                      <a:pt x="30" y="1"/>
                      <a:pt x="30" y="1"/>
                    </a:cubicBezTo>
                    <a:cubicBezTo>
                      <a:pt x="30" y="1"/>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6" name="Google Shape;1786;p36"/>
              <p:cNvSpPr/>
              <p:nvPr/>
            </p:nvSpPr>
            <p:spPr>
              <a:xfrm>
                <a:off x="7840943" y="2747405"/>
                <a:ext cx="55563" cy="55563"/>
              </a:xfrm>
              <a:custGeom>
                <a:avLst/>
                <a:gdLst/>
                <a:ahLst/>
                <a:cxnLst/>
                <a:rect l="l" t="t" r="r" b="b"/>
                <a:pathLst>
                  <a:path w="30" h="30" extrusionOk="0">
                    <a:moveTo>
                      <a:pt x="29" y="0"/>
                    </a:moveTo>
                    <a:cubicBezTo>
                      <a:pt x="28" y="0"/>
                      <a:pt x="28" y="0"/>
                      <a:pt x="27" y="1"/>
                    </a:cubicBezTo>
                    <a:cubicBezTo>
                      <a:pt x="1" y="27"/>
                      <a:pt x="1" y="27"/>
                      <a:pt x="1" y="27"/>
                    </a:cubicBezTo>
                    <a:cubicBezTo>
                      <a:pt x="0" y="28"/>
                      <a:pt x="0" y="29"/>
                      <a:pt x="0" y="29"/>
                    </a:cubicBezTo>
                    <a:cubicBezTo>
                      <a:pt x="1" y="30"/>
                      <a:pt x="1" y="30"/>
                      <a:pt x="1" y="30"/>
                    </a:cubicBezTo>
                    <a:cubicBezTo>
                      <a:pt x="1" y="30"/>
                      <a:pt x="1" y="30"/>
                      <a:pt x="1" y="30"/>
                    </a:cubicBezTo>
                    <a:cubicBezTo>
                      <a:pt x="2" y="30"/>
                      <a:pt x="2" y="30"/>
                      <a:pt x="3" y="29"/>
                    </a:cubicBezTo>
                    <a:cubicBezTo>
                      <a:pt x="29" y="3"/>
                      <a:pt x="29" y="3"/>
                      <a:pt x="29" y="3"/>
                    </a:cubicBezTo>
                    <a:cubicBezTo>
                      <a:pt x="30" y="2"/>
                      <a:pt x="30" y="1"/>
                      <a:pt x="29" y="0"/>
                    </a:cubicBezTo>
                    <a:cubicBezTo>
                      <a:pt x="29" y="0"/>
                      <a:pt x="29" y="0"/>
                      <a:pt x="29"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7" name="Google Shape;1787;p36"/>
              <p:cNvSpPr/>
              <p:nvPr/>
            </p:nvSpPr>
            <p:spPr>
              <a:xfrm>
                <a:off x="8007631" y="291409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8" name="Google Shape;1788;p36"/>
              <p:cNvSpPr/>
              <p:nvPr/>
            </p:nvSpPr>
            <p:spPr>
              <a:xfrm>
                <a:off x="7064656" y="2385455"/>
                <a:ext cx="65088" cy="63500"/>
              </a:xfrm>
              <a:custGeom>
                <a:avLst/>
                <a:gdLst/>
                <a:ahLst/>
                <a:cxnLst/>
                <a:rect l="l" t="t" r="r" b="b"/>
                <a:pathLst>
                  <a:path w="36" h="35" extrusionOk="0">
                    <a:moveTo>
                      <a:pt x="34" y="0"/>
                    </a:moveTo>
                    <a:cubicBezTo>
                      <a:pt x="33" y="0"/>
                      <a:pt x="33" y="1"/>
                      <a:pt x="32" y="1"/>
                    </a:cubicBezTo>
                    <a:cubicBezTo>
                      <a:pt x="1" y="32"/>
                      <a:pt x="1" y="32"/>
                      <a:pt x="1" y="32"/>
                    </a:cubicBezTo>
                    <a:cubicBezTo>
                      <a:pt x="0" y="33"/>
                      <a:pt x="0" y="34"/>
                      <a:pt x="1" y="35"/>
                    </a:cubicBezTo>
                    <a:cubicBezTo>
                      <a:pt x="1" y="35"/>
                      <a:pt x="2" y="35"/>
                      <a:pt x="2" y="35"/>
                    </a:cubicBezTo>
                    <a:cubicBezTo>
                      <a:pt x="2" y="35"/>
                      <a:pt x="2" y="35"/>
                      <a:pt x="2" y="35"/>
                    </a:cubicBezTo>
                    <a:cubicBezTo>
                      <a:pt x="3" y="35"/>
                      <a:pt x="3" y="35"/>
                      <a:pt x="4" y="34"/>
                    </a:cubicBezTo>
                    <a:cubicBezTo>
                      <a:pt x="35" y="4"/>
                      <a:pt x="35" y="4"/>
                      <a:pt x="35" y="4"/>
                    </a:cubicBezTo>
                    <a:cubicBezTo>
                      <a:pt x="35" y="3"/>
                      <a:pt x="36" y="2"/>
                      <a:pt x="35" y="1"/>
                    </a:cubicBezTo>
                    <a:cubicBezTo>
                      <a:pt x="35" y="1"/>
                      <a:pt x="34" y="0"/>
                      <a:pt x="34"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89" name="Google Shape;1789;p36"/>
              <p:cNvSpPr/>
              <p:nvPr/>
            </p:nvSpPr>
            <p:spPr>
              <a:xfrm>
                <a:off x="7388506" y="466034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0" name="Google Shape;1790;p36"/>
              <p:cNvSpPr/>
              <p:nvPr/>
            </p:nvSpPr>
            <p:spPr>
              <a:xfrm>
                <a:off x="6880506" y="426981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1" name="Google Shape;1791;p36"/>
              <p:cNvSpPr/>
              <p:nvPr/>
            </p:nvSpPr>
            <p:spPr>
              <a:xfrm>
                <a:off x="6880506" y="426981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2" name="Google Shape;1792;p36"/>
              <p:cNvSpPr/>
              <p:nvPr/>
            </p:nvSpPr>
            <p:spPr>
              <a:xfrm>
                <a:off x="7048781" y="444126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3" name="Google Shape;1793;p36"/>
              <p:cNvSpPr/>
              <p:nvPr/>
            </p:nvSpPr>
            <p:spPr>
              <a:xfrm>
                <a:off x="7050368" y="444285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4" name="Google Shape;1794;p36"/>
              <p:cNvSpPr/>
              <p:nvPr/>
            </p:nvSpPr>
            <p:spPr>
              <a:xfrm>
                <a:off x="7282143" y="465558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5" name="Google Shape;1795;p36"/>
              <p:cNvSpPr/>
              <p:nvPr/>
            </p:nvSpPr>
            <p:spPr>
              <a:xfrm>
                <a:off x="7261506" y="494768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6" name="Google Shape;1796;p36"/>
              <p:cNvSpPr/>
              <p:nvPr/>
            </p:nvSpPr>
            <p:spPr>
              <a:xfrm>
                <a:off x="6621743" y="4393643"/>
                <a:ext cx="112713" cy="120650"/>
              </a:xfrm>
              <a:custGeom>
                <a:avLst/>
                <a:gdLst/>
                <a:ahLst/>
                <a:cxnLst/>
                <a:rect l="l" t="t" r="r" b="b"/>
                <a:pathLst>
                  <a:path w="61" h="66" extrusionOk="0">
                    <a:moveTo>
                      <a:pt x="58" y="0"/>
                    </a:moveTo>
                    <a:cubicBezTo>
                      <a:pt x="56" y="0"/>
                      <a:pt x="55" y="0"/>
                      <a:pt x="54" y="1"/>
                    </a:cubicBezTo>
                    <a:cubicBezTo>
                      <a:pt x="0" y="55"/>
                      <a:pt x="0" y="55"/>
                      <a:pt x="0" y="55"/>
                    </a:cubicBezTo>
                    <a:cubicBezTo>
                      <a:pt x="0" y="66"/>
                      <a:pt x="0" y="66"/>
                      <a:pt x="0" y="66"/>
                    </a:cubicBezTo>
                    <a:cubicBezTo>
                      <a:pt x="59" y="7"/>
                      <a:pt x="59" y="7"/>
                      <a:pt x="59" y="7"/>
                    </a:cubicBezTo>
                    <a:cubicBezTo>
                      <a:pt x="61" y="5"/>
                      <a:pt x="61" y="2"/>
                      <a:pt x="60" y="1"/>
                    </a:cubicBezTo>
                    <a:cubicBezTo>
                      <a:pt x="59" y="0"/>
                      <a:pt x="58" y="0"/>
                      <a:pt x="58"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7" name="Google Shape;1797;p36"/>
              <p:cNvSpPr/>
              <p:nvPr/>
            </p:nvSpPr>
            <p:spPr>
              <a:xfrm>
                <a:off x="6758268" y="456350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8" name="Google Shape;1798;p36"/>
              <p:cNvSpPr/>
              <p:nvPr/>
            </p:nvSpPr>
            <p:spPr>
              <a:xfrm>
                <a:off x="6758268" y="456350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799" name="Google Shape;1799;p36"/>
              <p:cNvSpPr/>
              <p:nvPr/>
            </p:nvSpPr>
            <p:spPr>
              <a:xfrm>
                <a:off x="6923368" y="472860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0" name="Google Shape;1800;p36"/>
              <p:cNvSpPr/>
              <p:nvPr/>
            </p:nvSpPr>
            <p:spPr>
              <a:xfrm>
                <a:off x="6923368" y="472860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1" name="Google Shape;1801;p36"/>
              <p:cNvSpPr/>
              <p:nvPr/>
            </p:nvSpPr>
            <p:spPr>
              <a:xfrm>
                <a:off x="6999568" y="477623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2" name="Google Shape;1802;p36"/>
              <p:cNvSpPr/>
              <p:nvPr/>
            </p:nvSpPr>
            <p:spPr>
              <a:xfrm>
                <a:off x="6967818" y="506039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3" name="Google Shape;1803;p36"/>
              <p:cNvSpPr/>
              <p:nvPr/>
            </p:nvSpPr>
            <p:spPr>
              <a:xfrm>
                <a:off x="7136093" y="522549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4" name="Google Shape;1804;p36"/>
              <p:cNvSpPr/>
              <p:nvPr/>
            </p:nvSpPr>
            <p:spPr>
              <a:xfrm>
                <a:off x="6621743" y="484131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5" name="Google Shape;1805;p36"/>
              <p:cNvSpPr/>
              <p:nvPr/>
            </p:nvSpPr>
            <p:spPr>
              <a:xfrm>
                <a:off x="6621743" y="484131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6" name="Google Shape;1806;p36"/>
              <p:cNvSpPr/>
              <p:nvPr/>
            </p:nvSpPr>
            <p:spPr>
              <a:xfrm>
                <a:off x="6793193" y="501276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7" name="Google Shape;1807;p36"/>
              <p:cNvSpPr/>
              <p:nvPr/>
            </p:nvSpPr>
            <p:spPr>
              <a:xfrm>
                <a:off x="6793193" y="5012768"/>
                <a:ext cx="122238" cy="120650"/>
              </a:xfrm>
              <a:custGeom>
                <a:avLst/>
                <a:gdLst/>
                <a:ahLst/>
                <a:cxnLst/>
                <a:rect l="l" t="t" r="r" b="b"/>
                <a:pathLst>
                  <a:path w="66" h="66" extrusionOk="0">
                    <a:moveTo>
                      <a:pt x="66" y="0"/>
                    </a:moveTo>
                    <a:cubicBezTo>
                      <a:pt x="65" y="0"/>
                      <a:pt x="64" y="1"/>
                      <a:pt x="63" y="2"/>
                    </a:cubicBezTo>
                    <a:cubicBezTo>
                      <a:pt x="1" y="63"/>
                      <a:pt x="1" y="63"/>
                      <a:pt x="1" y="63"/>
                    </a:cubicBezTo>
                    <a:cubicBezTo>
                      <a:pt x="1" y="64"/>
                      <a:pt x="0" y="65"/>
                      <a:pt x="0" y="66"/>
                    </a:cubicBezTo>
                    <a:cubicBezTo>
                      <a:pt x="66" y="0"/>
                      <a:pt x="66" y="0"/>
                      <a:pt x="66"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8" name="Google Shape;1808;p36"/>
              <p:cNvSpPr/>
              <p:nvPr/>
            </p:nvSpPr>
            <p:spPr>
              <a:xfrm>
                <a:off x="6874156" y="505880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09" name="Google Shape;1809;p36"/>
              <p:cNvSpPr/>
              <p:nvPr/>
            </p:nvSpPr>
            <p:spPr>
              <a:xfrm>
                <a:off x="6837643" y="534773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10" name="Google Shape;1810;p36"/>
              <p:cNvSpPr/>
              <p:nvPr/>
            </p:nvSpPr>
            <p:spPr>
              <a:xfrm>
                <a:off x="6670956" y="530486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11" name="Google Shape;1811;p36"/>
              <p:cNvSpPr/>
              <p:nvPr/>
            </p:nvSpPr>
            <p:spPr>
              <a:xfrm>
                <a:off x="6670956" y="530486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40000">
                    <a:srgbClr val="D8D8D8"/>
                  </a:gs>
                  <a:gs pos="100000">
                    <a:srgbClr val="F2F2F2"/>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grpSp>
        <p:grpSp>
          <p:nvGrpSpPr>
            <p:cNvPr id="1812" name="Google Shape;1812;p36"/>
            <p:cNvGrpSpPr/>
            <p:nvPr/>
          </p:nvGrpSpPr>
          <p:grpSpPr>
            <a:xfrm rot="-5400000" flipH="1">
              <a:off x="9905279" y="-880751"/>
              <a:ext cx="1392619" cy="3142438"/>
              <a:chOff x="1704975" y="3175"/>
              <a:chExt cx="1912938" cy="3813176"/>
            </a:xfrm>
          </p:grpSpPr>
          <p:sp>
            <p:nvSpPr>
              <p:cNvPr id="1813" name="Google Shape;1813;p36"/>
              <p:cNvSpPr/>
              <p:nvPr/>
            </p:nvSpPr>
            <p:spPr>
              <a:xfrm>
                <a:off x="2233613" y="317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14" name="Google Shape;1814;p36"/>
              <p:cNvSpPr/>
              <p:nvPr/>
            </p:nvSpPr>
            <p:spPr>
              <a:xfrm>
                <a:off x="2422525" y="20161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15" name="Google Shape;1815;p36"/>
              <p:cNvSpPr/>
              <p:nvPr/>
            </p:nvSpPr>
            <p:spPr>
              <a:xfrm>
                <a:off x="2619375" y="39846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16" name="Google Shape;1816;p36"/>
              <p:cNvSpPr/>
              <p:nvPr/>
            </p:nvSpPr>
            <p:spPr>
              <a:xfrm>
                <a:off x="2690813" y="46831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17" name="Google Shape;1817;p36"/>
              <p:cNvSpPr/>
              <p:nvPr/>
            </p:nvSpPr>
            <p:spPr>
              <a:xfrm>
                <a:off x="1968500" y="12541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18" name="Google Shape;1818;p36"/>
              <p:cNvSpPr/>
              <p:nvPr/>
            </p:nvSpPr>
            <p:spPr>
              <a:xfrm>
                <a:off x="2025650" y="22225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19" name="Google Shape;1819;p36"/>
              <p:cNvSpPr/>
              <p:nvPr/>
            </p:nvSpPr>
            <p:spPr>
              <a:xfrm>
                <a:off x="2252663" y="40322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0" name="Google Shape;1820;p36"/>
              <p:cNvSpPr/>
              <p:nvPr/>
            </p:nvSpPr>
            <p:spPr>
              <a:xfrm>
                <a:off x="2400300" y="58737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1" name="Google Shape;1821;p36"/>
              <p:cNvSpPr/>
              <p:nvPr/>
            </p:nvSpPr>
            <p:spPr>
              <a:xfrm>
                <a:off x="2574925" y="77152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2" name="Google Shape;1822;p36"/>
              <p:cNvSpPr/>
              <p:nvPr/>
            </p:nvSpPr>
            <p:spPr>
              <a:xfrm>
                <a:off x="2740025" y="93662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3" name="Google Shape;1823;p36"/>
              <p:cNvSpPr/>
              <p:nvPr/>
            </p:nvSpPr>
            <p:spPr>
              <a:xfrm>
                <a:off x="2911475" y="110648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4" name="Google Shape;1824;p36"/>
              <p:cNvSpPr/>
              <p:nvPr/>
            </p:nvSpPr>
            <p:spPr>
              <a:xfrm>
                <a:off x="3162300" y="135413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5" name="Google Shape;1825;p36"/>
              <p:cNvSpPr/>
              <p:nvPr/>
            </p:nvSpPr>
            <p:spPr>
              <a:xfrm>
                <a:off x="1852613" y="34448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6" name="Google Shape;1826;p36"/>
              <p:cNvSpPr/>
              <p:nvPr/>
            </p:nvSpPr>
            <p:spPr>
              <a:xfrm>
                <a:off x="2046288" y="49688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7" name="Google Shape;1827;p36"/>
              <p:cNvSpPr/>
              <p:nvPr/>
            </p:nvSpPr>
            <p:spPr>
              <a:xfrm>
                <a:off x="2070100" y="68103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8" name="Google Shape;1828;p36"/>
              <p:cNvSpPr/>
              <p:nvPr/>
            </p:nvSpPr>
            <p:spPr>
              <a:xfrm>
                <a:off x="2281238" y="86518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29" name="Google Shape;1829;p36"/>
              <p:cNvSpPr/>
              <p:nvPr/>
            </p:nvSpPr>
            <p:spPr>
              <a:xfrm>
                <a:off x="2436813" y="104298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0" name="Google Shape;1830;p36"/>
              <p:cNvSpPr/>
              <p:nvPr/>
            </p:nvSpPr>
            <p:spPr>
              <a:xfrm>
                <a:off x="2609850" y="121761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1" name="Google Shape;1831;p36"/>
              <p:cNvSpPr/>
              <p:nvPr/>
            </p:nvSpPr>
            <p:spPr>
              <a:xfrm>
                <a:off x="2781300" y="138906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2" name="Google Shape;1832;p36"/>
              <p:cNvSpPr/>
              <p:nvPr/>
            </p:nvSpPr>
            <p:spPr>
              <a:xfrm>
                <a:off x="2952750" y="155892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3" name="Google Shape;1833;p36"/>
              <p:cNvSpPr/>
              <p:nvPr/>
            </p:nvSpPr>
            <p:spPr>
              <a:xfrm>
                <a:off x="3117850" y="172720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4" name="Google Shape;1834;p36"/>
              <p:cNvSpPr/>
              <p:nvPr/>
            </p:nvSpPr>
            <p:spPr>
              <a:xfrm>
                <a:off x="3284538" y="1892300"/>
                <a:ext cx="333375" cy="327025"/>
              </a:xfrm>
              <a:custGeom>
                <a:avLst/>
                <a:gdLst/>
                <a:ahLst/>
                <a:cxnLst/>
                <a:rect l="l" t="t" r="r" b="b"/>
                <a:pathLst>
                  <a:path w="181" h="178" extrusionOk="0">
                    <a:moveTo>
                      <a:pt x="172" y="0"/>
                    </a:moveTo>
                    <a:cubicBezTo>
                      <a:pt x="169" y="0"/>
                      <a:pt x="166" y="1"/>
                      <a:pt x="164" y="3"/>
                    </a:cubicBezTo>
                    <a:cubicBezTo>
                      <a:pt x="5" y="162"/>
                      <a:pt x="5" y="162"/>
                      <a:pt x="5" y="162"/>
                    </a:cubicBezTo>
                    <a:cubicBezTo>
                      <a:pt x="0" y="167"/>
                      <a:pt x="0" y="173"/>
                      <a:pt x="3" y="176"/>
                    </a:cubicBezTo>
                    <a:cubicBezTo>
                      <a:pt x="5" y="178"/>
                      <a:pt x="6" y="178"/>
                      <a:pt x="9" y="178"/>
                    </a:cubicBezTo>
                    <a:cubicBezTo>
                      <a:pt x="9" y="178"/>
                      <a:pt x="9" y="178"/>
                      <a:pt x="10" y="178"/>
                    </a:cubicBezTo>
                    <a:cubicBezTo>
                      <a:pt x="12" y="178"/>
                      <a:pt x="15" y="177"/>
                      <a:pt x="17" y="175"/>
                    </a:cubicBezTo>
                    <a:cubicBezTo>
                      <a:pt x="176" y="16"/>
                      <a:pt x="176" y="16"/>
                      <a:pt x="176" y="16"/>
                    </a:cubicBezTo>
                    <a:cubicBezTo>
                      <a:pt x="180" y="11"/>
                      <a:pt x="181" y="5"/>
                      <a:pt x="178" y="2"/>
                    </a:cubicBezTo>
                    <a:cubicBezTo>
                      <a:pt x="176" y="0"/>
                      <a:pt x="174" y="0"/>
                      <a:pt x="1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5" name="Google Shape;1835;p36"/>
              <p:cNvSpPr/>
              <p:nvPr/>
            </p:nvSpPr>
            <p:spPr>
              <a:xfrm>
                <a:off x="1704975" y="255588"/>
                <a:ext cx="163513" cy="203200"/>
              </a:xfrm>
              <a:custGeom>
                <a:avLst/>
                <a:gdLst/>
                <a:ahLst/>
                <a:cxnLst/>
                <a:rect l="l" t="t" r="r" b="b"/>
                <a:pathLst>
                  <a:path w="89" h="110" extrusionOk="0">
                    <a:moveTo>
                      <a:pt x="72" y="0"/>
                    </a:moveTo>
                    <a:cubicBezTo>
                      <a:pt x="67" y="0"/>
                      <a:pt x="61" y="2"/>
                      <a:pt x="56" y="7"/>
                    </a:cubicBezTo>
                    <a:cubicBezTo>
                      <a:pt x="0" y="63"/>
                      <a:pt x="0" y="63"/>
                      <a:pt x="0" y="63"/>
                    </a:cubicBezTo>
                    <a:cubicBezTo>
                      <a:pt x="0" y="110"/>
                      <a:pt x="0" y="110"/>
                      <a:pt x="0" y="110"/>
                    </a:cubicBezTo>
                    <a:cubicBezTo>
                      <a:pt x="79" y="31"/>
                      <a:pt x="79" y="31"/>
                      <a:pt x="79" y="31"/>
                    </a:cubicBezTo>
                    <a:cubicBezTo>
                      <a:pt x="88" y="22"/>
                      <a:pt x="89" y="10"/>
                      <a:pt x="83" y="4"/>
                    </a:cubicBezTo>
                    <a:cubicBezTo>
                      <a:pt x="80" y="1"/>
                      <a:pt x="76"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6" name="Google Shape;1836;p36"/>
              <p:cNvSpPr/>
              <p:nvPr/>
            </p:nvSpPr>
            <p:spPr>
              <a:xfrm>
                <a:off x="1704975" y="44767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7" name="Google Shape;1837;p36"/>
              <p:cNvSpPr/>
              <p:nvPr/>
            </p:nvSpPr>
            <p:spPr>
              <a:xfrm>
                <a:off x="1782763" y="72866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8" name="Google Shape;1838;p36"/>
              <p:cNvSpPr/>
              <p:nvPr/>
            </p:nvSpPr>
            <p:spPr>
              <a:xfrm>
                <a:off x="1911350" y="79851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39" name="Google Shape;1839;p36"/>
              <p:cNvSpPr/>
              <p:nvPr/>
            </p:nvSpPr>
            <p:spPr>
              <a:xfrm>
                <a:off x="2000250" y="97790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0" name="Google Shape;1840;p36"/>
              <p:cNvSpPr/>
              <p:nvPr/>
            </p:nvSpPr>
            <p:spPr>
              <a:xfrm>
                <a:off x="2147888" y="116205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1" name="Google Shape;1841;p36"/>
              <p:cNvSpPr/>
              <p:nvPr/>
            </p:nvSpPr>
            <p:spPr>
              <a:xfrm>
                <a:off x="2316163" y="134143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2" name="Google Shape;1842;p36"/>
              <p:cNvSpPr/>
              <p:nvPr/>
            </p:nvSpPr>
            <p:spPr>
              <a:xfrm>
                <a:off x="2484438" y="150812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3" name="Google Shape;1843;p36"/>
              <p:cNvSpPr/>
              <p:nvPr/>
            </p:nvSpPr>
            <p:spPr>
              <a:xfrm>
                <a:off x="2654300" y="167640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4" name="Google Shape;1844;p36"/>
              <p:cNvSpPr/>
              <p:nvPr/>
            </p:nvSpPr>
            <p:spPr>
              <a:xfrm>
                <a:off x="2825750" y="184785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5" name="Google Shape;1845;p36"/>
              <p:cNvSpPr/>
              <p:nvPr/>
            </p:nvSpPr>
            <p:spPr>
              <a:xfrm>
                <a:off x="3054350" y="201295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6" name="Google Shape;1846;p36"/>
              <p:cNvSpPr/>
              <p:nvPr/>
            </p:nvSpPr>
            <p:spPr>
              <a:xfrm>
                <a:off x="3221038" y="2182813"/>
                <a:ext cx="266700" cy="263525"/>
              </a:xfrm>
              <a:custGeom>
                <a:avLst/>
                <a:gdLst/>
                <a:ahLst/>
                <a:cxnLst/>
                <a:rect l="l" t="t" r="r" b="b"/>
                <a:pathLst>
                  <a:path w="144" h="143" extrusionOk="0">
                    <a:moveTo>
                      <a:pt x="135" y="0"/>
                    </a:moveTo>
                    <a:cubicBezTo>
                      <a:pt x="132" y="0"/>
                      <a:pt x="129" y="2"/>
                      <a:pt x="127" y="4"/>
                    </a:cubicBezTo>
                    <a:cubicBezTo>
                      <a:pt x="0" y="131"/>
                      <a:pt x="0" y="131"/>
                      <a:pt x="0" y="131"/>
                    </a:cubicBezTo>
                    <a:cubicBezTo>
                      <a:pt x="3" y="132"/>
                      <a:pt x="6" y="133"/>
                      <a:pt x="8" y="135"/>
                    </a:cubicBezTo>
                    <a:cubicBezTo>
                      <a:pt x="10" y="137"/>
                      <a:pt x="11" y="140"/>
                      <a:pt x="12" y="143"/>
                    </a:cubicBezTo>
                    <a:cubicBezTo>
                      <a:pt x="139" y="16"/>
                      <a:pt x="139" y="16"/>
                      <a:pt x="139" y="16"/>
                    </a:cubicBezTo>
                    <a:cubicBezTo>
                      <a:pt x="143" y="12"/>
                      <a:pt x="144" y="6"/>
                      <a:pt x="141" y="2"/>
                    </a:cubicBezTo>
                    <a:cubicBezTo>
                      <a:pt x="139" y="1"/>
                      <a:pt x="137" y="0"/>
                      <a:pt x="13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7" name="Google Shape;1847;p36"/>
              <p:cNvSpPr/>
              <p:nvPr/>
            </p:nvSpPr>
            <p:spPr>
              <a:xfrm>
                <a:off x="1704975" y="523875"/>
                <a:ext cx="57150" cy="98425"/>
              </a:xfrm>
              <a:custGeom>
                <a:avLst/>
                <a:gdLst/>
                <a:ahLst/>
                <a:cxnLst/>
                <a:rect l="l" t="t" r="r" b="b"/>
                <a:pathLst>
                  <a:path w="31" h="53" extrusionOk="0">
                    <a:moveTo>
                      <a:pt x="13" y="0"/>
                    </a:moveTo>
                    <a:cubicBezTo>
                      <a:pt x="9" y="0"/>
                      <a:pt x="4" y="1"/>
                      <a:pt x="0" y="4"/>
                    </a:cubicBezTo>
                    <a:cubicBezTo>
                      <a:pt x="0" y="53"/>
                      <a:pt x="0" y="53"/>
                      <a:pt x="0" y="53"/>
                    </a:cubicBezTo>
                    <a:cubicBezTo>
                      <a:pt x="20" y="33"/>
                      <a:pt x="20" y="33"/>
                      <a:pt x="20" y="33"/>
                    </a:cubicBezTo>
                    <a:cubicBezTo>
                      <a:pt x="29" y="24"/>
                      <a:pt x="31" y="11"/>
                      <a:pt x="24" y="4"/>
                    </a:cubicBezTo>
                    <a:cubicBezTo>
                      <a:pt x="21" y="1"/>
                      <a:pt x="17" y="0"/>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8" name="Google Shape;1848;p36"/>
              <p:cNvSpPr/>
              <p:nvPr/>
            </p:nvSpPr>
            <p:spPr>
              <a:xfrm>
                <a:off x="1704975" y="71278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49" name="Google Shape;1849;p36"/>
              <p:cNvSpPr/>
              <p:nvPr/>
            </p:nvSpPr>
            <p:spPr>
              <a:xfrm>
                <a:off x="1704975" y="84137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0" name="Google Shape;1850;p36"/>
              <p:cNvSpPr/>
              <p:nvPr/>
            </p:nvSpPr>
            <p:spPr>
              <a:xfrm>
                <a:off x="1808163" y="118110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1" name="Google Shape;1851;p36"/>
              <p:cNvSpPr/>
              <p:nvPr/>
            </p:nvSpPr>
            <p:spPr>
              <a:xfrm>
                <a:off x="1938338" y="125571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2" name="Google Shape;1852;p36"/>
              <p:cNvSpPr/>
              <p:nvPr/>
            </p:nvSpPr>
            <p:spPr>
              <a:xfrm>
                <a:off x="2027238" y="143986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3" name="Google Shape;1853;p36"/>
              <p:cNvSpPr/>
              <p:nvPr/>
            </p:nvSpPr>
            <p:spPr>
              <a:xfrm>
                <a:off x="2184400" y="161925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4" name="Google Shape;1854;p36"/>
              <p:cNvSpPr/>
              <p:nvPr/>
            </p:nvSpPr>
            <p:spPr>
              <a:xfrm>
                <a:off x="2351088" y="178911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5" name="Google Shape;1855;p36"/>
              <p:cNvSpPr/>
              <p:nvPr/>
            </p:nvSpPr>
            <p:spPr>
              <a:xfrm>
                <a:off x="2519363" y="195421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6" name="Google Shape;1856;p36"/>
              <p:cNvSpPr/>
              <p:nvPr/>
            </p:nvSpPr>
            <p:spPr>
              <a:xfrm>
                <a:off x="2760663" y="212566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7" name="Google Shape;1857;p36"/>
              <p:cNvSpPr/>
              <p:nvPr/>
            </p:nvSpPr>
            <p:spPr>
              <a:xfrm>
                <a:off x="2927350" y="2297113"/>
                <a:ext cx="285750" cy="280988"/>
              </a:xfrm>
              <a:custGeom>
                <a:avLst/>
                <a:gdLst/>
                <a:ahLst/>
                <a:cxnLst/>
                <a:rect l="l" t="t" r="r" b="b"/>
                <a:pathLst>
                  <a:path w="155" h="153" extrusionOk="0">
                    <a:moveTo>
                      <a:pt x="146" y="0"/>
                    </a:moveTo>
                    <a:cubicBezTo>
                      <a:pt x="143" y="0"/>
                      <a:pt x="139" y="1"/>
                      <a:pt x="137" y="4"/>
                    </a:cubicBezTo>
                    <a:cubicBezTo>
                      <a:pt x="0" y="140"/>
                      <a:pt x="0" y="140"/>
                      <a:pt x="0" y="140"/>
                    </a:cubicBezTo>
                    <a:cubicBezTo>
                      <a:pt x="4" y="140"/>
                      <a:pt x="7" y="142"/>
                      <a:pt x="9" y="144"/>
                    </a:cubicBezTo>
                    <a:cubicBezTo>
                      <a:pt x="12" y="147"/>
                      <a:pt x="13" y="150"/>
                      <a:pt x="13" y="153"/>
                    </a:cubicBezTo>
                    <a:cubicBezTo>
                      <a:pt x="150" y="17"/>
                      <a:pt x="150" y="17"/>
                      <a:pt x="150" y="17"/>
                    </a:cubicBezTo>
                    <a:cubicBezTo>
                      <a:pt x="154" y="12"/>
                      <a:pt x="155" y="5"/>
                      <a:pt x="152" y="2"/>
                    </a:cubicBezTo>
                    <a:cubicBezTo>
                      <a:pt x="150" y="0"/>
                      <a:pt x="148" y="0"/>
                      <a:pt x="14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8" name="Google Shape;1858;p36"/>
              <p:cNvSpPr/>
              <p:nvPr/>
            </p:nvSpPr>
            <p:spPr>
              <a:xfrm>
                <a:off x="1704975" y="95885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59" name="Google Shape;1859;p36"/>
              <p:cNvSpPr/>
              <p:nvPr/>
            </p:nvSpPr>
            <p:spPr>
              <a:xfrm>
                <a:off x="1704975" y="113982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0" name="Google Shape;1860;p36"/>
              <p:cNvSpPr/>
              <p:nvPr/>
            </p:nvSpPr>
            <p:spPr>
              <a:xfrm>
                <a:off x="1738313" y="137318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1" name="Google Shape;1861;p36"/>
              <p:cNvSpPr/>
              <p:nvPr/>
            </p:nvSpPr>
            <p:spPr>
              <a:xfrm>
                <a:off x="1874838" y="155098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2" name="Google Shape;1862;p36"/>
              <p:cNvSpPr/>
              <p:nvPr/>
            </p:nvSpPr>
            <p:spPr>
              <a:xfrm>
                <a:off x="2028825" y="173831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3" name="Google Shape;1863;p36"/>
              <p:cNvSpPr/>
              <p:nvPr/>
            </p:nvSpPr>
            <p:spPr>
              <a:xfrm>
                <a:off x="2284413" y="190658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4" name="Google Shape;1864;p36"/>
              <p:cNvSpPr/>
              <p:nvPr/>
            </p:nvSpPr>
            <p:spPr>
              <a:xfrm>
                <a:off x="2430463" y="207803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5" name="Google Shape;1865;p36"/>
              <p:cNvSpPr/>
              <p:nvPr/>
            </p:nvSpPr>
            <p:spPr>
              <a:xfrm>
                <a:off x="2465388" y="224313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6" name="Google Shape;1866;p36"/>
              <p:cNvSpPr/>
              <p:nvPr/>
            </p:nvSpPr>
            <p:spPr>
              <a:xfrm>
                <a:off x="2674938" y="226695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7" name="Google Shape;1867;p36"/>
              <p:cNvSpPr/>
              <p:nvPr/>
            </p:nvSpPr>
            <p:spPr>
              <a:xfrm>
                <a:off x="2840038" y="2424113"/>
                <a:ext cx="404813" cy="403225"/>
              </a:xfrm>
              <a:custGeom>
                <a:avLst/>
                <a:gdLst/>
                <a:ahLst/>
                <a:cxnLst/>
                <a:rect l="l" t="t" r="r" b="b"/>
                <a:pathLst>
                  <a:path w="220" h="219" extrusionOk="0">
                    <a:moveTo>
                      <a:pt x="204" y="0"/>
                    </a:moveTo>
                    <a:cubicBezTo>
                      <a:pt x="198" y="0"/>
                      <a:pt x="191" y="2"/>
                      <a:pt x="186" y="8"/>
                    </a:cubicBezTo>
                    <a:cubicBezTo>
                      <a:pt x="0" y="194"/>
                      <a:pt x="0" y="194"/>
                      <a:pt x="0" y="194"/>
                    </a:cubicBezTo>
                    <a:cubicBezTo>
                      <a:pt x="3" y="193"/>
                      <a:pt x="6" y="192"/>
                      <a:pt x="8" y="192"/>
                    </a:cubicBezTo>
                    <a:cubicBezTo>
                      <a:pt x="14" y="192"/>
                      <a:pt x="18" y="194"/>
                      <a:pt x="22" y="197"/>
                    </a:cubicBezTo>
                    <a:cubicBezTo>
                      <a:pt x="27" y="203"/>
                      <a:pt x="28" y="211"/>
                      <a:pt x="25" y="219"/>
                    </a:cubicBezTo>
                    <a:cubicBezTo>
                      <a:pt x="211" y="33"/>
                      <a:pt x="211" y="33"/>
                      <a:pt x="211" y="33"/>
                    </a:cubicBezTo>
                    <a:cubicBezTo>
                      <a:pt x="217" y="27"/>
                      <a:pt x="220" y="19"/>
                      <a:pt x="219" y="12"/>
                    </a:cubicBezTo>
                    <a:cubicBezTo>
                      <a:pt x="218" y="9"/>
                      <a:pt x="217" y="6"/>
                      <a:pt x="215" y="4"/>
                    </a:cubicBezTo>
                    <a:cubicBezTo>
                      <a:pt x="213" y="2"/>
                      <a:pt x="210" y="1"/>
                      <a:pt x="207" y="0"/>
                    </a:cubicBezTo>
                    <a:cubicBezTo>
                      <a:pt x="206" y="0"/>
                      <a:pt x="205" y="0"/>
                      <a:pt x="20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8" name="Google Shape;1868;p36"/>
              <p:cNvSpPr/>
              <p:nvPr/>
            </p:nvSpPr>
            <p:spPr>
              <a:xfrm>
                <a:off x="1704975" y="141763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69" name="Google Shape;1869;p36"/>
              <p:cNvSpPr/>
              <p:nvPr/>
            </p:nvSpPr>
            <p:spPr>
              <a:xfrm>
                <a:off x="1704975" y="159543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0" name="Google Shape;1870;p36"/>
              <p:cNvSpPr/>
              <p:nvPr/>
            </p:nvSpPr>
            <p:spPr>
              <a:xfrm>
                <a:off x="1754188" y="183197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1" name="Google Shape;1871;p36"/>
              <p:cNvSpPr/>
              <p:nvPr/>
            </p:nvSpPr>
            <p:spPr>
              <a:xfrm>
                <a:off x="1906588" y="201612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2" name="Google Shape;1872;p36"/>
              <p:cNvSpPr/>
              <p:nvPr/>
            </p:nvSpPr>
            <p:spPr>
              <a:xfrm>
                <a:off x="2160588" y="219075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3" name="Google Shape;1873;p36"/>
              <p:cNvSpPr/>
              <p:nvPr/>
            </p:nvSpPr>
            <p:spPr>
              <a:xfrm>
                <a:off x="2312988" y="235902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4" name="Google Shape;1874;p36"/>
              <p:cNvSpPr/>
              <p:nvPr/>
            </p:nvSpPr>
            <p:spPr>
              <a:xfrm>
                <a:off x="2449513" y="239871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5" name="Google Shape;1875;p36"/>
              <p:cNvSpPr/>
              <p:nvPr/>
            </p:nvSpPr>
            <p:spPr>
              <a:xfrm>
                <a:off x="2614613" y="2554288"/>
                <a:ext cx="338138" cy="338138"/>
              </a:xfrm>
              <a:custGeom>
                <a:avLst/>
                <a:gdLst/>
                <a:ahLst/>
                <a:cxnLst/>
                <a:rect l="l" t="t" r="r" b="b"/>
                <a:pathLst>
                  <a:path w="183" h="183" extrusionOk="0">
                    <a:moveTo>
                      <a:pt x="167" y="0"/>
                    </a:moveTo>
                    <a:cubicBezTo>
                      <a:pt x="161" y="0"/>
                      <a:pt x="155" y="3"/>
                      <a:pt x="150" y="8"/>
                    </a:cubicBezTo>
                    <a:cubicBezTo>
                      <a:pt x="0" y="158"/>
                      <a:pt x="0" y="158"/>
                      <a:pt x="0" y="158"/>
                    </a:cubicBezTo>
                    <a:cubicBezTo>
                      <a:pt x="1" y="158"/>
                      <a:pt x="2" y="158"/>
                      <a:pt x="4" y="158"/>
                    </a:cubicBezTo>
                    <a:cubicBezTo>
                      <a:pt x="10" y="158"/>
                      <a:pt x="15" y="160"/>
                      <a:pt x="19" y="164"/>
                    </a:cubicBezTo>
                    <a:cubicBezTo>
                      <a:pt x="24" y="168"/>
                      <a:pt x="25" y="175"/>
                      <a:pt x="24" y="183"/>
                    </a:cubicBezTo>
                    <a:cubicBezTo>
                      <a:pt x="175" y="32"/>
                      <a:pt x="175" y="32"/>
                      <a:pt x="175" y="32"/>
                    </a:cubicBezTo>
                    <a:cubicBezTo>
                      <a:pt x="180" y="27"/>
                      <a:pt x="183" y="19"/>
                      <a:pt x="182" y="13"/>
                    </a:cubicBezTo>
                    <a:cubicBezTo>
                      <a:pt x="182" y="10"/>
                      <a:pt x="181" y="7"/>
                      <a:pt x="178" y="4"/>
                    </a:cubicBezTo>
                    <a:cubicBezTo>
                      <a:pt x="176" y="2"/>
                      <a:pt x="173" y="0"/>
                      <a:pt x="169"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6" name="Google Shape;1876;p36"/>
              <p:cNvSpPr/>
              <p:nvPr/>
            </p:nvSpPr>
            <p:spPr>
              <a:xfrm>
                <a:off x="1704975" y="163671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7" name="Google Shape;1877;p36"/>
              <p:cNvSpPr/>
              <p:nvPr/>
            </p:nvSpPr>
            <p:spPr>
              <a:xfrm>
                <a:off x="1704975" y="182403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8" name="Google Shape;1878;p36"/>
              <p:cNvSpPr/>
              <p:nvPr/>
            </p:nvSpPr>
            <p:spPr>
              <a:xfrm>
                <a:off x="1704975" y="199548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79" name="Google Shape;1879;p36"/>
              <p:cNvSpPr/>
              <p:nvPr/>
            </p:nvSpPr>
            <p:spPr>
              <a:xfrm>
                <a:off x="1822450" y="206533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0" name="Google Shape;1880;p36"/>
              <p:cNvSpPr/>
              <p:nvPr/>
            </p:nvSpPr>
            <p:spPr>
              <a:xfrm>
                <a:off x="1987550" y="223996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1" name="Google Shape;1881;p36"/>
              <p:cNvSpPr/>
              <p:nvPr/>
            </p:nvSpPr>
            <p:spPr>
              <a:xfrm>
                <a:off x="2171700" y="252888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2" name="Google Shape;1882;p36"/>
              <p:cNvSpPr/>
              <p:nvPr/>
            </p:nvSpPr>
            <p:spPr>
              <a:xfrm>
                <a:off x="2311400" y="262096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3" name="Google Shape;1883;p36"/>
              <p:cNvSpPr/>
              <p:nvPr/>
            </p:nvSpPr>
            <p:spPr>
              <a:xfrm>
                <a:off x="2474913" y="2778125"/>
                <a:ext cx="417513" cy="414338"/>
              </a:xfrm>
              <a:custGeom>
                <a:avLst/>
                <a:gdLst/>
                <a:ahLst/>
                <a:cxnLst/>
                <a:rect l="l" t="t" r="r" b="b"/>
                <a:pathLst>
                  <a:path w="226" h="225" extrusionOk="0">
                    <a:moveTo>
                      <a:pt x="206" y="0"/>
                    </a:moveTo>
                    <a:cubicBezTo>
                      <a:pt x="204" y="0"/>
                      <a:pt x="201" y="1"/>
                      <a:pt x="198" y="2"/>
                    </a:cubicBezTo>
                    <a:cubicBezTo>
                      <a:pt x="194" y="3"/>
                      <a:pt x="190" y="6"/>
                      <a:pt x="186" y="10"/>
                    </a:cubicBezTo>
                    <a:cubicBezTo>
                      <a:pt x="0" y="195"/>
                      <a:pt x="0" y="195"/>
                      <a:pt x="0" y="195"/>
                    </a:cubicBezTo>
                    <a:cubicBezTo>
                      <a:pt x="4" y="194"/>
                      <a:pt x="8" y="193"/>
                      <a:pt x="11" y="193"/>
                    </a:cubicBezTo>
                    <a:cubicBezTo>
                      <a:pt x="17" y="193"/>
                      <a:pt x="22" y="195"/>
                      <a:pt x="26" y="199"/>
                    </a:cubicBezTo>
                    <a:cubicBezTo>
                      <a:pt x="33" y="205"/>
                      <a:pt x="34" y="215"/>
                      <a:pt x="30" y="225"/>
                    </a:cubicBezTo>
                    <a:cubicBezTo>
                      <a:pt x="215" y="39"/>
                      <a:pt x="215" y="39"/>
                      <a:pt x="215" y="39"/>
                    </a:cubicBezTo>
                    <a:cubicBezTo>
                      <a:pt x="219" y="36"/>
                      <a:pt x="222" y="31"/>
                      <a:pt x="223" y="27"/>
                    </a:cubicBezTo>
                    <a:cubicBezTo>
                      <a:pt x="226" y="19"/>
                      <a:pt x="225" y="11"/>
                      <a:pt x="220" y="5"/>
                    </a:cubicBezTo>
                    <a:cubicBezTo>
                      <a:pt x="216" y="2"/>
                      <a:pt x="212" y="0"/>
                      <a:pt x="20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4" name="Google Shape;1884;p36"/>
              <p:cNvSpPr/>
              <p:nvPr/>
            </p:nvSpPr>
            <p:spPr>
              <a:xfrm>
                <a:off x="1704975" y="210343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5" name="Google Shape;1885;p36"/>
              <p:cNvSpPr/>
              <p:nvPr/>
            </p:nvSpPr>
            <p:spPr>
              <a:xfrm>
                <a:off x="1704975" y="227806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6" name="Google Shape;1886;p36"/>
              <p:cNvSpPr/>
              <p:nvPr/>
            </p:nvSpPr>
            <p:spPr>
              <a:xfrm>
                <a:off x="1704975" y="234950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7" name="Google Shape;1887;p36"/>
              <p:cNvSpPr/>
              <p:nvPr/>
            </p:nvSpPr>
            <p:spPr>
              <a:xfrm>
                <a:off x="1862138" y="251777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8" name="Google Shape;1888;p36"/>
              <p:cNvSpPr/>
              <p:nvPr/>
            </p:nvSpPr>
            <p:spPr>
              <a:xfrm>
                <a:off x="2020888" y="268922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89" name="Google Shape;1889;p36"/>
              <p:cNvSpPr/>
              <p:nvPr/>
            </p:nvSpPr>
            <p:spPr>
              <a:xfrm>
                <a:off x="2173288" y="2846388"/>
                <a:ext cx="487363" cy="454025"/>
              </a:xfrm>
              <a:custGeom>
                <a:avLst/>
                <a:gdLst/>
                <a:ahLst/>
                <a:cxnLst/>
                <a:rect l="l" t="t" r="r" b="b"/>
                <a:pathLst>
                  <a:path w="265" h="247" extrusionOk="0">
                    <a:moveTo>
                      <a:pt x="244" y="0"/>
                    </a:moveTo>
                    <a:cubicBezTo>
                      <a:pt x="242" y="0"/>
                      <a:pt x="241" y="0"/>
                      <a:pt x="240" y="0"/>
                    </a:cubicBezTo>
                    <a:cubicBezTo>
                      <a:pt x="233" y="1"/>
                      <a:pt x="226" y="5"/>
                      <a:pt x="220" y="10"/>
                    </a:cubicBezTo>
                    <a:cubicBezTo>
                      <a:pt x="0" y="230"/>
                      <a:pt x="0" y="230"/>
                      <a:pt x="0" y="230"/>
                    </a:cubicBezTo>
                    <a:cubicBezTo>
                      <a:pt x="7" y="225"/>
                      <a:pt x="14" y="222"/>
                      <a:pt x="21" y="222"/>
                    </a:cubicBezTo>
                    <a:cubicBezTo>
                      <a:pt x="27" y="222"/>
                      <a:pt x="32" y="224"/>
                      <a:pt x="36" y="228"/>
                    </a:cubicBezTo>
                    <a:cubicBezTo>
                      <a:pt x="41" y="233"/>
                      <a:pt x="43" y="240"/>
                      <a:pt x="42" y="247"/>
                    </a:cubicBezTo>
                    <a:cubicBezTo>
                      <a:pt x="193" y="97"/>
                      <a:pt x="193" y="97"/>
                      <a:pt x="193" y="97"/>
                    </a:cubicBezTo>
                    <a:cubicBezTo>
                      <a:pt x="195" y="94"/>
                      <a:pt x="199" y="93"/>
                      <a:pt x="202" y="93"/>
                    </a:cubicBezTo>
                    <a:cubicBezTo>
                      <a:pt x="203" y="93"/>
                      <a:pt x="204" y="93"/>
                      <a:pt x="205" y="93"/>
                    </a:cubicBezTo>
                    <a:cubicBezTo>
                      <a:pt x="254" y="44"/>
                      <a:pt x="254" y="44"/>
                      <a:pt x="254" y="44"/>
                    </a:cubicBezTo>
                    <a:cubicBezTo>
                      <a:pt x="260" y="39"/>
                      <a:pt x="263" y="32"/>
                      <a:pt x="264" y="25"/>
                    </a:cubicBezTo>
                    <a:cubicBezTo>
                      <a:pt x="265" y="17"/>
                      <a:pt x="264" y="10"/>
                      <a:pt x="259" y="6"/>
                    </a:cubicBezTo>
                    <a:cubicBezTo>
                      <a:pt x="255" y="2"/>
                      <a:pt x="250" y="0"/>
                      <a:pt x="24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0" name="Google Shape;1890;p36"/>
              <p:cNvSpPr/>
              <p:nvPr/>
            </p:nvSpPr>
            <p:spPr>
              <a:xfrm>
                <a:off x="1704975" y="230822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1" name="Google Shape;1891;p36"/>
              <p:cNvSpPr/>
              <p:nvPr/>
            </p:nvSpPr>
            <p:spPr>
              <a:xfrm>
                <a:off x="1704975" y="247332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2" name="Google Shape;1892;p36"/>
              <p:cNvSpPr/>
              <p:nvPr/>
            </p:nvSpPr>
            <p:spPr>
              <a:xfrm>
                <a:off x="1704975" y="264001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3" name="Google Shape;1893;p36"/>
              <p:cNvSpPr/>
              <p:nvPr/>
            </p:nvSpPr>
            <p:spPr>
              <a:xfrm>
                <a:off x="1735138" y="280511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4" name="Google Shape;1894;p36"/>
              <p:cNvSpPr/>
              <p:nvPr/>
            </p:nvSpPr>
            <p:spPr>
              <a:xfrm>
                <a:off x="1895475" y="297656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5" name="Google Shape;1895;p36"/>
              <p:cNvSpPr/>
              <p:nvPr/>
            </p:nvSpPr>
            <p:spPr>
              <a:xfrm>
                <a:off x="1787525" y="3133725"/>
                <a:ext cx="750888" cy="682625"/>
              </a:xfrm>
              <a:custGeom>
                <a:avLst/>
                <a:gdLst/>
                <a:ahLst/>
                <a:cxnLst/>
                <a:rect l="l" t="t" r="r" b="b"/>
                <a:pathLst>
                  <a:path w="407" h="371" extrusionOk="0">
                    <a:moveTo>
                      <a:pt x="384" y="0"/>
                    </a:moveTo>
                    <a:cubicBezTo>
                      <a:pt x="381" y="0"/>
                      <a:pt x="377" y="1"/>
                      <a:pt x="373" y="2"/>
                    </a:cubicBezTo>
                    <a:cubicBezTo>
                      <a:pt x="369" y="4"/>
                      <a:pt x="364" y="7"/>
                      <a:pt x="360" y="11"/>
                    </a:cubicBezTo>
                    <a:cubicBezTo>
                      <a:pt x="0" y="371"/>
                      <a:pt x="0" y="371"/>
                      <a:pt x="0" y="371"/>
                    </a:cubicBezTo>
                    <a:cubicBezTo>
                      <a:pt x="68" y="371"/>
                      <a:pt x="68" y="371"/>
                      <a:pt x="68" y="371"/>
                    </a:cubicBezTo>
                    <a:cubicBezTo>
                      <a:pt x="58" y="371"/>
                      <a:pt x="58" y="371"/>
                      <a:pt x="58" y="371"/>
                    </a:cubicBezTo>
                    <a:cubicBezTo>
                      <a:pt x="114" y="315"/>
                      <a:pt x="114" y="315"/>
                      <a:pt x="114" y="315"/>
                    </a:cubicBezTo>
                    <a:cubicBezTo>
                      <a:pt x="117" y="312"/>
                      <a:pt x="121" y="310"/>
                      <a:pt x="124" y="310"/>
                    </a:cubicBezTo>
                    <a:cubicBezTo>
                      <a:pt x="125" y="310"/>
                      <a:pt x="127" y="311"/>
                      <a:pt x="128" y="311"/>
                    </a:cubicBezTo>
                    <a:cubicBezTo>
                      <a:pt x="394" y="45"/>
                      <a:pt x="394" y="45"/>
                      <a:pt x="394" y="45"/>
                    </a:cubicBezTo>
                    <a:cubicBezTo>
                      <a:pt x="398" y="41"/>
                      <a:pt x="401" y="36"/>
                      <a:pt x="403" y="32"/>
                    </a:cubicBezTo>
                    <a:cubicBezTo>
                      <a:pt x="407" y="22"/>
                      <a:pt x="406" y="12"/>
                      <a:pt x="399" y="6"/>
                    </a:cubicBezTo>
                    <a:cubicBezTo>
                      <a:pt x="395" y="2"/>
                      <a:pt x="390" y="0"/>
                      <a:pt x="38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6" name="Google Shape;1896;p36"/>
              <p:cNvSpPr/>
              <p:nvPr/>
            </p:nvSpPr>
            <p:spPr>
              <a:xfrm>
                <a:off x="1704975" y="275748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7" name="Google Shape;1897;p36"/>
              <p:cNvSpPr/>
              <p:nvPr/>
            </p:nvSpPr>
            <p:spPr>
              <a:xfrm>
                <a:off x="1704975" y="292258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8" name="Google Shape;1898;p36"/>
              <p:cNvSpPr/>
              <p:nvPr/>
            </p:nvSpPr>
            <p:spPr>
              <a:xfrm>
                <a:off x="1704975" y="308927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899" name="Google Shape;1899;p36"/>
              <p:cNvSpPr/>
              <p:nvPr/>
            </p:nvSpPr>
            <p:spPr>
              <a:xfrm>
                <a:off x="1704975" y="3254375"/>
                <a:ext cx="547688" cy="561975"/>
              </a:xfrm>
              <a:custGeom>
                <a:avLst/>
                <a:gdLst/>
                <a:ahLst/>
                <a:cxnLst/>
                <a:rect l="l" t="t" r="r" b="b"/>
                <a:pathLst>
                  <a:path w="297" h="305" extrusionOk="0">
                    <a:moveTo>
                      <a:pt x="275" y="0"/>
                    </a:moveTo>
                    <a:cubicBezTo>
                      <a:pt x="268" y="0"/>
                      <a:pt x="261" y="3"/>
                      <a:pt x="254" y="8"/>
                    </a:cubicBezTo>
                    <a:cubicBezTo>
                      <a:pt x="253" y="9"/>
                      <a:pt x="252" y="10"/>
                      <a:pt x="251" y="11"/>
                    </a:cubicBezTo>
                    <a:cubicBezTo>
                      <a:pt x="0" y="262"/>
                      <a:pt x="0" y="262"/>
                      <a:pt x="0" y="262"/>
                    </a:cubicBezTo>
                    <a:cubicBezTo>
                      <a:pt x="0" y="305"/>
                      <a:pt x="0" y="305"/>
                      <a:pt x="0" y="305"/>
                    </a:cubicBezTo>
                    <a:cubicBezTo>
                      <a:pt x="26" y="305"/>
                      <a:pt x="26" y="305"/>
                      <a:pt x="26" y="305"/>
                    </a:cubicBezTo>
                    <a:cubicBezTo>
                      <a:pt x="51" y="280"/>
                      <a:pt x="51" y="280"/>
                      <a:pt x="51" y="280"/>
                    </a:cubicBezTo>
                    <a:cubicBezTo>
                      <a:pt x="49" y="276"/>
                      <a:pt x="50" y="271"/>
                      <a:pt x="54" y="267"/>
                    </a:cubicBezTo>
                    <a:cubicBezTo>
                      <a:pt x="226" y="95"/>
                      <a:pt x="226" y="95"/>
                      <a:pt x="226" y="95"/>
                    </a:cubicBezTo>
                    <a:cubicBezTo>
                      <a:pt x="229" y="92"/>
                      <a:pt x="232" y="91"/>
                      <a:pt x="235" y="91"/>
                    </a:cubicBezTo>
                    <a:cubicBezTo>
                      <a:pt x="237" y="91"/>
                      <a:pt x="238" y="91"/>
                      <a:pt x="239" y="92"/>
                    </a:cubicBezTo>
                    <a:cubicBezTo>
                      <a:pt x="280" y="50"/>
                      <a:pt x="280" y="50"/>
                      <a:pt x="280" y="50"/>
                    </a:cubicBezTo>
                    <a:cubicBezTo>
                      <a:pt x="279" y="47"/>
                      <a:pt x="280" y="42"/>
                      <a:pt x="284" y="38"/>
                    </a:cubicBezTo>
                    <a:cubicBezTo>
                      <a:pt x="296" y="25"/>
                      <a:pt x="296" y="25"/>
                      <a:pt x="296" y="25"/>
                    </a:cubicBezTo>
                    <a:cubicBezTo>
                      <a:pt x="297" y="18"/>
                      <a:pt x="295" y="11"/>
                      <a:pt x="290" y="6"/>
                    </a:cubicBezTo>
                    <a:cubicBezTo>
                      <a:pt x="286" y="2"/>
                      <a:pt x="281" y="0"/>
                      <a:pt x="27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0" name="Google Shape;1900;p36"/>
              <p:cNvSpPr/>
              <p:nvPr/>
            </p:nvSpPr>
            <p:spPr>
              <a:xfrm>
                <a:off x="1704975" y="320992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1" name="Google Shape;1901;p36"/>
              <p:cNvSpPr/>
              <p:nvPr/>
            </p:nvSpPr>
            <p:spPr>
              <a:xfrm>
                <a:off x="1704975" y="337661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2" name="Google Shape;1902;p36"/>
              <p:cNvSpPr/>
              <p:nvPr/>
            </p:nvSpPr>
            <p:spPr>
              <a:xfrm>
                <a:off x="3090863" y="98901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3" name="Google Shape;1903;p36"/>
              <p:cNvSpPr/>
              <p:nvPr/>
            </p:nvSpPr>
            <p:spPr>
              <a:xfrm>
                <a:off x="2597150" y="2154238"/>
                <a:ext cx="344488" cy="338138"/>
              </a:xfrm>
              <a:custGeom>
                <a:avLst/>
                <a:gdLst/>
                <a:ahLst/>
                <a:cxnLst/>
                <a:rect l="l" t="t" r="r" b="b"/>
                <a:pathLst>
                  <a:path w="187" h="184" extrusionOk="0">
                    <a:moveTo>
                      <a:pt x="178" y="0"/>
                    </a:moveTo>
                    <a:cubicBezTo>
                      <a:pt x="175" y="0"/>
                      <a:pt x="171" y="1"/>
                      <a:pt x="169" y="4"/>
                    </a:cubicBezTo>
                    <a:cubicBezTo>
                      <a:pt x="6" y="167"/>
                      <a:pt x="6" y="167"/>
                      <a:pt x="6" y="167"/>
                    </a:cubicBezTo>
                    <a:cubicBezTo>
                      <a:pt x="1" y="172"/>
                      <a:pt x="0" y="178"/>
                      <a:pt x="4" y="182"/>
                    </a:cubicBezTo>
                    <a:cubicBezTo>
                      <a:pt x="5" y="183"/>
                      <a:pt x="7" y="184"/>
                      <a:pt x="9" y="184"/>
                    </a:cubicBezTo>
                    <a:cubicBezTo>
                      <a:pt x="10" y="184"/>
                      <a:pt x="10" y="184"/>
                      <a:pt x="11" y="184"/>
                    </a:cubicBezTo>
                    <a:cubicBezTo>
                      <a:pt x="13" y="183"/>
                      <a:pt x="16" y="182"/>
                      <a:pt x="18" y="180"/>
                    </a:cubicBezTo>
                    <a:cubicBezTo>
                      <a:pt x="181" y="17"/>
                      <a:pt x="181" y="17"/>
                      <a:pt x="181" y="17"/>
                    </a:cubicBezTo>
                    <a:cubicBezTo>
                      <a:pt x="186" y="12"/>
                      <a:pt x="187" y="6"/>
                      <a:pt x="183" y="2"/>
                    </a:cubicBezTo>
                    <a:cubicBezTo>
                      <a:pt x="182" y="1"/>
                      <a:pt x="180" y="0"/>
                      <a:pt x="178"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4" name="Google Shape;1904;p36"/>
              <p:cNvSpPr/>
              <p:nvPr/>
            </p:nvSpPr>
            <p:spPr>
              <a:xfrm>
                <a:off x="2471738" y="273526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5" name="Google Shape;1905;p36"/>
              <p:cNvSpPr/>
              <p:nvPr/>
            </p:nvSpPr>
            <p:spPr>
              <a:xfrm>
                <a:off x="1963738" y="234473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6" name="Google Shape;1906;p36"/>
              <p:cNvSpPr/>
              <p:nvPr/>
            </p:nvSpPr>
            <p:spPr>
              <a:xfrm>
                <a:off x="1963738" y="234473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7" name="Google Shape;1907;p36"/>
              <p:cNvSpPr/>
              <p:nvPr/>
            </p:nvSpPr>
            <p:spPr>
              <a:xfrm>
                <a:off x="2132013" y="251618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8" name="Google Shape;1908;p36"/>
              <p:cNvSpPr/>
              <p:nvPr/>
            </p:nvSpPr>
            <p:spPr>
              <a:xfrm>
                <a:off x="2133600" y="251777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09" name="Google Shape;1909;p36"/>
              <p:cNvSpPr/>
              <p:nvPr/>
            </p:nvSpPr>
            <p:spPr>
              <a:xfrm>
                <a:off x="2365375" y="273050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0" name="Google Shape;1910;p36"/>
              <p:cNvSpPr/>
              <p:nvPr/>
            </p:nvSpPr>
            <p:spPr>
              <a:xfrm>
                <a:off x="2344738" y="302260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1" name="Google Shape;1911;p36"/>
              <p:cNvSpPr/>
              <p:nvPr/>
            </p:nvSpPr>
            <p:spPr>
              <a:xfrm>
                <a:off x="1841500" y="263842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2" name="Google Shape;1912;p36"/>
              <p:cNvSpPr/>
              <p:nvPr/>
            </p:nvSpPr>
            <p:spPr>
              <a:xfrm>
                <a:off x="1841500" y="263842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3" name="Google Shape;1913;p36"/>
              <p:cNvSpPr/>
              <p:nvPr/>
            </p:nvSpPr>
            <p:spPr>
              <a:xfrm>
                <a:off x="2006600" y="280352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4" name="Google Shape;1914;p36"/>
              <p:cNvSpPr/>
              <p:nvPr/>
            </p:nvSpPr>
            <p:spPr>
              <a:xfrm>
                <a:off x="2006600" y="280352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5" name="Google Shape;1915;p36"/>
              <p:cNvSpPr/>
              <p:nvPr/>
            </p:nvSpPr>
            <p:spPr>
              <a:xfrm>
                <a:off x="2082800" y="285115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6" name="Google Shape;1916;p36"/>
              <p:cNvSpPr/>
              <p:nvPr/>
            </p:nvSpPr>
            <p:spPr>
              <a:xfrm>
                <a:off x="2051050" y="313531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7" name="Google Shape;1917;p36"/>
              <p:cNvSpPr/>
              <p:nvPr/>
            </p:nvSpPr>
            <p:spPr>
              <a:xfrm>
                <a:off x="2236788" y="3016250"/>
                <a:ext cx="314325" cy="315913"/>
              </a:xfrm>
              <a:custGeom>
                <a:avLst/>
                <a:gdLst/>
                <a:ahLst/>
                <a:cxnLst/>
                <a:rect l="l" t="t" r="r" b="b"/>
                <a:pathLst>
                  <a:path w="170" h="171" extrusionOk="0">
                    <a:moveTo>
                      <a:pt x="167" y="0"/>
                    </a:moveTo>
                    <a:cubicBezTo>
                      <a:pt x="164" y="0"/>
                      <a:pt x="160" y="1"/>
                      <a:pt x="158" y="4"/>
                    </a:cubicBezTo>
                    <a:cubicBezTo>
                      <a:pt x="7" y="154"/>
                      <a:pt x="7" y="154"/>
                      <a:pt x="7" y="154"/>
                    </a:cubicBezTo>
                    <a:cubicBezTo>
                      <a:pt x="6" y="160"/>
                      <a:pt x="4" y="166"/>
                      <a:pt x="0" y="171"/>
                    </a:cubicBezTo>
                    <a:cubicBezTo>
                      <a:pt x="170" y="0"/>
                      <a:pt x="170" y="0"/>
                      <a:pt x="170" y="0"/>
                    </a:cubicBezTo>
                    <a:cubicBezTo>
                      <a:pt x="169" y="0"/>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8" name="Google Shape;1918;p36"/>
              <p:cNvSpPr/>
              <p:nvPr/>
            </p:nvSpPr>
            <p:spPr>
              <a:xfrm>
                <a:off x="2219325" y="330041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19" name="Google Shape;1919;p36"/>
              <p:cNvSpPr/>
              <p:nvPr/>
            </p:nvSpPr>
            <p:spPr>
              <a:xfrm>
                <a:off x="1704975" y="291623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20" name="Google Shape;1920;p36"/>
              <p:cNvSpPr/>
              <p:nvPr/>
            </p:nvSpPr>
            <p:spPr>
              <a:xfrm>
                <a:off x="1704975" y="291623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21" name="Google Shape;1921;p36"/>
              <p:cNvSpPr/>
              <p:nvPr/>
            </p:nvSpPr>
            <p:spPr>
              <a:xfrm>
                <a:off x="1876425" y="308768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22" name="Google Shape;1922;p36"/>
              <p:cNvSpPr/>
              <p:nvPr/>
            </p:nvSpPr>
            <p:spPr>
              <a:xfrm>
                <a:off x="1957388" y="313372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23" name="Google Shape;1923;p36"/>
              <p:cNvSpPr/>
              <p:nvPr/>
            </p:nvSpPr>
            <p:spPr>
              <a:xfrm>
                <a:off x="1920875" y="342265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24" name="Google Shape;1924;p36"/>
              <p:cNvSpPr/>
              <p:nvPr/>
            </p:nvSpPr>
            <p:spPr>
              <a:xfrm>
                <a:off x="1754188" y="337978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25" name="Google Shape;1925;p36"/>
              <p:cNvSpPr/>
              <p:nvPr/>
            </p:nvSpPr>
            <p:spPr>
              <a:xfrm>
                <a:off x="1754188" y="337978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26" name="Google Shape;1926;p36"/>
              <p:cNvSpPr/>
              <p:nvPr/>
            </p:nvSpPr>
            <p:spPr>
              <a:xfrm>
                <a:off x="1795463" y="3422650"/>
                <a:ext cx="349250" cy="347663"/>
              </a:xfrm>
              <a:custGeom>
                <a:avLst/>
                <a:gdLst/>
                <a:ahLst/>
                <a:cxnLst/>
                <a:rect l="l" t="t" r="r" b="b"/>
                <a:pathLst>
                  <a:path w="190" h="189" extrusionOk="0">
                    <a:moveTo>
                      <a:pt x="186" y="0"/>
                    </a:moveTo>
                    <a:cubicBezTo>
                      <a:pt x="183" y="0"/>
                      <a:pt x="180" y="1"/>
                      <a:pt x="177" y="4"/>
                    </a:cubicBezTo>
                    <a:cubicBezTo>
                      <a:pt x="5" y="176"/>
                      <a:pt x="5" y="176"/>
                      <a:pt x="5" y="176"/>
                    </a:cubicBezTo>
                    <a:cubicBezTo>
                      <a:pt x="1" y="180"/>
                      <a:pt x="0" y="185"/>
                      <a:pt x="2" y="189"/>
                    </a:cubicBezTo>
                    <a:cubicBezTo>
                      <a:pt x="190" y="1"/>
                      <a:pt x="190" y="1"/>
                      <a:pt x="190" y="1"/>
                    </a:cubicBezTo>
                    <a:cubicBezTo>
                      <a:pt x="189" y="0"/>
                      <a:pt x="188" y="0"/>
                      <a:pt x="18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sp>
            <p:nvSpPr>
              <p:cNvPr id="1927" name="Google Shape;1927;p36"/>
              <p:cNvSpPr/>
              <p:nvPr/>
            </p:nvSpPr>
            <p:spPr>
              <a:xfrm>
                <a:off x="1895475" y="3703638"/>
                <a:ext cx="128588" cy="112713"/>
              </a:xfrm>
              <a:custGeom>
                <a:avLst/>
                <a:gdLst/>
                <a:ahLst/>
                <a:cxnLst/>
                <a:rect l="l" t="t" r="r" b="b"/>
                <a:pathLst>
                  <a:path w="70" h="61" extrusionOk="0">
                    <a:moveTo>
                      <a:pt x="66" y="0"/>
                    </a:moveTo>
                    <a:cubicBezTo>
                      <a:pt x="63" y="0"/>
                      <a:pt x="59" y="2"/>
                      <a:pt x="56" y="5"/>
                    </a:cubicBezTo>
                    <a:cubicBezTo>
                      <a:pt x="0" y="61"/>
                      <a:pt x="0" y="61"/>
                      <a:pt x="0" y="61"/>
                    </a:cubicBezTo>
                    <a:cubicBezTo>
                      <a:pt x="10" y="61"/>
                      <a:pt x="10" y="61"/>
                      <a:pt x="10" y="61"/>
                    </a:cubicBezTo>
                    <a:cubicBezTo>
                      <a:pt x="70" y="1"/>
                      <a:pt x="70" y="1"/>
                      <a:pt x="70" y="1"/>
                    </a:cubicBezTo>
                    <a:cubicBezTo>
                      <a:pt x="69" y="1"/>
                      <a:pt x="67" y="0"/>
                      <a:pt x="66" y="0"/>
                    </a:cubicBezTo>
                  </a:path>
                </a:pathLst>
              </a:custGeom>
              <a:gradFill>
                <a:gsLst>
                  <a:gs pos="0">
                    <a:srgbClr val="D8D8D8"/>
                  </a:gs>
                  <a:gs pos="23000">
                    <a:srgbClr val="D8D8D8"/>
                  </a:gs>
                  <a:gs pos="100000">
                    <a:srgbClr val="F2F2F2"/>
                  </a:gs>
                </a:gsLst>
                <a:lin ang="8100019"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venir"/>
                  <a:ea typeface="Avenir"/>
                  <a:cs typeface="Avenir"/>
                  <a:sym typeface="Avenir"/>
                </a:endParaRPr>
              </a:p>
            </p:txBody>
          </p:sp>
        </p:grpSp>
      </p:grpSp>
      <p:sp>
        <p:nvSpPr>
          <p:cNvPr id="1928" name="Google Shape;1928;p36"/>
          <p:cNvSpPr>
            <a:spLocks noGrp="1"/>
          </p:cNvSpPr>
          <p:nvPr>
            <p:ph type="pic" idx="2"/>
          </p:nvPr>
        </p:nvSpPr>
        <p:spPr>
          <a:xfrm>
            <a:off x="266096" y="253219"/>
            <a:ext cx="3884700" cy="4315200"/>
          </a:xfrm>
          <a:prstGeom prst="rect">
            <a:avLst/>
          </a:prstGeom>
          <a:noFill/>
          <a:ln>
            <a:noFill/>
          </a:ln>
        </p:spPr>
      </p:sp>
      <p:sp>
        <p:nvSpPr>
          <p:cNvPr id="1929" name="Google Shape;1929;p36"/>
          <p:cNvSpPr/>
          <p:nvPr/>
        </p:nvSpPr>
        <p:spPr>
          <a:xfrm>
            <a:off x="8261252" y="4324937"/>
            <a:ext cx="538800" cy="5388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venir"/>
              <a:ea typeface="Avenir"/>
              <a:cs typeface="Avenir"/>
              <a:sym typeface="Avenir"/>
            </a:endParaRPr>
          </a:p>
        </p:txBody>
      </p:sp>
      <p:sp>
        <p:nvSpPr>
          <p:cNvPr id="1930" name="Google Shape;1930;p36"/>
          <p:cNvSpPr/>
          <p:nvPr/>
        </p:nvSpPr>
        <p:spPr>
          <a:xfrm>
            <a:off x="8360496" y="4455921"/>
            <a:ext cx="340500" cy="276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 sz="1400" b="1" i="0" u="none" strike="noStrike" cap="none">
                <a:solidFill>
                  <a:srgbClr val="FFFFFF"/>
                </a:solidFill>
                <a:latin typeface="Avenir"/>
                <a:ea typeface="Avenir"/>
                <a:cs typeface="Avenir"/>
                <a:sym typeface="Avenir"/>
              </a:rPr>
              <a:t>‹#›</a:t>
            </a:fld>
            <a:endParaRPr sz="1400" b="1" i="0" u="none" strike="noStrike" cap="none">
              <a:solidFill>
                <a:srgbClr val="FFFFFF"/>
              </a:solidFill>
              <a:latin typeface="Avenir"/>
              <a:ea typeface="Avenir"/>
              <a:cs typeface="Avenir"/>
              <a:sym typeface="Aveni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276"/>
        <p:cNvGrpSpPr/>
        <p:nvPr/>
      </p:nvGrpSpPr>
      <p:grpSpPr>
        <a:xfrm>
          <a:off x="0" y="0"/>
          <a:ext cx="0" cy="0"/>
          <a:chOff x="0" y="0"/>
          <a:chExt cx="0" cy="0"/>
        </a:xfrm>
      </p:grpSpPr>
      <p:sp>
        <p:nvSpPr>
          <p:cNvPr id="277" name="Google Shape;277;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78" name="Google Shape;278;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79" name="Google Shape;27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youtube.com/watch?v=kOFu6b3w6c0"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ZcYSmOnbkp0"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Consultant_surgeon"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hyperlink" Target="https://youtu.be/uvLi3C_5rWg"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hyperlink" Target="https://www.bbc.com/news/av-embeds/uk-43782241/vpid/p065w53b"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Google Shape;1935;p37"/>
          <p:cNvSpPr txBox="1">
            <a:spLocks noGrp="1"/>
          </p:cNvSpPr>
          <p:nvPr>
            <p:ph type="ctrTitle"/>
          </p:nvPr>
        </p:nvSpPr>
        <p:spPr>
          <a:xfrm>
            <a:off x="311700" y="317575"/>
            <a:ext cx="8520600" cy="1635000"/>
          </a:xfrm>
          <a:prstGeom prst="rect">
            <a:avLst/>
          </a:prstGeom>
          <a:solidFill>
            <a:srgbClr val="4A86E8"/>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a:solidFill>
                  <a:schemeClr val="lt1"/>
                </a:solidFill>
              </a:rPr>
              <a:t>75 years since the Windrush generation arrived</a:t>
            </a:r>
            <a:endParaRPr b="1">
              <a:solidFill>
                <a:schemeClr val="lt1"/>
              </a:solidFill>
            </a:endParaRPr>
          </a:p>
        </p:txBody>
      </p:sp>
      <p:sp>
        <p:nvSpPr>
          <p:cNvPr id="1936" name="Google Shape;1936;p37"/>
          <p:cNvSpPr txBox="1">
            <a:spLocks noGrp="1"/>
          </p:cNvSpPr>
          <p:nvPr>
            <p:ph type="subTitle" idx="1"/>
          </p:nvPr>
        </p:nvSpPr>
        <p:spPr>
          <a:xfrm>
            <a:off x="311700" y="1952575"/>
            <a:ext cx="8520600" cy="792600"/>
          </a:xfrm>
          <a:prstGeom prst="rect">
            <a:avLst/>
          </a:prstGeom>
        </p:spPr>
        <p:txBody>
          <a:bodyPr spcFirstLastPara="1" wrap="square" lIns="91425" tIns="91425" rIns="91425" bIns="91425" anchor="t" anchorCtr="0">
            <a:normAutofit fontScale="55000" lnSpcReduction="20000"/>
          </a:bodyPr>
          <a:lstStyle/>
          <a:p>
            <a:pPr marL="0" lvl="0" indent="0" algn="ctr" rtl="0">
              <a:spcBef>
                <a:spcPts val="0"/>
              </a:spcBef>
              <a:spcAft>
                <a:spcPts val="0"/>
              </a:spcAft>
              <a:buNone/>
            </a:pPr>
            <a:endParaRPr dirty="0"/>
          </a:p>
          <a:p>
            <a:pPr marL="0" lvl="0" indent="0" algn="ctr" rtl="0">
              <a:spcBef>
                <a:spcPts val="0"/>
              </a:spcBef>
              <a:spcAft>
                <a:spcPts val="0"/>
              </a:spcAft>
              <a:buNone/>
            </a:pPr>
            <a:r>
              <a:rPr lang="en" dirty="0">
                <a:solidFill>
                  <a:srgbClr val="000000"/>
                </a:solidFill>
              </a:rPr>
              <a:t>The Windrush generation refers to the people who left the caribbean countries and arrived in the UK between 1948 and 1971</a:t>
            </a:r>
            <a:endParaRPr dirty="0">
              <a:solidFill>
                <a:srgbClr val="000000"/>
              </a:solidFill>
            </a:endParaRPr>
          </a:p>
        </p:txBody>
      </p:sp>
      <p:pic>
        <p:nvPicPr>
          <p:cNvPr id="1937" name="Google Shape;1937;p37"/>
          <p:cNvPicPr preferRelativeResize="0"/>
          <p:nvPr/>
        </p:nvPicPr>
        <p:blipFill>
          <a:blip r:embed="rId3">
            <a:alphaModFix/>
          </a:blip>
          <a:stretch>
            <a:fillRect/>
          </a:stretch>
        </p:blipFill>
        <p:spPr>
          <a:xfrm>
            <a:off x="0" y="2571750"/>
            <a:ext cx="2934504" cy="2544850"/>
          </a:xfrm>
          <a:prstGeom prst="rect">
            <a:avLst/>
          </a:prstGeom>
          <a:noFill/>
          <a:ln>
            <a:noFill/>
          </a:ln>
        </p:spPr>
      </p:pic>
      <p:pic>
        <p:nvPicPr>
          <p:cNvPr id="1938" name="Google Shape;1938;p37"/>
          <p:cNvPicPr preferRelativeResize="0"/>
          <p:nvPr/>
        </p:nvPicPr>
        <p:blipFill>
          <a:blip r:embed="rId4">
            <a:alphaModFix/>
          </a:blip>
          <a:stretch>
            <a:fillRect/>
          </a:stretch>
        </p:blipFill>
        <p:spPr>
          <a:xfrm>
            <a:off x="5988149" y="2748950"/>
            <a:ext cx="3155851" cy="2190450"/>
          </a:xfrm>
          <a:prstGeom prst="rect">
            <a:avLst/>
          </a:prstGeom>
          <a:noFill/>
          <a:ln>
            <a:noFill/>
          </a:ln>
        </p:spPr>
      </p:pic>
      <p:pic>
        <p:nvPicPr>
          <p:cNvPr id="1939" name="Google Shape;1939;p37"/>
          <p:cNvPicPr preferRelativeResize="0"/>
          <p:nvPr/>
        </p:nvPicPr>
        <p:blipFill rotWithShape="1">
          <a:blip r:embed="rId5">
            <a:alphaModFix/>
          </a:blip>
          <a:srcRect l="12551" t="20002" r="15687" b="21868"/>
          <a:stretch/>
        </p:blipFill>
        <p:spPr>
          <a:xfrm>
            <a:off x="3712519" y="2947725"/>
            <a:ext cx="1338281" cy="1084025"/>
          </a:xfrm>
          <a:prstGeom prst="rect">
            <a:avLst/>
          </a:prstGeom>
          <a:noFill/>
          <a:ln>
            <a:noFill/>
          </a:ln>
        </p:spPr>
      </p:pic>
      <p:sp>
        <p:nvSpPr>
          <p:cNvPr id="1940" name="Google Shape;1940;p37"/>
          <p:cNvSpPr txBox="1"/>
          <p:nvPr/>
        </p:nvSpPr>
        <p:spPr>
          <a:xfrm>
            <a:off x="3054475" y="4167325"/>
            <a:ext cx="28137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Redemption Song </a:t>
            </a:r>
            <a:endParaRPr/>
          </a:p>
          <a:p>
            <a:pPr marL="0" lvl="0" indent="0" algn="l" rtl="0">
              <a:spcBef>
                <a:spcPts val="0"/>
              </a:spcBef>
              <a:spcAft>
                <a:spcPts val="0"/>
              </a:spcAft>
              <a:buNone/>
            </a:pPr>
            <a:r>
              <a:rPr lang="en" u="sng">
                <a:solidFill>
                  <a:schemeClr val="hlink"/>
                </a:solidFill>
                <a:hlinkClick r:id="rId6"/>
              </a:rPr>
              <a:t>https://www.youtube.com/watch?v=kOFu6b3w6c0</a:t>
            </a:r>
            <a:endParaRPr/>
          </a:p>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2017" name="Google Shape;2017;p46"/>
          <p:cNvSpPr txBox="1">
            <a:spLocks noGrp="1"/>
          </p:cNvSpPr>
          <p:nvPr>
            <p:ph type="title"/>
          </p:nvPr>
        </p:nvSpPr>
        <p:spPr>
          <a:xfrm>
            <a:off x="25350" y="108900"/>
            <a:ext cx="9093300" cy="1226400"/>
          </a:xfrm>
          <a:prstGeom prst="rect">
            <a:avLst/>
          </a:prstGeom>
          <a:solidFill>
            <a:schemeClr val="accent1"/>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20">
                <a:solidFill>
                  <a:schemeClr val="lt1"/>
                </a:solidFill>
              </a:rPr>
              <a:t>The Windrush generation arrived to a society needing their labour, but resentful of their presence. There was a “shocking level of racism” (BBC documentary) in Britain at the time. </a:t>
            </a:r>
            <a:endParaRPr sz="2220">
              <a:solidFill>
                <a:schemeClr val="lt1"/>
              </a:solidFill>
            </a:endParaRPr>
          </a:p>
        </p:txBody>
      </p:sp>
      <p:sp>
        <p:nvSpPr>
          <p:cNvPr id="2018" name="Google Shape;2018;p46"/>
          <p:cNvSpPr txBox="1">
            <a:spLocks noGrp="1"/>
          </p:cNvSpPr>
          <p:nvPr>
            <p:ph type="body" idx="1"/>
          </p:nvPr>
        </p:nvSpPr>
        <p:spPr>
          <a:xfrm>
            <a:off x="4572000" y="1471300"/>
            <a:ext cx="4427400" cy="3546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The new arrivals faced racism when applying for some jobs, housing, mortgages and loans for starting businesses, and were treated very unfairly due to some people’s racism, and even the police. </a:t>
            </a:r>
            <a:endParaRPr>
              <a:solidFill>
                <a:schemeClr val="dk1"/>
              </a:solidFill>
            </a:endParaRPr>
          </a:p>
          <a:p>
            <a:pPr marL="0" lvl="0" indent="0" algn="l" rtl="0">
              <a:spcBef>
                <a:spcPts val="1200"/>
              </a:spcBef>
              <a:spcAft>
                <a:spcPts val="1200"/>
              </a:spcAft>
              <a:buNone/>
            </a:pPr>
            <a:r>
              <a:rPr lang="en">
                <a:solidFill>
                  <a:schemeClr val="dk1"/>
                </a:solidFill>
              </a:rPr>
              <a:t>There was a lot of racism in the schools too. </a:t>
            </a:r>
            <a:endParaRPr>
              <a:solidFill>
                <a:schemeClr val="dk1"/>
              </a:solidFill>
            </a:endParaRPr>
          </a:p>
        </p:txBody>
      </p:sp>
      <p:pic>
        <p:nvPicPr>
          <p:cNvPr id="2019" name="Google Shape;2019;p46"/>
          <p:cNvPicPr preferRelativeResize="0"/>
          <p:nvPr/>
        </p:nvPicPr>
        <p:blipFill>
          <a:blip r:embed="rId3">
            <a:alphaModFix/>
          </a:blip>
          <a:stretch>
            <a:fillRect/>
          </a:stretch>
        </p:blipFill>
        <p:spPr>
          <a:xfrm>
            <a:off x="63375" y="1471300"/>
            <a:ext cx="2500900" cy="3672200"/>
          </a:xfrm>
          <a:prstGeom prst="rect">
            <a:avLst/>
          </a:prstGeom>
          <a:noFill/>
          <a:ln>
            <a:noFill/>
          </a:ln>
        </p:spPr>
      </p:pic>
      <p:pic>
        <p:nvPicPr>
          <p:cNvPr id="2020" name="Google Shape;2020;p46"/>
          <p:cNvPicPr preferRelativeResize="0"/>
          <p:nvPr/>
        </p:nvPicPr>
        <p:blipFill>
          <a:blip r:embed="rId4">
            <a:alphaModFix/>
          </a:blip>
          <a:stretch>
            <a:fillRect/>
          </a:stretch>
        </p:blipFill>
        <p:spPr>
          <a:xfrm>
            <a:off x="2744100" y="1471300"/>
            <a:ext cx="1464259" cy="1497055"/>
          </a:xfrm>
          <a:prstGeom prst="rect">
            <a:avLst/>
          </a:prstGeom>
          <a:noFill/>
          <a:ln>
            <a:noFill/>
          </a:ln>
        </p:spPr>
      </p:pic>
      <p:pic>
        <p:nvPicPr>
          <p:cNvPr id="2021" name="Google Shape;2021;p46"/>
          <p:cNvPicPr preferRelativeResize="0"/>
          <p:nvPr/>
        </p:nvPicPr>
        <p:blipFill>
          <a:blip r:embed="rId5">
            <a:alphaModFix/>
          </a:blip>
          <a:stretch>
            <a:fillRect/>
          </a:stretch>
        </p:blipFill>
        <p:spPr>
          <a:xfrm>
            <a:off x="2744100" y="3126152"/>
            <a:ext cx="1464259" cy="141885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5"/>
        <p:cNvGrpSpPr/>
        <p:nvPr/>
      </p:nvGrpSpPr>
      <p:grpSpPr>
        <a:xfrm>
          <a:off x="0" y="0"/>
          <a:ext cx="0" cy="0"/>
          <a:chOff x="0" y="0"/>
          <a:chExt cx="0" cy="0"/>
        </a:xfrm>
      </p:grpSpPr>
      <p:sp>
        <p:nvSpPr>
          <p:cNvPr id="2026" name="Google Shape;2026;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027" name="Google Shape;2027;p47"/>
          <p:cNvSpPr txBox="1">
            <a:spLocks noGrp="1"/>
          </p:cNvSpPr>
          <p:nvPr>
            <p:ph type="body" idx="1"/>
          </p:nvPr>
        </p:nvSpPr>
        <p:spPr>
          <a:xfrm>
            <a:off x="311700" y="1152475"/>
            <a:ext cx="8520600" cy="3416400"/>
          </a:xfrm>
          <a:prstGeom prst="rect">
            <a:avLst/>
          </a:prstGeom>
          <a:solidFill>
            <a:schemeClr val="accent1"/>
          </a:solidFill>
        </p:spPr>
        <p:txBody>
          <a:bodyPr spcFirstLastPara="1" wrap="square" lIns="91425" tIns="91425" rIns="91425" bIns="91425" anchor="t" anchorCtr="0">
            <a:normAutofit/>
          </a:bodyPr>
          <a:lstStyle/>
          <a:p>
            <a:pPr marL="0" lvl="0" indent="0" algn="ctr" rtl="0">
              <a:spcBef>
                <a:spcPts val="0"/>
              </a:spcBef>
              <a:spcAft>
                <a:spcPts val="0"/>
              </a:spcAft>
              <a:buNone/>
            </a:pPr>
            <a:r>
              <a:rPr lang="en" sz="2200" b="1" dirty="0">
                <a:solidFill>
                  <a:schemeClr val="lt1"/>
                </a:solidFill>
              </a:rPr>
              <a:t>This is a </a:t>
            </a:r>
            <a:r>
              <a:rPr lang="en" sz="2200" b="1" u="sng" dirty="0">
                <a:solidFill>
                  <a:schemeClr val="lt1"/>
                </a:solidFill>
              </a:rPr>
              <a:t>very</a:t>
            </a:r>
            <a:r>
              <a:rPr lang="en" sz="2200" b="1" dirty="0">
                <a:solidFill>
                  <a:schemeClr val="lt1"/>
                </a:solidFill>
              </a:rPr>
              <a:t> sad and shameful part of our British history. And it can be upsetting for those who remember what it was like. We all know how wrong it is to treat someone unfairly because of their differences. </a:t>
            </a:r>
            <a:endParaRPr sz="2200" b="1" dirty="0">
              <a:solidFill>
                <a:schemeClr val="lt1"/>
              </a:solidFill>
            </a:endParaRPr>
          </a:p>
          <a:p>
            <a:pPr marL="0" lvl="0" indent="0" algn="ctr" rtl="0">
              <a:spcBef>
                <a:spcPts val="1200"/>
              </a:spcBef>
              <a:spcAft>
                <a:spcPts val="1200"/>
              </a:spcAft>
              <a:buNone/>
            </a:pPr>
            <a:r>
              <a:rPr lang="en" sz="2200" b="1" dirty="0">
                <a:solidFill>
                  <a:schemeClr val="lt1"/>
                </a:solidFill>
              </a:rPr>
              <a:t>We are all equal. </a:t>
            </a:r>
            <a:endParaRPr sz="2200" b="1" dirty="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1"/>
        <p:cNvGrpSpPr/>
        <p:nvPr/>
      </p:nvGrpSpPr>
      <p:grpSpPr>
        <a:xfrm>
          <a:off x="0" y="0"/>
          <a:ext cx="0" cy="0"/>
          <a:chOff x="0" y="0"/>
          <a:chExt cx="0" cy="0"/>
        </a:xfrm>
      </p:grpSpPr>
      <p:sp>
        <p:nvSpPr>
          <p:cNvPr id="2032" name="Google Shape;2032;p48"/>
          <p:cNvSpPr txBox="1">
            <a:spLocks noGrp="1"/>
          </p:cNvSpPr>
          <p:nvPr>
            <p:ph type="title"/>
          </p:nvPr>
        </p:nvSpPr>
        <p:spPr>
          <a:xfrm>
            <a:off x="172775" y="129275"/>
            <a:ext cx="8828400" cy="10233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a:solidFill>
                  <a:schemeClr val="lt1"/>
                </a:solidFill>
              </a:rPr>
              <a:t>When the Windrush generation arrived, it was the start of multicultural Britain and racism in the UK… </a:t>
            </a:r>
            <a:endParaRPr b="1" baseline="30000">
              <a:solidFill>
                <a:schemeClr val="lt1"/>
              </a:solidFill>
            </a:endParaRPr>
          </a:p>
        </p:txBody>
      </p:sp>
      <p:sp>
        <p:nvSpPr>
          <p:cNvPr id="2033" name="Google Shape;2033;p48"/>
          <p:cNvSpPr txBox="1">
            <a:spLocks noGrp="1"/>
          </p:cNvSpPr>
          <p:nvPr>
            <p:ph type="body" idx="1"/>
          </p:nvPr>
        </p:nvSpPr>
        <p:spPr>
          <a:xfrm>
            <a:off x="348340" y="1793425"/>
            <a:ext cx="4399200" cy="161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dirty="0">
              <a:solidFill>
                <a:schemeClr val="dk1"/>
              </a:solidFill>
            </a:endParaRPr>
          </a:p>
          <a:p>
            <a:pPr marL="0" lvl="0" indent="0" algn="l" rtl="0">
              <a:spcBef>
                <a:spcPts val="1200"/>
              </a:spcBef>
              <a:spcAft>
                <a:spcPts val="0"/>
              </a:spcAft>
              <a:buNone/>
            </a:pPr>
            <a:r>
              <a:rPr lang="en" sz="1800" dirty="0">
                <a:solidFill>
                  <a:schemeClr val="dk1"/>
                </a:solidFill>
              </a:rPr>
              <a:t>B) True, the Windrush migrations were the start of multicultural Britain.</a:t>
            </a:r>
            <a:endParaRPr sz="1800" dirty="0">
              <a:solidFill>
                <a:schemeClr val="dk1"/>
              </a:solidFill>
            </a:endParaRPr>
          </a:p>
          <a:p>
            <a:pPr marL="0" lvl="0" indent="0" algn="l" rtl="0">
              <a:spcBef>
                <a:spcPts val="1200"/>
              </a:spcBef>
              <a:spcAft>
                <a:spcPts val="1200"/>
              </a:spcAft>
              <a:buNone/>
            </a:pPr>
            <a:endParaRPr sz="1800" dirty="0"/>
          </a:p>
        </p:txBody>
      </p:sp>
      <p:sp>
        <p:nvSpPr>
          <p:cNvPr id="2034" name="Google Shape;2034;p48"/>
          <p:cNvSpPr txBox="1"/>
          <p:nvPr/>
        </p:nvSpPr>
        <p:spPr>
          <a:xfrm>
            <a:off x="252600" y="1174575"/>
            <a:ext cx="4074900" cy="8727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AutoNum type="alphaUcParenR"/>
            </a:pPr>
            <a:r>
              <a:rPr lang="en" sz="1800" dirty="0">
                <a:solidFill>
                  <a:schemeClr val="dk1"/>
                </a:solidFill>
              </a:rPr>
              <a:t>False</a:t>
            </a:r>
            <a:r>
              <a:rPr lang="en" sz="1800" dirty="0">
                <a:solidFill>
                  <a:schemeClr val="dk2"/>
                </a:solidFill>
              </a:rPr>
              <a:t>  </a:t>
            </a:r>
            <a:endParaRPr sz="1800" dirty="0">
              <a:solidFill>
                <a:schemeClr val="dk2"/>
              </a:solidFill>
            </a:endParaRPr>
          </a:p>
          <a:p>
            <a:pPr marL="0" lvl="0" indent="0" algn="l" rtl="0">
              <a:spcBef>
                <a:spcPts val="1200"/>
              </a:spcBef>
              <a:spcAft>
                <a:spcPts val="0"/>
              </a:spcAft>
              <a:buNone/>
            </a:pPr>
            <a:endParaRPr dirty="0"/>
          </a:p>
        </p:txBody>
      </p:sp>
      <p:sp>
        <p:nvSpPr>
          <p:cNvPr id="2035" name="Google Shape;2035;p48"/>
          <p:cNvSpPr txBox="1"/>
          <p:nvPr/>
        </p:nvSpPr>
        <p:spPr>
          <a:xfrm>
            <a:off x="36900" y="3410725"/>
            <a:ext cx="9070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20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9"/>
          <p:cNvSpPr txBox="1">
            <a:spLocks noGrp="1"/>
          </p:cNvSpPr>
          <p:nvPr>
            <p:ph type="title"/>
          </p:nvPr>
        </p:nvSpPr>
        <p:spPr>
          <a:xfrm>
            <a:off x="172775" y="129275"/>
            <a:ext cx="8828400" cy="10233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When the Windrush generation arrived, it was the start of multicultural Britain and racism in the UK… </a:t>
            </a:r>
            <a:endParaRPr b="1" baseline="30000">
              <a:solidFill>
                <a:schemeClr val="lt1"/>
              </a:solidFill>
            </a:endParaRPr>
          </a:p>
        </p:txBody>
      </p:sp>
      <p:sp>
        <p:nvSpPr>
          <p:cNvPr id="2041" name="Google Shape;2041;p49"/>
          <p:cNvSpPr txBox="1">
            <a:spLocks noGrp="1"/>
          </p:cNvSpPr>
          <p:nvPr>
            <p:ph type="body" idx="1"/>
          </p:nvPr>
        </p:nvSpPr>
        <p:spPr>
          <a:xfrm>
            <a:off x="172775" y="1793425"/>
            <a:ext cx="4399200" cy="161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p>
          <a:p>
            <a:pPr marL="0" lvl="0" indent="0" algn="l" rtl="0">
              <a:spcBef>
                <a:spcPts val="1200"/>
              </a:spcBef>
              <a:spcAft>
                <a:spcPts val="1200"/>
              </a:spcAft>
              <a:buNone/>
            </a:pPr>
            <a:r>
              <a:rPr lang="en" sz="1800">
                <a:solidFill>
                  <a:schemeClr val="dk1"/>
                </a:solidFill>
              </a:rPr>
              <a:t>B)     True</a:t>
            </a:r>
            <a:endParaRPr sz="1800"/>
          </a:p>
        </p:txBody>
      </p:sp>
      <p:sp>
        <p:nvSpPr>
          <p:cNvPr id="2042" name="Google Shape;2042;p49"/>
          <p:cNvSpPr txBox="1"/>
          <p:nvPr/>
        </p:nvSpPr>
        <p:spPr>
          <a:xfrm>
            <a:off x="252600" y="1174575"/>
            <a:ext cx="4074900" cy="8727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AutoNum type="alphaUcParenR"/>
            </a:pPr>
            <a:r>
              <a:rPr lang="en" sz="1800">
                <a:solidFill>
                  <a:schemeClr val="dk1"/>
                </a:solidFill>
              </a:rPr>
              <a:t>False  </a:t>
            </a:r>
            <a:endParaRPr sz="1800">
              <a:solidFill>
                <a:schemeClr val="dk1"/>
              </a:solidFill>
            </a:endParaRPr>
          </a:p>
          <a:p>
            <a:pPr marL="0" lvl="0" indent="0" algn="l" rtl="0">
              <a:spcBef>
                <a:spcPts val="1200"/>
              </a:spcBef>
              <a:spcAft>
                <a:spcPts val="0"/>
              </a:spcAft>
              <a:buNone/>
            </a:pPr>
            <a:endParaRPr/>
          </a:p>
        </p:txBody>
      </p:sp>
      <p:sp>
        <p:nvSpPr>
          <p:cNvPr id="2043" name="Google Shape;2043;p49"/>
          <p:cNvSpPr txBox="1"/>
          <p:nvPr/>
        </p:nvSpPr>
        <p:spPr>
          <a:xfrm>
            <a:off x="4118458" y="1152575"/>
            <a:ext cx="5025342" cy="132956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dirty="0">
                <a:solidFill>
                  <a:schemeClr val="dk1"/>
                </a:solidFill>
              </a:rPr>
              <a:t>Some African Caribbean and Asian people were already living in Britain, after serving in WWI and many came here to study at university.  Racist people started riots after WWI in Britain, so racial violence was not new. </a:t>
            </a:r>
            <a:endParaRPr sz="1800" dirty="0">
              <a:solidFill>
                <a:schemeClr val="dk1"/>
              </a:solidFill>
            </a:endParaRPr>
          </a:p>
        </p:txBody>
      </p:sp>
      <p:pic>
        <p:nvPicPr>
          <p:cNvPr id="2044" name="Google Shape;2044;p49"/>
          <p:cNvPicPr preferRelativeResize="0"/>
          <p:nvPr/>
        </p:nvPicPr>
        <p:blipFill>
          <a:blip r:embed="rId3">
            <a:alphaModFix/>
          </a:blip>
          <a:stretch>
            <a:fillRect/>
          </a:stretch>
        </p:blipFill>
        <p:spPr>
          <a:xfrm>
            <a:off x="3012013" y="2260600"/>
            <a:ext cx="967663" cy="872700"/>
          </a:xfrm>
          <a:prstGeom prst="rect">
            <a:avLst/>
          </a:prstGeom>
          <a:noFill/>
          <a:ln>
            <a:noFill/>
          </a:ln>
        </p:spPr>
      </p:pic>
      <p:pic>
        <p:nvPicPr>
          <p:cNvPr id="2045" name="Google Shape;2045;p49"/>
          <p:cNvPicPr preferRelativeResize="0"/>
          <p:nvPr/>
        </p:nvPicPr>
        <p:blipFill>
          <a:blip r:embed="rId4">
            <a:alphaModFix/>
          </a:blip>
          <a:stretch>
            <a:fillRect/>
          </a:stretch>
        </p:blipFill>
        <p:spPr>
          <a:xfrm>
            <a:off x="3012013" y="1208026"/>
            <a:ext cx="1043267" cy="1023300"/>
          </a:xfrm>
          <a:prstGeom prst="rect">
            <a:avLst/>
          </a:prstGeom>
          <a:noFill/>
          <a:ln>
            <a:noFill/>
          </a:ln>
        </p:spPr>
      </p:pic>
      <p:sp>
        <p:nvSpPr>
          <p:cNvPr id="2046" name="Google Shape;2046;p49"/>
          <p:cNvSpPr txBox="1"/>
          <p:nvPr/>
        </p:nvSpPr>
        <p:spPr>
          <a:xfrm>
            <a:off x="252599" y="3162574"/>
            <a:ext cx="8474435"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700" dirty="0">
                <a:solidFill>
                  <a:schemeClr val="dk1"/>
                </a:solidFill>
              </a:rPr>
              <a:t>The colour bar is an agreement to not give employment, housing or access to some services to anyone who is African, African Caribbean or Asian. They used to hang up signs to say they are not welcome. </a:t>
            </a:r>
            <a:endParaRPr sz="1700" dirty="0">
              <a:solidFill>
                <a:schemeClr val="dk1"/>
              </a:solidFill>
            </a:endParaRPr>
          </a:p>
          <a:p>
            <a:pPr marL="0" lvl="0" indent="0" algn="l" rtl="0">
              <a:spcBef>
                <a:spcPts val="0"/>
              </a:spcBef>
              <a:spcAft>
                <a:spcPts val="0"/>
              </a:spcAft>
              <a:buNone/>
            </a:pPr>
            <a:r>
              <a:rPr lang="en" sz="1700" dirty="0">
                <a:solidFill>
                  <a:schemeClr val="dk1"/>
                </a:solidFill>
              </a:rPr>
              <a:t>This is a very sad shameful part of British history, because no one should be treated unfairly because of their differences. But it is also very important to tell the truth about what the Windrush generation have experienced since arriving in Britain.  </a:t>
            </a:r>
            <a:r>
              <a:rPr lang="en" sz="1700" dirty="0"/>
              <a:t> </a:t>
            </a:r>
            <a:endParaRPr sz="1700" dirty="0"/>
          </a:p>
        </p:txBody>
      </p:sp>
      <p:sp>
        <p:nvSpPr>
          <p:cNvPr id="2047" name="Google Shape;2047;p49"/>
          <p:cNvSpPr txBox="1"/>
          <p:nvPr/>
        </p:nvSpPr>
        <p:spPr>
          <a:xfrm>
            <a:off x="4118458" y="2571750"/>
            <a:ext cx="4810804" cy="80172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It was not the first time racist issues existed in Britain. </a:t>
            </a:r>
            <a:endParaRPr dirty="0">
              <a:solidFill>
                <a:schemeClr val="dk1"/>
              </a:solidFill>
            </a:endParaRPr>
          </a:p>
          <a:p>
            <a:pPr marL="0" lvl="0" indent="0" algn="l" rtl="0">
              <a:spcBef>
                <a:spcPts val="120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20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1"/>
        <p:cNvGrpSpPr/>
        <p:nvPr/>
      </p:nvGrpSpPr>
      <p:grpSpPr>
        <a:xfrm>
          <a:off x="0" y="0"/>
          <a:ext cx="0" cy="0"/>
          <a:chOff x="0" y="0"/>
          <a:chExt cx="0" cy="0"/>
        </a:xfrm>
      </p:grpSpPr>
      <p:sp>
        <p:nvSpPr>
          <p:cNvPr id="2052" name="Google Shape;2052;p50"/>
          <p:cNvSpPr txBox="1">
            <a:spLocks noGrp="1"/>
          </p:cNvSpPr>
          <p:nvPr>
            <p:ph type="title"/>
          </p:nvPr>
        </p:nvSpPr>
        <p:spPr>
          <a:xfrm>
            <a:off x="0" y="0"/>
            <a:ext cx="9038100" cy="11874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Before the Windrush: Harold Moody was a medical doctor who founded Britian’s first civil rights movement (LCP) which demanded an end to the colour bar in Britain. </a:t>
            </a:r>
            <a:endParaRPr b="1">
              <a:solidFill>
                <a:schemeClr val="lt1"/>
              </a:solidFill>
            </a:endParaRPr>
          </a:p>
        </p:txBody>
      </p:sp>
      <p:sp>
        <p:nvSpPr>
          <p:cNvPr id="2053" name="Google Shape;2053;p50"/>
          <p:cNvSpPr txBox="1">
            <a:spLocks noGrp="1"/>
          </p:cNvSpPr>
          <p:nvPr>
            <p:ph type="body" idx="1"/>
          </p:nvPr>
        </p:nvSpPr>
        <p:spPr>
          <a:xfrm>
            <a:off x="0" y="1187250"/>
            <a:ext cx="4777800" cy="3956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018"/>
              <a:buFont typeface="Arial"/>
              <a:buNone/>
            </a:pPr>
            <a:r>
              <a:rPr lang="en" sz="2050">
                <a:solidFill>
                  <a:schemeClr val="dk1"/>
                </a:solidFill>
              </a:rPr>
              <a:t>Harold Moody, a medical jamaican doctor (born 1882) arrived in the UK to study medicine. </a:t>
            </a:r>
            <a:r>
              <a:rPr lang="en" sz="2050">
                <a:solidFill>
                  <a:schemeClr val="dk1"/>
                </a:solidFill>
                <a:highlight>
                  <a:srgbClr val="FFFF00"/>
                </a:highlight>
              </a:rPr>
              <a:t>He graduated top of his class at King’s College University, London in 1910. </a:t>
            </a:r>
            <a:r>
              <a:rPr lang="en" sz="2050">
                <a:solidFill>
                  <a:schemeClr val="dk1"/>
                </a:solidFill>
              </a:rPr>
              <a:t>Edwardian England was extremely racist, and the colour bar system meant no one would employ him. Despite being highly qualified and having </a:t>
            </a:r>
            <a:r>
              <a:rPr lang="en" sz="2050">
                <a:solidFill>
                  <a:schemeClr val="dk1"/>
                </a:solidFill>
                <a:highlight>
                  <a:srgbClr val="FFFF00"/>
                </a:highlight>
              </a:rPr>
              <a:t>won numerous academic prizes. </a:t>
            </a:r>
            <a:r>
              <a:rPr lang="en" sz="2050">
                <a:solidFill>
                  <a:schemeClr val="dk1"/>
                </a:solidFill>
              </a:rPr>
              <a:t>He opened his own GP practice in Peckham. It was very successful!</a:t>
            </a:r>
            <a:endParaRPr sz="2050">
              <a:solidFill>
                <a:schemeClr val="dk1"/>
              </a:solidFill>
            </a:endParaRPr>
          </a:p>
          <a:p>
            <a:pPr marL="0" lvl="0" indent="0" algn="l" rtl="0">
              <a:lnSpc>
                <a:spcPct val="100000"/>
              </a:lnSpc>
              <a:spcBef>
                <a:spcPts val="0"/>
              </a:spcBef>
              <a:spcAft>
                <a:spcPts val="0"/>
              </a:spcAft>
              <a:buClr>
                <a:schemeClr val="dk1"/>
              </a:buClr>
              <a:buSzPts val="1018"/>
              <a:buFont typeface="Arial"/>
              <a:buNone/>
            </a:pPr>
            <a:endParaRPr sz="1450">
              <a:solidFill>
                <a:schemeClr val="dk1"/>
              </a:solidFill>
            </a:endParaRPr>
          </a:p>
          <a:p>
            <a:pPr marL="0" lvl="0" indent="0" algn="l" rtl="0">
              <a:lnSpc>
                <a:spcPct val="100000"/>
              </a:lnSpc>
              <a:spcBef>
                <a:spcPts val="0"/>
              </a:spcBef>
              <a:spcAft>
                <a:spcPts val="0"/>
              </a:spcAft>
              <a:buClr>
                <a:schemeClr val="dk1"/>
              </a:buClr>
              <a:buSzPts val="1018"/>
              <a:buFont typeface="Arial"/>
              <a:buNone/>
            </a:pPr>
            <a:endParaRPr sz="1850">
              <a:solidFill>
                <a:schemeClr val="dk1"/>
              </a:solidFill>
            </a:endParaRPr>
          </a:p>
          <a:p>
            <a:pPr marL="0" lvl="0" indent="0" algn="l" rtl="0">
              <a:lnSpc>
                <a:spcPct val="100000"/>
              </a:lnSpc>
              <a:spcBef>
                <a:spcPts val="0"/>
              </a:spcBef>
              <a:spcAft>
                <a:spcPts val="0"/>
              </a:spcAft>
              <a:buClr>
                <a:schemeClr val="dk1"/>
              </a:buClr>
              <a:buSzPts val="1018"/>
              <a:buFont typeface="Arial"/>
              <a:buNone/>
            </a:pPr>
            <a:endParaRPr sz="1850">
              <a:solidFill>
                <a:schemeClr val="dk1"/>
              </a:solidFill>
            </a:endParaRPr>
          </a:p>
          <a:p>
            <a:pPr marL="0" lvl="0" indent="0" algn="l" rtl="0">
              <a:lnSpc>
                <a:spcPct val="100000"/>
              </a:lnSpc>
              <a:spcBef>
                <a:spcPts val="0"/>
              </a:spcBef>
              <a:spcAft>
                <a:spcPts val="0"/>
              </a:spcAft>
              <a:buClr>
                <a:schemeClr val="dk1"/>
              </a:buClr>
              <a:buSzPts val="1018"/>
              <a:buFont typeface="Arial"/>
              <a:buNone/>
            </a:pPr>
            <a:endParaRPr sz="1850">
              <a:solidFill>
                <a:schemeClr val="dk1"/>
              </a:solidFill>
            </a:endParaRPr>
          </a:p>
          <a:p>
            <a:pPr marL="0" lvl="0" indent="0" algn="l" rtl="0">
              <a:spcBef>
                <a:spcPts val="1200"/>
              </a:spcBef>
              <a:spcAft>
                <a:spcPts val="0"/>
              </a:spcAft>
              <a:buClr>
                <a:schemeClr val="dk1"/>
              </a:buClr>
              <a:buSzPts val="1100"/>
              <a:buFont typeface="Arial"/>
              <a:buNone/>
            </a:pPr>
            <a:endParaRPr sz="1000">
              <a:solidFill>
                <a:schemeClr val="dk1"/>
              </a:solidFill>
              <a:highlight>
                <a:srgbClr val="FFFFFF"/>
              </a:highlight>
              <a:latin typeface="Roboto"/>
              <a:ea typeface="Roboto"/>
              <a:cs typeface="Roboto"/>
              <a:sym typeface="Roboto"/>
            </a:endParaRPr>
          </a:p>
          <a:p>
            <a:pPr marL="0" lvl="0" indent="0" algn="l" rtl="0">
              <a:lnSpc>
                <a:spcPct val="100000"/>
              </a:lnSpc>
              <a:spcBef>
                <a:spcPts val="1200"/>
              </a:spcBef>
              <a:spcAft>
                <a:spcPts val="0"/>
              </a:spcAft>
              <a:buClr>
                <a:schemeClr val="dk1"/>
              </a:buClr>
              <a:buSzPts val="1018"/>
              <a:buFont typeface="Arial"/>
              <a:buNone/>
            </a:pPr>
            <a:endParaRPr sz="1850">
              <a:solidFill>
                <a:schemeClr val="dk1"/>
              </a:solidFill>
            </a:endParaRPr>
          </a:p>
        </p:txBody>
      </p:sp>
      <p:pic>
        <p:nvPicPr>
          <p:cNvPr id="2054" name="Google Shape;2054;p50"/>
          <p:cNvPicPr preferRelativeResize="0"/>
          <p:nvPr/>
        </p:nvPicPr>
        <p:blipFill>
          <a:blip r:embed="rId3">
            <a:alphaModFix/>
          </a:blip>
          <a:stretch>
            <a:fillRect/>
          </a:stretch>
        </p:blipFill>
        <p:spPr>
          <a:xfrm>
            <a:off x="4702281" y="1282225"/>
            <a:ext cx="4260300" cy="2393747"/>
          </a:xfrm>
          <a:prstGeom prst="rect">
            <a:avLst/>
          </a:prstGeom>
          <a:noFill/>
          <a:ln>
            <a:noFill/>
          </a:ln>
        </p:spPr>
      </p:pic>
      <p:sp>
        <p:nvSpPr>
          <p:cNvPr id="2055" name="Google Shape;2055;p50"/>
          <p:cNvSpPr txBox="1"/>
          <p:nvPr/>
        </p:nvSpPr>
        <p:spPr>
          <a:xfrm>
            <a:off x="4702275" y="3504650"/>
            <a:ext cx="426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056" name="Google Shape;2056;p50"/>
          <p:cNvSpPr txBox="1"/>
          <p:nvPr/>
        </p:nvSpPr>
        <p:spPr>
          <a:xfrm>
            <a:off x="5192950" y="3411250"/>
            <a:ext cx="374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0"/>
        <p:cNvGrpSpPr/>
        <p:nvPr/>
      </p:nvGrpSpPr>
      <p:grpSpPr>
        <a:xfrm>
          <a:off x="0" y="0"/>
          <a:ext cx="0" cy="0"/>
          <a:chOff x="0" y="0"/>
          <a:chExt cx="0" cy="0"/>
        </a:xfrm>
      </p:grpSpPr>
      <p:sp>
        <p:nvSpPr>
          <p:cNvPr id="2061" name="Google Shape;2061;p51"/>
          <p:cNvSpPr txBox="1">
            <a:spLocks noGrp="1"/>
          </p:cNvSpPr>
          <p:nvPr>
            <p:ph type="title"/>
          </p:nvPr>
        </p:nvSpPr>
        <p:spPr>
          <a:xfrm>
            <a:off x="0" y="0"/>
            <a:ext cx="9076800" cy="1217700"/>
          </a:xfrm>
          <a:prstGeom prst="rect">
            <a:avLst/>
          </a:prstGeom>
          <a:solidFill>
            <a:schemeClr val="accent1"/>
          </a:solidFill>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920" b="1">
                <a:solidFill>
                  <a:schemeClr val="lt1"/>
                </a:solidFill>
              </a:rPr>
              <a:t>Before the Windrush: Marcus Garvey, national hero of Jamaica, built the largest Black organisation in history, and had a headquarters in London for 5 years. </a:t>
            </a:r>
            <a:endParaRPr sz="2320" b="1">
              <a:solidFill>
                <a:schemeClr val="lt1"/>
              </a:solidFill>
            </a:endParaRPr>
          </a:p>
        </p:txBody>
      </p:sp>
      <p:sp>
        <p:nvSpPr>
          <p:cNvPr id="2062" name="Google Shape;2062;p51"/>
          <p:cNvSpPr txBox="1"/>
          <p:nvPr/>
        </p:nvSpPr>
        <p:spPr>
          <a:xfrm>
            <a:off x="3113600" y="1142050"/>
            <a:ext cx="5446200" cy="397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50" dirty="0">
                <a:solidFill>
                  <a:schemeClr val="dk1"/>
                </a:solidFill>
                <a:highlight>
                  <a:srgbClr val="FFFFFF"/>
                </a:highlight>
              </a:rPr>
              <a:t>Marcus Garvey came to England in 1912 until 1914. He worked at the offices of the African Times and Orient Review, the </a:t>
            </a:r>
            <a:r>
              <a:rPr lang="en" sz="1450" dirty="0">
                <a:solidFill>
                  <a:schemeClr val="dk1"/>
                </a:solidFill>
                <a:highlight>
                  <a:srgbClr val="FFFF00"/>
                </a:highlight>
              </a:rPr>
              <a:t>first political journal produced by Black people in Britain. </a:t>
            </a:r>
            <a:r>
              <a:rPr lang="en" sz="1450" dirty="0">
                <a:solidFill>
                  <a:schemeClr val="dk1"/>
                </a:solidFill>
              </a:rPr>
              <a:t>It was printed monthly in Fleet Street in London. </a:t>
            </a:r>
            <a:endParaRPr sz="1450" dirty="0">
              <a:solidFill>
                <a:schemeClr val="dk1"/>
              </a:solidFill>
            </a:endParaRPr>
          </a:p>
          <a:p>
            <a:pPr marL="0" lvl="0" indent="0" algn="l" rtl="0">
              <a:spcBef>
                <a:spcPts val="0"/>
              </a:spcBef>
              <a:spcAft>
                <a:spcPts val="0"/>
              </a:spcAft>
              <a:buNone/>
            </a:pPr>
            <a:endParaRPr sz="1450" dirty="0">
              <a:solidFill>
                <a:schemeClr val="dk1"/>
              </a:solidFill>
            </a:endParaRPr>
          </a:p>
          <a:p>
            <a:pPr marL="0" lvl="0" indent="0" algn="l" rtl="0">
              <a:spcBef>
                <a:spcPts val="0"/>
              </a:spcBef>
              <a:spcAft>
                <a:spcPts val="0"/>
              </a:spcAft>
              <a:buNone/>
            </a:pPr>
            <a:r>
              <a:rPr lang="en" sz="1450" dirty="0">
                <a:solidFill>
                  <a:schemeClr val="dk1"/>
                </a:solidFill>
              </a:rPr>
              <a:t>When he returned in 1935, </a:t>
            </a:r>
            <a:r>
              <a:rPr lang="en" sz="1450" dirty="0">
                <a:solidFill>
                  <a:schemeClr val="dk1"/>
                </a:solidFill>
                <a:highlight>
                  <a:srgbClr val="FFFF00"/>
                </a:highlight>
              </a:rPr>
              <a:t>Marcus Garvey regularly spoke at speakers corner in Hyde park. </a:t>
            </a:r>
            <a:r>
              <a:rPr lang="en" sz="1450" dirty="0">
                <a:solidFill>
                  <a:schemeClr val="dk1"/>
                </a:solidFill>
              </a:rPr>
              <a:t>He had at one point </a:t>
            </a:r>
            <a:r>
              <a:rPr lang="en" sz="1450" dirty="0">
                <a:solidFill>
                  <a:schemeClr val="dk1"/>
                </a:solidFill>
                <a:highlight>
                  <a:srgbClr val="FFFF00"/>
                </a:highlight>
              </a:rPr>
              <a:t>built the largest Black movement in history with millions of members across 40 countries. </a:t>
            </a:r>
            <a:r>
              <a:rPr lang="en" sz="1450" dirty="0">
                <a:solidFill>
                  <a:schemeClr val="dk1"/>
                </a:solidFill>
              </a:rPr>
              <a:t>He encouraged Black people to unite and stand against racism everywhere. </a:t>
            </a:r>
            <a:endParaRPr sz="1450" dirty="0">
              <a:solidFill>
                <a:schemeClr val="dk1"/>
              </a:solidFill>
            </a:endParaRPr>
          </a:p>
          <a:p>
            <a:pPr marL="0" lvl="0" indent="0" algn="l" rtl="0">
              <a:spcBef>
                <a:spcPts val="0"/>
              </a:spcBef>
              <a:spcAft>
                <a:spcPts val="0"/>
              </a:spcAft>
              <a:buNone/>
            </a:pPr>
            <a:endParaRPr sz="1450" dirty="0">
              <a:solidFill>
                <a:schemeClr val="dk1"/>
              </a:solidFill>
            </a:endParaRPr>
          </a:p>
          <a:p>
            <a:pPr marL="0" lvl="0" indent="0" algn="l" rtl="0">
              <a:spcBef>
                <a:spcPts val="0"/>
              </a:spcBef>
              <a:spcAft>
                <a:spcPts val="0"/>
              </a:spcAft>
              <a:buNone/>
            </a:pPr>
            <a:r>
              <a:rPr lang="en" sz="1450" dirty="0">
                <a:solidFill>
                  <a:schemeClr val="dk1"/>
                </a:solidFill>
              </a:rPr>
              <a:t>Marcus Garvey died in London, Hammersmith in 1940 and became a national hero of the country he came from, Jamaica. </a:t>
            </a:r>
            <a:endParaRPr sz="1450" dirty="0">
              <a:solidFill>
                <a:schemeClr val="dk1"/>
              </a:solidFill>
            </a:endParaRPr>
          </a:p>
          <a:p>
            <a:pPr marL="0" lvl="0" indent="0" algn="l" rtl="0">
              <a:spcBef>
                <a:spcPts val="0"/>
              </a:spcBef>
              <a:spcAft>
                <a:spcPts val="0"/>
              </a:spcAft>
              <a:buNone/>
            </a:pPr>
            <a:endParaRPr sz="1450" dirty="0">
              <a:solidFill>
                <a:schemeClr val="dk1"/>
              </a:solidFill>
            </a:endParaRPr>
          </a:p>
          <a:p>
            <a:pPr marL="0" lvl="0" indent="0" algn="l" rtl="0">
              <a:spcBef>
                <a:spcPts val="0"/>
              </a:spcBef>
              <a:spcAft>
                <a:spcPts val="0"/>
              </a:spcAft>
              <a:buNone/>
            </a:pPr>
            <a:r>
              <a:rPr lang="en" sz="1450" dirty="0">
                <a:solidFill>
                  <a:schemeClr val="dk1"/>
                </a:solidFill>
              </a:rPr>
              <a:t>Bob Marley quotes some of his speeches in his song Redemption Song.( </a:t>
            </a:r>
            <a:r>
              <a:rPr lang="en" sz="1450" u="sng" dirty="0">
                <a:solidFill>
                  <a:schemeClr val="hlink"/>
                </a:solidFill>
                <a:hlinkClick r:id="rId3"/>
              </a:rPr>
              <a:t>https://www.youtube.com/watch?v=ZcYSmOnbkp0</a:t>
            </a:r>
            <a:r>
              <a:rPr lang="en" sz="1450" dirty="0">
                <a:solidFill>
                  <a:schemeClr val="dk1"/>
                </a:solidFill>
              </a:rPr>
              <a:t> ) Listen.</a:t>
            </a:r>
            <a:endParaRPr sz="1450" dirty="0">
              <a:solidFill>
                <a:schemeClr val="dk1"/>
              </a:solidFill>
            </a:endParaRPr>
          </a:p>
        </p:txBody>
      </p:sp>
      <p:pic>
        <p:nvPicPr>
          <p:cNvPr id="2063" name="Google Shape;2063;p51"/>
          <p:cNvPicPr preferRelativeResize="0"/>
          <p:nvPr/>
        </p:nvPicPr>
        <p:blipFill>
          <a:blip r:embed="rId4">
            <a:alphaModFix/>
          </a:blip>
          <a:stretch>
            <a:fillRect/>
          </a:stretch>
        </p:blipFill>
        <p:spPr>
          <a:xfrm>
            <a:off x="138600" y="1217650"/>
            <a:ext cx="2286000" cy="1714500"/>
          </a:xfrm>
          <a:prstGeom prst="rect">
            <a:avLst/>
          </a:prstGeom>
          <a:noFill/>
          <a:ln>
            <a:noFill/>
          </a:ln>
        </p:spPr>
      </p:pic>
      <p:pic>
        <p:nvPicPr>
          <p:cNvPr id="2064" name="Google Shape;2064;p51"/>
          <p:cNvPicPr preferRelativeResize="0"/>
          <p:nvPr/>
        </p:nvPicPr>
        <p:blipFill>
          <a:blip r:embed="rId5">
            <a:alphaModFix/>
          </a:blip>
          <a:stretch>
            <a:fillRect/>
          </a:stretch>
        </p:blipFill>
        <p:spPr>
          <a:xfrm>
            <a:off x="138600" y="2995175"/>
            <a:ext cx="2975001" cy="1714501"/>
          </a:xfrm>
          <a:prstGeom prst="rect">
            <a:avLst/>
          </a:prstGeom>
          <a:noFill/>
          <a:ln>
            <a:noFill/>
          </a:ln>
        </p:spPr>
      </p:pic>
      <p:pic>
        <p:nvPicPr>
          <p:cNvPr id="2065" name="Google Shape;2065;p51"/>
          <p:cNvPicPr preferRelativeResize="0"/>
          <p:nvPr/>
        </p:nvPicPr>
        <p:blipFill rotWithShape="1">
          <a:blip r:embed="rId6">
            <a:alphaModFix/>
          </a:blip>
          <a:srcRect l="12551" t="20002" r="15687" b="21868"/>
          <a:stretch/>
        </p:blipFill>
        <p:spPr>
          <a:xfrm>
            <a:off x="8116824" y="4311475"/>
            <a:ext cx="1027175" cy="832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sp>
        <p:nvSpPr>
          <p:cNvPr id="2070" name="Google Shape;2070;p52"/>
          <p:cNvSpPr txBox="1">
            <a:spLocks noGrp="1"/>
          </p:cNvSpPr>
          <p:nvPr>
            <p:ph type="title"/>
          </p:nvPr>
        </p:nvSpPr>
        <p:spPr>
          <a:xfrm>
            <a:off x="59175" y="690125"/>
            <a:ext cx="5559600" cy="2411100"/>
          </a:xfrm>
          <a:prstGeom prst="rect">
            <a:avLst/>
          </a:prstGeom>
          <a:solidFill>
            <a:schemeClr val="accent1"/>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20" b="1">
                <a:solidFill>
                  <a:schemeClr val="lt1"/>
                </a:solidFill>
              </a:rPr>
              <a:t>From 1948 the Windrush generation started to arrive. Over many years the African Caribbean community organised to improve their lives in Britain. </a:t>
            </a:r>
            <a:endParaRPr sz="2020" b="1">
              <a:solidFill>
                <a:schemeClr val="lt1"/>
              </a:solidFill>
            </a:endParaRPr>
          </a:p>
        </p:txBody>
      </p:sp>
      <p:pic>
        <p:nvPicPr>
          <p:cNvPr id="2071" name="Google Shape;2071;p52"/>
          <p:cNvPicPr preferRelativeResize="0"/>
          <p:nvPr/>
        </p:nvPicPr>
        <p:blipFill>
          <a:blip r:embed="rId3">
            <a:alphaModFix/>
          </a:blip>
          <a:stretch>
            <a:fillRect/>
          </a:stretch>
        </p:blipFill>
        <p:spPr>
          <a:xfrm>
            <a:off x="5618775" y="381550"/>
            <a:ext cx="3054599" cy="40727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sp>
        <p:nvSpPr>
          <p:cNvPr id="2076" name="Google Shape;2076;p53"/>
          <p:cNvSpPr txBox="1">
            <a:spLocks noGrp="1"/>
          </p:cNvSpPr>
          <p:nvPr>
            <p:ph type="title"/>
          </p:nvPr>
        </p:nvSpPr>
        <p:spPr>
          <a:xfrm>
            <a:off x="69000" y="0"/>
            <a:ext cx="9006000" cy="814800"/>
          </a:xfrm>
          <a:prstGeom prst="rect">
            <a:avLst/>
          </a:prstGeom>
          <a:solidFill>
            <a:schemeClr val="accent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990"/>
              <a:buNone/>
            </a:pPr>
            <a:r>
              <a:rPr lang="en" sz="2020" b="1">
                <a:solidFill>
                  <a:schemeClr val="lt1"/>
                </a:solidFill>
              </a:rPr>
              <a:t>Eric and Jessica Huntley founded a publishers in 1974, and the Walter Rodney bookshop in Ealing, West London. </a:t>
            </a:r>
            <a:endParaRPr sz="2020" b="1">
              <a:solidFill>
                <a:schemeClr val="lt1"/>
              </a:solidFill>
            </a:endParaRPr>
          </a:p>
        </p:txBody>
      </p:sp>
      <p:sp>
        <p:nvSpPr>
          <p:cNvPr id="2077" name="Google Shape;2077;p53"/>
          <p:cNvSpPr txBox="1">
            <a:spLocks noGrp="1"/>
          </p:cNvSpPr>
          <p:nvPr>
            <p:ph type="body" idx="1"/>
          </p:nvPr>
        </p:nvSpPr>
        <p:spPr>
          <a:xfrm>
            <a:off x="69000" y="2744138"/>
            <a:ext cx="9006000" cy="20913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1200"/>
              </a:spcBef>
              <a:spcAft>
                <a:spcPts val="0"/>
              </a:spcAft>
              <a:buSzPts val="486"/>
              <a:buNone/>
            </a:pPr>
            <a:r>
              <a:rPr lang="en" sz="1562" dirty="0">
                <a:solidFill>
                  <a:schemeClr val="dk1"/>
                </a:solidFill>
              </a:rPr>
              <a:t>The Huntleys were </a:t>
            </a:r>
            <a:r>
              <a:rPr lang="en" sz="1562" dirty="0">
                <a:solidFill>
                  <a:schemeClr val="dk1"/>
                </a:solidFill>
                <a:highlight>
                  <a:srgbClr val="00FF00"/>
                </a:highlight>
                <a:latin typeface="Comic Sans MS"/>
                <a:ea typeface="Comic Sans MS"/>
                <a:cs typeface="Comic Sans MS"/>
                <a:sym typeface="Comic Sans MS"/>
              </a:rPr>
              <a:t>passionate about education </a:t>
            </a:r>
            <a:r>
              <a:rPr lang="en" sz="1562" dirty="0">
                <a:solidFill>
                  <a:schemeClr val="dk1"/>
                </a:solidFill>
              </a:rPr>
              <a:t>and believed it was important for Africans and African Caribbeans to overcome racism for a better future. They opened a book shop and publishing house, Saturday school for children and helped organise protests and write letters to politicians and the government to put pressure on them to act to stop the awful racist treatment. </a:t>
            </a:r>
            <a:endParaRPr sz="1562" dirty="0">
              <a:solidFill>
                <a:schemeClr val="dk1"/>
              </a:solidFill>
            </a:endParaRPr>
          </a:p>
          <a:p>
            <a:pPr marL="0" lvl="0" indent="0" algn="l" rtl="0">
              <a:lnSpc>
                <a:spcPct val="105000"/>
              </a:lnSpc>
              <a:spcBef>
                <a:spcPts val="1200"/>
              </a:spcBef>
              <a:spcAft>
                <a:spcPts val="0"/>
              </a:spcAft>
              <a:buSzPts val="486"/>
              <a:buNone/>
            </a:pPr>
            <a:r>
              <a:rPr lang="en" sz="1562" dirty="0">
                <a:solidFill>
                  <a:schemeClr val="dk1"/>
                </a:solidFill>
                <a:highlight>
                  <a:srgbClr val="00FF00"/>
                </a:highlight>
                <a:latin typeface="Comic Sans MS"/>
                <a:ea typeface="Comic Sans MS"/>
                <a:cs typeface="Comic Sans MS"/>
                <a:sym typeface="Comic Sans MS"/>
              </a:rPr>
              <a:t>Think about it! </a:t>
            </a:r>
            <a:r>
              <a:rPr lang="en" sz="1562" dirty="0">
                <a:solidFill>
                  <a:schemeClr val="dk1"/>
                </a:solidFill>
              </a:rPr>
              <a:t>Reading books was the only way to educate yourself in the 1970’s. It was before Google, YouTube, or the internet. And so reading books was the only way to learn history, and the thoughts and opinions of others. </a:t>
            </a:r>
            <a:r>
              <a:rPr lang="en" sz="2100" dirty="0">
                <a:solidFill>
                  <a:schemeClr val="dk1"/>
                </a:solidFill>
              </a:rPr>
              <a:t>🤔</a:t>
            </a:r>
            <a:endParaRPr sz="2100" dirty="0">
              <a:solidFill>
                <a:schemeClr val="dk1"/>
              </a:solidFill>
            </a:endParaRPr>
          </a:p>
          <a:p>
            <a:pPr marL="0" lvl="0" indent="0" algn="l" rtl="0">
              <a:lnSpc>
                <a:spcPct val="105000"/>
              </a:lnSpc>
              <a:spcBef>
                <a:spcPts val="1200"/>
              </a:spcBef>
              <a:spcAft>
                <a:spcPts val="0"/>
              </a:spcAft>
              <a:buClr>
                <a:schemeClr val="dk1"/>
              </a:buClr>
              <a:buSzPts val="486"/>
              <a:buFont typeface="Arial"/>
              <a:buNone/>
            </a:pPr>
            <a:endParaRPr sz="1562" dirty="0">
              <a:solidFill>
                <a:schemeClr val="dk1"/>
              </a:solidFill>
            </a:endParaRPr>
          </a:p>
          <a:p>
            <a:pPr marL="0" lvl="0" indent="0" algn="l" rtl="0">
              <a:lnSpc>
                <a:spcPct val="105000"/>
              </a:lnSpc>
              <a:spcBef>
                <a:spcPts val="1200"/>
              </a:spcBef>
              <a:spcAft>
                <a:spcPts val="0"/>
              </a:spcAft>
              <a:buSzPts val="486"/>
              <a:buNone/>
            </a:pPr>
            <a:endParaRPr sz="1162" dirty="0">
              <a:solidFill>
                <a:schemeClr val="dk1"/>
              </a:solidFill>
            </a:endParaRPr>
          </a:p>
          <a:p>
            <a:pPr marL="0" lvl="0" indent="0" algn="l" rtl="0">
              <a:lnSpc>
                <a:spcPct val="105000"/>
              </a:lnSpc>
              <a:spcBef>
                <a:spcPts val="1200"/>
              </a:spcBef>
              <a:spcAft>
                <a:spcPts val="0"/>
              </a:spcAft>
              <a:buSzPts val="486"/>
              <a:buNone/>
            </a:pPr>
            <a:endParaRPr sz="750" dirty="0">
              <a:solidFill>
                <a:schemeClr val="dk1"/>
              </a:solidFill>
            </a:endParaRPr>
          </a:p>
          <a:p>
            <a:pPr marL="0" lvl="0" indent="0" algn="l" rtl="0">
              <a:lnSpc>
                <a:spcPct val="105000"/>
              </a:lnSpc>
              <a:spcBef>
                <a:spcPts val="1200"/>
              </a:spcBef>
              <a:spcAft>
                <a:spcPts val="1200"/>
              </a:spcAft>
              <a:buSzPts val="486"/>
              <a:buNone/>
            </a:pPr>
            <a:endParaRPr sz="750" dirty="0">
              <a:solidFill>
                <a:schemeClr val="dk1"/>
              </a:solidFill>
            </a:endParaRPr>
          </a:p>
        </p:txBody>
      </p:sp>
      <p:pic>
        <p:nvPicPr>
          <p:cNvPr id="2078" name="Google Shape;2078;p53"/>
          <p:cNvPicPr preferRelativeResize="0"/>
          <p:nvPr/>
        </p:nvPicPr>
        <p:blipFill rotWithShape="1">
          <a:blip r:embed="rId3">
            <a:alphaModFix/>
          </a:blip>
          <a:srcRect l="26454" t="12773" r="26373" b="13729"/>
          <a:stretch/>
        </p:blipFill>
        <p:spPr>
          <a:xfrm>
            <a:off x="414890" y="814800"/>
            <a:ext cx="2162136" cy="1862563"/>
          </a:xfrm>
          <a:prstGeom prst="rect">
            <a:avLst/>
          </a:prstGeom>
          <a:noFill/>
          <a:ln>
            <a:noFill/>
          </a:ln>
        </p:spPr>
      </p:pic>
      <p:pic>
        <p:nvPicPr>
          <p:cNvPr id="2079" name="Google Shape;2079;p53"/>
          <p:cNvPicPr preferRelativeResize="0"/>
          <p:nvPr/>
        </p:nvPicPr>
        <p:blipFill rotWithShape="1">
          <a:blip r:embed="rId4">
            <a:alphaModFix/>
          </a:blip>
          <a:srcRect/>
          <a:stretch/>
        </p:blipFill>
        <p:spPr>
          <a:xfrm>
            <a:off x="5821765" y="814811"/>
            <a:ext cx="2907345" cy="1929327"/>
          </a:xfrm>
          <a:prstGeom prst="rect">
            <a:avLst/>
          </a:prstGeom>
          <a:noFill/>
          <a:ln>
            <a:noFill/>
          </a:ln>
        </p:spPr>
      </p:pic>
      <p:pic>
        <p:nvPicPr>
          <p:cNvPr id="2080" name="Google Shape;2080;p53"/>
          <p:cNvPicPr preferRelativeResize="0"/>
          <p:nvPr/>
        </p:nvPicPr>
        <p:blipFill rotWithShape="1">
          <a:blip r:embed="rId5">
            <a:alphaModFix/>
          </a:blip>
          <a:srcRect/>
          <a:stretch/>
        </p:blipFill>
        <p:spPr>
          <a:xfrm>
            <a:off x="2965645" y="814812"/>
            <a:ext cx="2856120" cy="19293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Google Shape;2085;p54"/>
          <p:cNvSpPr txBox="1">
            <a:spLocks noGrp="1"/>
          </p:cNvSpPr>
          <p:nvPr>
            <p:ph type="title"/>
          </p:nvPr>
        </p:nvSpPr>
        <p:spPr>
          <a:xfrm>
            <a:off x="2156525" y="227700"/>
            <a:ext cx="5076600" cy="713100"/>
          </a:xfrm>
          <a:prstGeom prst="rect">
            <a:avLst/>
          </a:prstGeom>
          <a:solidFill>
            <a:schemeClr val="accent1"/>
          </a:solidFill>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lt1"/>
                </a:solidFill>
              </a:rPr>
              <a:t>What is a boycott?</a:t>
            </a:r>
            <a:endParaRPr b="1">
              <a:solidFill>
                <a:schemeClr val="lt1"/>
              </a:solidFill>
            </a:endParaRPr>
          </a:p>
        </p:txBody>
      </p:sp>
      <p:sp>
        <p:nvSpPr>
          <p:cNvPr id="2086" name="Google Shape;2086;p54"/>
          <p:cNvSpPr txBox="1">
            <a:spLocks noGrp="1"/>
          </p:cNvSpPr>
          <p:nvPr>
            <p:ph type="body" idx="1"/>
          </p:nvPr>
        </p:nvSpPr>
        <p:spPr>
          <a:xfrm>
            <a:off x="124175" y="1098900"/>
            <a:ext cx="4693200" cy="34164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dirty="0">
                <a:solidFill>
                  <a:schemeClr val="dk1"/>
                </a:solidFill>
              </a:rPr>
              <a:t>A Boycott is when many people agree together to stop paying money to a company, person or country. They do this if they disagree with something that the company, person or country has done.</a:t>
            </a:r>
            <a:endParaRPr dirty="0">
              <a:solidFill>
                <a:schemeClr val="dk1"/>
              </a:solidFill>
            </a:endParaRPr>
          </a:p>
          <a:p>
            <a:pPr marL="0" lvl="0" indent="0" algn="l" rtl="0">
              <a:lnSpc>
                <a:spcPct val="100000"/>
              </a:lnSpc>
              <a:spcBef>
                <a:spcPts val="1200"/>
              </a:spcBef>
              <a:spcAft>
                <a:spcPts val="0"/>
              </a:spcAft>
              <a:buNone/>
            </a:pPr>
            <a:r>
              <a:rPr lang="en" dirty="0">
                <a:solidFill>
                  <a:schemeClr val="dk1"/>
                </a:solidFill>
              </a:rPr>
              <a:t>Although people from the Caribbean had come to help, they were not always made to feel welcome. This was due to racism.Racism is when someone is treated unfairly because of the colour of their skin or their background.</a:t>
            </a:r>
            <a:endParaRPr dirty="0">
              <a:solidFill>
                <a:schemeClr val="dk1"/>
              </a:solidFill>
            </a:endParaRPr>
          </a:p>
          <a:p>
            <a:pPr marL="0" lvl="0" indent="0" algn="l" rtl="0">
              <a:spcBef>
                <a:spcPts val="1200"/>
              </a:spcBef>
              <a:spcAft>
                <a:spcPts val="0"/>
              </a:spcAft>
              <a:buNone/>
            </a:pPr>
            <a:r>
              <a:rPr lang="en" dirty="0">
                <a:solidFill>
                  <a:schemeClr val="dk1"/>
                </a:solidFill>
              </a:rPr>
              <a:t>In the city of Bristol, in 1963 the bus company refused to hire people because their skin colour. This included Asian people who had began to come to England too, </a:t>
            </a:r>
            <a:endParaRPr dirty="0">
              <a:solidFill>
                <a:schemeClr val="dk1"/>
              </a:solidFill>
            </a:endParaRPr>
          </a:p>
          <a:p>
            <a:pPr marL="0" lvl="0" indent="0" algn="l" rtl="0">
              <a:spcBef>
                <a:spcPts val="1200"/>
              </a:spcBef>
              <a:spcAft>
                <a:spcPts val="1200"/>
              </a:spcAft>
              <a:buNone/>
            </a:pPr>
            <a:r>
              <a:rPr lang="en" dirty="0">
                <a:solidFill>
                  <a:schemeClr val="dk1"/>
                </a:solidFill>
              </a:rPr>
              <a:t>This was very wrong. Many people were very upset and they decided to come together and stand up to the bus company. They stood up against racism and started a bus boycott.  </a:t>
            </a:r>
            <a:endParaRPr dirty="0">
              <a:solidFill>
                <a:schemeClr val="dk1"/>
              </a:solidFill>
            </a:endParaRPr>
          </a:p>
        </p:txBody>
      </p:sp>
      <p:pic>
        <p:nvPicPr>
          <p:cNvPr id="2087" name="Google Shape;2087;p54"/>
          <p:cNvPicPr preferRelativeResize="0"/>
          <p:nvPr/>
        </p:nvPicPr>
        <p:blipFill>
          <a:blip r:embed="rId3">
            <a:alphaModFix/>
          </a:blip>
          <a:stretch>
            <a:fillRect/>
          </a:stretch>
        </p:blipFill>
        <p:spPr>
          <a:xfrm>
            <a:off x="4897725" y="1173600"/>
            <a:ext cx="4093876" cy="2456326"/>
          </a:xfrm>
          <a:prstGeom prst="rect">
            <a:avLst/>
          </a:prstGeom>
          <a:noFill/>
          <a:ln>
            <a:noFill/>
          </a:ln>
        </p:spPr>
      </p:pic>
      <p:pic>
        <p:nvPicPr>
          <p:cNvPr id="2088" name="Google Shape;2088;p54"/>
          <p:cNvPicPr preferRelativeResize="0"/>
          <p:nvPr/>
        </p:nvPicPr>
        <p:blipFill>
          <a:blip r:embed="rId4">
            <a:alphaModFix/>
          </a:blip>
          <a:stretch>
            <a:fillRect/>
          </a:stretch>
        </p:blipFill>
        <p:spPr>
          <a:xfrm>
            <a:off x="4817375" y="3161126"/>
            <a:ext cx="2709975" cy="1693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2"/>
        <p:cNvGrpSpPr/>
        <p:nvPr/>
      </p:nvGrpSpPr>
      <p:grpSpPr>
        <a:xfrm>
          <a:off x="0" y="0"/>
          <a:ext cx="0" cy="0"/>
          <a:chOff x="0" y="0"/>
          <a:chExt cx="0" cy="0"/>
        </a:xfrm>
      </p:grpSpPr>
      <p:pic>
        <p:nvPicPr>
          <p:cNvPr id="2093" name="Google Shape;2093;p55"/>
          <p:cNvPicPr preferRelativeResize="0"/>
          <p:nvPr/>
        </p:nvPicPr>
        <p:blipFill rotWithShape="1">
          <a:blip r:embed="rId3">
            <a:alphaModFix/>
          </a:blip>
          <a:srcRect/>
          <a:stretch/>
        </p:blipFill>
        <p:spPr>
          <a:xfrm>
            <a:off x="1" y="3020826"/>
            <a:ext cx="3393225" cy="2122675"/>
          </a:xfrm>
          <a:prstGeom prst="rect">
            <a:avLst/>
          </a:prstGeom>
          <a:noFill/>
          <a:ln>
            <a:noFill/>
          </a:ln>
        </p:spPr>
      </p:pic>
      <p:sp>
        <p:nvSpPr>
          <p:cNvPr id="2094" name="Google Shape;2094;p55"/>
          <p:cNvSpPr txBox="1"/>
          <p:nvPr/>
        </p:nvSpPr>
        <p:spPr>
          <a:xfrm>
            <a:off x="3983600" y="502800"/>
            <a:ext cx="5090400" cy="3240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700" dirty="0">
              <a:solidFill>
                <a:schemeClr val="dk1"/>
              </a:solidFill>
            </a:endParaRPr>
          </a:p>
          <a:p>
            <a:pPr marL="0" marR="0" lvl="0" indent="0" algn="l" rtl="0">
              <a:lnSpc>
                <a:spcPct val="100000"/>
              </a:lnSpc>
              <a:spcBef>
                <a:spcPts val="0"/>
              </a:spcBef>
              <a:spcAft>
                <a:spcPts val="0"/>
              </a:spcAft>
              <a:buClr>
                <a:srgbClr val="000000"/>
              </a:buClr>
              <a:buSzPts val="1900"/>
              <a:buFont typeface="Arial"/>
              <a:buNone/>
            </a:pPr>
            <a:endParaRPr sz="1700" dirty="0">
              <a:solidFill>
                <a:schemeClr val="dk1"/>
              </a:solidFill>
            </a:endParaRPr>
          </a:p>
          <a:p>
            <a:pPr marL="0" marR="0" lvl="0" indent="0" algn="l" rtl="0">
              <a:lnSpc>
                <a:spcPct val="100000"/>
              </a:lnSpc>
              <a:spcBef>
                <a:spcPts val="0"/>
              </a:spcBef>
              <a:spcAft>
                <a:spcPts val="0"/>
              </a:spcAft>
              <a:buClr>
                <a:srgbClr val="000000"/>
              </a:buClr>
              <a:buSzPts val="1900"/>
              <a:buFont typeface="Arial"/>
              <a:buNone/>
            </a:pPr>
            <a:endParaRPr sz="1700" dirty="0">
              <a:solidFill>
                <a:schemeClr val="dk1"/>
              </a:solidFill>
            </a:endParaRPr>
          </a:p>
          <a:p>
            <a:pPr marL="0" marR="0" lvl="0" indent="0" algn="l" rtl="0">
              <a:lnSpc>
                <a:spcPct val="100000"/>
              </a:lnSpc>
              <a:spcBef>
                <a:spcPts val="0"/>
              </a:spcBef>
              <a:spcAft>
                <a:spcPts val="0"/>
              </a:spcAft>
              <a:buClr>
                <a:srgbClr val="000000"/>
              </a:buClr>
              <a:buSzPts val="1900"/>
              <a:buFont typeface="Arial"/>
              <a:buNone/>
            </a:pPr>
            <a:endParaRPr sz="1700" dirty="0">
              <a:solidFill>
                <a:schemeClr val="dk1"/>
              </a:solidFill>
            </a:endParaRPr>
          </a:p>
          <a:p>
            <a:pPr marL="0" marR="0" lvl="0" indent="0" algn="l" rtl="0">
              <a:lnSpc>
                <a:spcPct val="100000"/>
              </a:lnSpc>
              <a:spcBef>
                <a:spcPts val="0"/>
              </a:spcBef>
              <a:spcAft>
                <a:spcPts val="0"/>
              </a:spcAft>
              <a:buClr>
                <a:srgbClr val="000000"/>
              </a:buClr>
              <a:buSzPts val="1900"/>
              <a:buFont typeface="Arial"/>
              <a:buNone/>
            </a:pPr>
            <a:endParaRPr sz="1700" dirty="0">
              <a:solidFill>
                <a:schemeClr val="dk1"/>
              </a:solidFill>
            </a:endParaRPr>
          </a:p>
          <a:p>
            <a:pPr marL="0" marR="0" lvl="0" indent="0" algn="l" rtl="0">
              <a:lnSpc>
                <a:spcPct val="100000"/>
              </a:lnSpc>
              <a:spcBef>
                <a:spcPts val="0"/>
              </a:spcBef>
              <a:spcAft>
                <a:spcPts val="0"/>
              </a:spcAft>
              <a:buClr>
                <a:srgbClr val="000000"/>
              </a:buClr>
              <a:buSzPts val="1900"/>
              <a:buFont typeface="Arial"/>
              <a:buNone/>
            </a:pPr>
            <a:endParaRPr sz="1700" dirty="0">
              <a:solidFill>
                <a:schemeClr val="dk1"/>
              </a:solidFill>
            </a:endParaRPr>
          </a:p>
          <a:p>
            <a:pPr marL="0" marR="0" lvl="0" indent="0" algn="l" rtl="0">
              <a:lnSpc>
                <a:spcPct val="100000"/>
              </a:lnSpc>
              <a:spcBef>
                <a:spcPts val="0"/>
              </a:spcBef>
              <a:spcAft>
                <a:spcPts val="0"/>
              </a:spcAft>
              <a:buClr>
                <a:srgbClr val="000000"/>
              </a:buClr>
              <a:buSzPts val="1900"/>
              <a:buFont typeface="Arial"/>
              <a:buNone/>
            </a:pPr>
            <a:r>
              <a:rPr lang="en" sz="1700" b="0" i="0" u="none" strike="noStrike" cap="none" dirty="0">
                <a:solidFill>
                  <a:schemeClr val="dk1"/>
                </a:solidFill>
                <a:latin typeface="Arial"/>
                <a:ea typeface="Arial"/>
                <a:cs typeface="Arial"/>
                <a:sym typeface="Arial"/>
              </a:rPr>
              <a:t>Guy Bailey, Roy Hackett and Paul Stephenson organised the successful 196</a:t>
            </a:r>
            <a:r>
              <a:rPr lang="en" sz="1700" dirty="0">
                <a:solidFill>
                  <a:schemeClr val="dk1"/>
                </a:solidFill>
              </a:rPr>
              <a:t>3</a:t>
            </a:r>
            <a:r>
              <a:rPr lang="en" sz="1700" b="0" i="0" u="none" strike="noStrike" cap="none" dirty="0">
                <a:solidFill>
                  <a:schemeClr val="dk1"/>
                </a:solidFill>
                <a:latin typeface="Arial"/>
                <a:ea typeface="Arial"/>
                <a:cs typeface="Arial"/>
                <a:sym typeface="Arial"/>
              </a:rPr>
              <a:t> Bristol bus boycott, taking a stand against racism in employment. </a:t>
            </a:r>
            <a:endParaRPr sz="1700" dirty="0">
              <a:solidFill>
                <a:schemeClr val="dk1"/>
              </a:solidFill>
            </a:endParaRPr>
          </a:p>
          <a:p>
            <a:pPr marL="0" lvl="0" indent="0" algn="l" rtl="0">
              <a:spcBef>
                <a:spcPts val="0"/>
              </a:spcBef>
              <a:spcAft>
                <a:spcPts val="0"/>
              </a:spcAft>
              <a:buClr>
                <a:schemeClr val="dk1"/>
              </a:buClr>
              <a:buSzPts val="1100"/>
              <a:buFont typeface="Arial"/>
              <a:buNone/>
            </a:pPr>
            <a:endParaRPr sz="1700" dirty="0">
              <a:solidFill>
                <a:schemeClr val="dk1"/>
              </a:solidFill>
            </a:endParaRPr>
          </a:p>
          <a:p>
            <a:pPr marL="0" lvl="0" indent="0" algn="l" rtl="0">
              <a:spcBef>
                <a:spcPts val="0"/>
              </a:spcBef>
              <a:spcAft>
                <a:spcPts val="0"/>
              </a:spcAft>
              <a:buClr>
                <a:schemeClr val="dk1"/>
              </a:buClr>
              <a:buSzPts val="1100"/>
              <a:buFont typeface="Arial"/>
              <a:buNone/>
            </a:pPr>
            <a:endParaRPr sz="1700" dirty="0">
              <a:solidFill>
                <a:schemeClr val="dk1"/>
              </a:solidFill>
            </a:endParaRPr>
          </a:p>
          <a:p>
            <a:pPr marL="0" marR="0" lvl="0" indent="0" algn="l" rtl="0">
              <a:lnSpc>
                <a:spcPct val="100000"/>
              </a:lnSpc>
              <a:spcBef>
                <a:spcPts val="0"/>
              </a:spcBef>
              <a:spcAft>
                <a:spcPts val="0"/>
              </a:spcAft>
              <a:buClr>
                <a:srgbClr val="000000"/>
              </a:buClr>
              <a:buSzPts val="1900"/>
              <a:buFont typeface="Arial"/>
              <a:buNone/>
            </a:pPr>
            <a:endParaRPr sz="1900" dirty="0">
              <a:solidFill>
                <a:schemeClr val="dk1"/>
              </a:solidFill>
            </a:endParaRPr>
          </a:p>
        </p:txBody>
      </p:sp>
      <p:pic>
        <p:nvPicPr>
          <p:cNvPr id="2095" name="Google Shape;2095;p55"/>
          <p:cNvPicPr preferRelativeResize="0"/>
          <p:nvPr/>
        </p:nvPicPr>
        <p:blipFill rotWithShape="1">
          <a:blip r:embed="rId4">
            <a:alphaModFix/>
          </a:blip>
          <a:srcRect l="16297" t="12468" r="16525" b="5932"/>
          <a:stretch/>
        </p:blipFill>
        <p:spPr>
          <a:xfrm>
            <a:off x="0" y="0"/>
            <a:ext cx="3973800" cy="2937350"/>
          </a:xfrm>
          <a:prstGeom prst="rect">
            <a:avLst/>
          </a:prstGeom>
          <a:noFill/>
          <a:ln>
            <a:noFill/>
          </a:ln>
        </p:spPr>
      </p:pic>
      <p:sp>
        <p:nvSpPr>
          <p:cNvPr id="2096" name="Google Shape;2096;p55"/>
          <p:cNvSpPr txBox="1"/>
          <p:nvPr/>
        </p:nvSpPr>
        <p:spPr>
          <a:xfrm>
            <a:off x="3913550" y="0"/>
            <a:ext cx="5230500" cy="1015800"/>
          </a:xfrm>
          <a:prstGeom prst="rect">
            <a:avLst/>
          </a:prstGeom>
          <a:solidFill>
            <a:srgbClr val="0070C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800" b="1" i="0" u="none" strike="noStrike" cap="none">
                <a:solidFill>
                  <a:schemeClr val="lt1"/>
                </a:solidFill>
                <a:latin typeface="Arial"/>
                <a:ea typeface="Arial"/>
                <a:cs typeface="Arial"/>
                <a:sym typeface="Arial"/>
              </a:rPr>
              <a:t>The </a:t>
            </a:r>
            <a:r>
              <a:rPr lang="en" sz="1800" b="1">
                <a:solidFill>
                  <a:schemeClr val="lt1"/>
                </a:solidFill>
              </a:rPr>
              <a:t>Bristol Bus Boycott in 1963 forced the bus company to end their racist employment rules. </a:t>
            </a:r>
            <a:endParaRPr sz="1800" b="1" i="0" u="none" strike="noStrike" cap="none">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38"/>
          <p:cNvSpPr txBox="1">
            <a:spLocks noGrp="1"/>
          </p:cNvSpPr>
          <p:nvPr>
            <p:ph type="title"/>
          </p:nvPr>
        </p:nvSpPr>
        <p:spPr>
          <a:xfrm>
            <a:off x="0" y="94075"/>
            <a:ext cx="9087900" cy="20616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solidFill>
                  <a:schemeClr val="lt1"/>
                </a:solidFill>
              </a:rPr>
              <a:t>In 1948, Britain was beginning to recover from WWII. </a:t>
            </a:r>
            <a:endParaRPr b="1" dirty="0">
              <a:solidFill>
                <a:schemeClr val="lt1"/>
              </a:solidFill>
            </a:endParaRPr>
          </a:p>
          <a:p>
            <a:pPr marL="0" lvl="0" indent="0" algn="l" rtl="0">
              <a:spcBef>
                <a:spcPts val="0"/>
              </a:spcBef>
              <a:spcAft>
                <a:spcPts val="0"/>
              </a:spcAft>
              <a:buNone/>
            </a:pPr>
            <a:r>
              <a:rPr lang="en" b="1" dirty="0">
                <a:solidFill>
                  <a:schemeClr val="lt1"/>
                </a:solidFill>
              </a:rPr>
              <a:t>They invited people to come to Britain from the Caribbean  because there was a shortage of people to fill job vacancies. In years to come they also invited people from other colonies.  </a:t>
            </a:r>
            <a:endParaRPr b="1" dirty="0">
              <a:solidFill>
                <a:schemeClr val="lt1"/>
              </a:solidFill>
            </a:endParaRPr>
          </a:p>
        </p:txBody>
      </p:sp>
      <p:pic>
        <p:nvPicPr>
          <p:cNvPr id="1946" name="Google Shape;1946;p38"/>
          <p:cNvPicPr preferRelativeResize="0"/>
          <p:nvPr/>
        </p:nvPicPr>
        <p:blipFill>
          <a:blip r:embed="rId3">
            <a:alphaModFix/>
          </a:blip>
          <a:stretch>
            <a:fillRect/>
          </a:stretch>
        </p:blipFill>
        <p:spPr>
          <a:xfrm>
            <a:off x="7432925" y="2571762"/>
            <a:ext cx="1490250" cy="2490024"/>
          </a:xfrm>
          <a:prstGeom prst="rect">
            <a:avLst/>
          </a:prstGeom>
          <a:noFill/>
          <a:ln>
            <a:noFill/>
          </a:ln>
        </p:spPr>
      </p:pic>
      <p:pic>
        <p:nvPicPr>
          <p:cNvPr id="1947" name="Google Shape;1947;p38"/>
          <p:cNvPicPr preferRelativeResize="0"/>
          <p:nvPr/>
        </p:nvPicPr>
        <p:blipFill>
          <a:blip r:embed="rId4">
            <a:alphaModFix/>
          </a:blip>
          <a:stretch>
            <a:fillRect/>
          </a:stretch>
        </p:blipFill>
        <p:spPr>
          <a:xfrm>
            <a:off x="0" y="3535826"/>
            <a:ext cx="2781950" cy="1525950"/>
          </a:xfrm>
          <a:prstGeom prst="rect">
            <a:avLst/>
          </a:prstGeom>
          <a:noFill/>
          <a:ln>
            <a:noFill/>
          </a:ln>
        </p:spPr>
      </p:pic>
      <p:sp>
        <p:nvSpPr>
          <p:cNvPr id="1948" name="Google Shape;1948;p38"/>
          <p:cNvSpPr txBox="1"/>
          <p:nvPr/>
        </p:nvSpPr>
        <p:spPr>
          <a:xfrm>
            <a:off x="5556925" y="1264600"/>
            <a:ext cx="299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roxima Nova"/>
              <a:ea typeface="Proxima Nova"/>
              <a:cs typeface="Proxima Nova"/>
              <a:sym typeface="Proxima Nova"/>
            </a:endParaRPr>
          </a:p>
        </p:txBody>
      </p:sp>
      <p:pic>
        <p:nvPicPr>
          <p:cNvPr id="1949" name="Google Shape;1949;p38"/>
          <p:cNvPicPr preferRelativeResize="0"/>
          <p:nvPr/>
        </p:nvPicPr>
        <p:blipFill>
          <a:blip r:embed="rId5">
            <a:alphaModFix/>
          </a:blip>
          <a:stretch>
            <a:fillRect/>
          </a:stretch>
        </p:blipFill>
        <p:spPr>
          <a:xfrm>
            <a:off x="3066346" y="2571772"/>
            <a:ext cx="3587417" cy="2490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0"/>
        <p:cNvGrpSpPr/>
        <p:nvPr/>
      </p:nvGrpSpPr>
      <p:grpSpPr>
        <a:xfrm>
          <a:off x="0" y="0"/>
          <a:ext cx="0" cy="0"/>
          <a:chOff x="0" y="0"/>
          <a:chExt cx="0" cy="0"/>
        </a:xfrm>
      </p:grpSpPr>
      <p:pic>
        <p:nvPicPr>
          <p:cNvPr id="2101" name="Google Shape;2101;p56" descr="A picture containing text, outdoor, old, person&#10;&#10;Description automatically generated"/>
          <p:cNvPicPr preferRelativeResize="0"/>
          <p:nvPr/>
        </p:nvPicPr>
        <p:blipFill rotWithShape="1">
          <a:blip r:embed="rId3">
            <a:alphaModFix/>
          </a:blip>
          <a:srcRect/>
          <a:stretch/>
        </p:blipFill>
        <p:spPr>
          <a:xfrm>
            <a:off x="3155111" y="1179757"/>
            <a:ext cx="5799107" cy="3732891"/>
          </a:xfrm>
          <a:prstGeom prst="rect">
            <a:avLst/>
          </a:prstGeom>
          <a:noFill/>
          <a:ln>
            <a:noFill/>
          </a:ln>
        </p:spPr>
      </p:pic>
      <p:pic>
        <p:nvPicPr>
          <p:cNvPr id="2102" name="Google Shape;2102;p56" descr="A picture containing text, newspaper&#10;&#10;Description automatically generated"/>
          <p:cNvPicPr preferRelativeResize="0"/>
          <p:nvPr/>
        </p:nvPicPr>
        <p:blipFill rotWithShape="1">
          <a:blip r:embed="rId4">
            <a:alphaModFix/>
          </a:blip>
          <a:srcRect/>
          <a:stretch/>
        </p:blipFill>
        <p:spPr>
          <a:xfrm>
            <a:off x="81952" y="114849"/>
            <a:ext cx="5249174" cy="3738454"/>
          </a:xfrm>
          <a:prstGeom prst="rect">
            <a:avLst/>
          </a:prstGeom>
          <a:noFill/>
          <a:ln>
            <a:noFill/>
          </a:ln>
        </p:spPr>
      </p:pic>
      <p:sp>
        <p:nvSpPr>
          <p:cNvPr id="2103" name="Google Shape;2103;p56"/>
          <p:cNvSpPr txBox="1"/>
          <p:nvPr/>
        </p:nvSpPr>
        <p:spPr>
          <a:xfrm>
            <a:off x="5331125" y="0"/>
            <a:ext cx="3871800" cy="1569900"/>
          </a:xfrm>
          <a:prstGeom prst="rect">
            <a:avLst/>
          </a:prstGeom>
          <a:solidFill>
            <a:srgbClr val="0070C0"/>
          </a:solidFill>
          <a:ln>
            <a:noFill/>
          </a:ln>
        </p:spPr>
        <p:txBody>
          <a:bodyPr spcFirstLastPara="1" wrap="square" lIns="91425" tIns="91425" rIns="91425" bIns="91425" anchor="t" anchorCtr="0">
            <a:spAutoFit/>
          </a:bodyPr>
          <a:lstStyle/>
          <a:p>
            <a:pPr lvl="0">
              <a:buClr>
                <a:schemeClr val="dk1"/>
              </a:buClr>
              <a:buSzPts val="1400"/>
            </a:pPr>
            <a:r>
              <a:rPr lang="en" sz="1800" b="1" dirty="0">
                <a:solidFill>
                  <a:schemeClr val="lt1"/>
                </a:solidFill>
              </a:rPr>
              <a:t>The Bristol Bus Boycott in 1963  help force a change in the law, so that no one is allowed to decide not to employ someone due to the colour of their skin. </a:t>
            </a:r>
            <a:endParaRPr b="1" i="0" u="none" strike="noStrike" cap="none" dirty="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2108" name="Google Shape;2108;p57"/>
          <p:cNvSpPr txBox="1">
            <a:spLocks noGrp="1"/>
          </p:cNvSpPr>
          <p:nvPr>
            <p:ph type="title"/>
          </p:nvPr>
        </p:nvSpPr>
        <p:spPr>
          <a:xfrm>
            <a:off x="311700" y="445025"/>
            <a:ext cx="8520600" cy="5727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Did the bus boycott end racism in Britain?</a:t>
            </a:r>
            <a:endParaRPr b="1">
              <a:solidFill>
                <a:schemeClr val="lt1"/>
              </a:solidFill>
            </a:endParaRPr>
          </a:p>
        </p:txBody>
      </p:sp>
      <p:sp>
        <p:nvSpPr>
          <p:cNvPr id="2109" name="Google Shape;2109;p5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dirty="0">
              <a:solidFill>
                <a:schemeClr val="tx1"/>
              </a:solidFill>
            </a:endParaRPr>
          </a:p>
          <a:p>
            <a:pPr marL="457200" lvl="0" indent="-342900" algn="l" rtl="0">
              <a:spcBef>
                <a:spcPts val="1200"/>
              </a:spcBef>
              <a:spcAft>
                <a:spcPts val="0"/>
              </a:spcAft>
              <a:buSzPts val="1800"/>
              <a:buAutoNum type="alphaUcParenR"/>
            </a:pPr>
            <a:r>
              <a:rPr lang="en" dirty="0">
                <a:solidFill>
                  <a:schemeClr val="tx1"/>
                </a:solidFill>
              </a:rPr>
              <a:t>Yes</a:t>
            </a:r>
            <a:endParaRPr dirty="0">
              <a:solidFill>
                <a:schemeClr val="tx1"/>
              </a:solidFill>
            </a:endParaRPr>
          </a:p>
          <a:p>
            <a:pPr marL="457200" lvl="0" indent="-342900" algn="l" rtl="0">
              <a:spcBef>
                <a:spcPts val="0"/>
              </a:spcBef>
              <a:spcAft>
                <a:spcPts val="0"/>
              </a:spcAft>
              <a:buSzPts val="1800"/>
              <a:buAutoNum type="alphaUcParenR"/>
            </a:pPr>
            <a:r>
              <a:rPr lang="en" dirty="0">
                <a:solidFill>
                  <a:schemeClr val="tx1"/>
                </a:solidFill>
              </a:rPr>
              <a:t>No </a:t>
            </a:r>
            <a:endParaRPr dirty="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114" name="Google Shape;2114;p58"/>
          <p:cNvSpPr txBox="1">
            <a:spLocks noGrp="1"/>
          </p:cNvSpPr>
          <p:nvPr>
            <p:ph type="title"/>
          </p:nvPr>
        </p:nvSpPr>
        <p:spPr>
          <a:xfrm>
            <a:off x="311700" y="445025"/>
            <a:ext cx="8520600" cy="5727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Did the bus boycott end racism in Britain?</a:t>
            </a:r>
            <a:endParaRPr b="1">
              <a:solidFill>
                <a:schemeClr val="lt1"/>
              </a:solidFill>
            </a:endParaRPr>
          </a:p>
        </p:txBody>
      </p:sp>
      <p:sp>
        <p:nvSpPr>
          <p:cNvPr id="2115" name="Google Shape;2115;p58"/>
          <p:cNvSpPr txBox="1">
            <a:spLocks noGrp="1"/>
          </p:cNvSpPr>
          <p:nvPr>
            <p:ph type="body" idx="1"/>
          </p:nvPr>
        </p:nvSpPr>
        <p:spPr>
          <a:xfrm>
            <a:off x="311700" y="1152475"/>
            <a:ext cx="38808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dirty="0">
              <a:solidFill>
                <a:schemeClr val="tx1"/>
              </a:solidFill>
            </a:endParaRPr>
          </a:p>
          <a:p>
            <a:pPr marL="457200" lvl="0" indent="-342900" algn="l" rtl="0">
              <a:spcBef>
                <a:spcPts val="1200"/>
              </a:spcBef>
              <a:spcAft>
                <a:spcPts val="0"/>
              </a:spcAft>
              <a:buSzPts val="1800"/>
              <a:buAutoNum type="alphaUcParenR"/>
            </a:pPr>
            <a:r>
              <a:rPr lang="en" dirty="0">
                <a:solidFill>
                  <a:schemeClr val="tx1"/>
                </a:solidFill>
              </a:rPr>
              <a:t>Yes</a:t>
            </a:r>
            <a:endParaRPr dirty="0">
              <a:solidFill>
                <a:schemeClr val="tx1"/>
              </a:solidFill>
            </a:endParaRPr>
          </a:p>
          <a:p>
            <a:pPr marL="457200" lvl="0" indent="0" algn="l" rtl="0">
              <a:spcBef>
                <a:spcPts val="1200"/>
              </a:spcBef>
              <a:spcAft>
                <a:spcPts val="0"/>
              </a:spcAft>
              <a:buNone/>
            </a:pPr>
            <a:endParaRPr dirty="0">
              <a:solidFill>
                <a:schemeClr val="tx1"/>
              </a:solidFill>
            </a:endParaRPr>
          </a:p>
          <a:p>
            <a:pPr marL="457200" lvl="0" indent="-342900" algn="l" rtl="0">
              <a:spcBef>
                <a:spcPts val="1200"/>
              </a:spcBef>
              <a:spcAft>
                <a:spcPts val="0"/>
              </a:spcAft>
              <a:buSzPts val="1800"/>
              <a:buAutoNum type="alphaUcParenR"/>
            </a:pPr>
            <a:r>
              <a:rPr lang="en" dirty="0">
                <a:solidFill>
                  <a:schemeClr val="tx1"/>
                </a:solidFill>
              </a:rPr>
              <a:t>No </a:t>
            </a:r>
            <a:endParaRPr dirty="0">
              <a:solidFill>
                <a:schemeClr val="tx1"/>
              </a:solidFill>
            </a:endParaRPr>
          </a:p>
        </p:txBody>
      </p:sp>
      <p:pic>
        <p:nvPicPr>
          <p:cNvPr id="2116" name="Google Shape;2116;p58"/>
          <p:cNvPicPr preferRelativeResize="0"/>
          <p:nvPr/>
        </p:nvPicPr>
        <p:blipFill>
          <a:blip r:embed="rId3">
            <a:alphaModFix/>
          </a:blip>
          <a:stretch>
            <a:fillRect/>
          </a:stretch>
        </p:blipFill>
        <p:spPr>
          <a:xfrm>
            <a:off x="2570926" y="2349025"/>
            <a:ext cx="889735" cy="872700"/>
          </a:xfrm>
          <a:prstGeom prst="rect">
            <a:avLst/>
          </a:prstGeom>
          <a:noFill/>
          <a:ln>
            <a:noFill/>
          </a:ln>
        </p:spPr>
      </p:pic>
      <p:pic>
        <p:nvPicPr>
          <p:cNvPr id="2117" name="Google Shape;2117;p58"/>
          <p:cNvPicPr preferRelativeResize="0"/>
          <p:nvPr/>
        </p:nvPicPr>
        <p:blipFill>
          <a:blip r:embed="rId4">
            <a:alphaModFix/>
          </a:blip>
          <a:stretch>
            <a:fillRect/>
          </a:stretch>
        </p:blipFill>
        <p:spPr>
          <a:xfrm>
            <a:off x="2570925" y="1476325"/>
            <a:ext cx="889725" cy="802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1"/>
        <p:cNvGrpSpPr/>
        <p:nvPr/>
      </p:nvGrpSpPr>
      <p:grpSpPr>
        <a:xfrm>
          <a:off x="0" y="0"/>
          <a:ext cx="0" cy="0"/>
          <a:chOff x="0" y="0"/>
          <a:chExt cx="0" cy="0"/>
        </a:xfrm>
      </p:grpSpPr>
      <p:sp>
        <p:nvSpPr>
          <p:cNvPr id="2122" name="Google Shape;2122;p59"/>
          <p:cNvSpPr txBox="1">
            <a:spLocks noGrp="1"/>
          </p:cNvSpPr>
          <p:nvPr>
            <p:ph type="title"/>
          </p:nvPr>
        </p:nvSpPr>
        <p:spPr>
          <a:xfrm>
            <a:off x="311700" y="445025"/>
            <a:ext cx="8520600" cy="5727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Did the bus boycott end racism in Britain?</a:t>
            </a:r>
            <a:endParaRPr b="1">
              <a:solidFill>
                <a:schemeClr val="lt1"/>
              </a:solidFill>
            </a:endParaRPr>
          </a:p>
        </p:txBody>
      </p:sp>
      <p:sp>
        <p:nvSpPr>
          <p:cNvPr id="2123" name="Google Shape;2123;p59"/>
          <p:cNvSpPr txBox="1">
            <a:spLocks noGrp="1"/>
          </p:cNvSpPr>
          <p:nvPr>
            <p:ph type="body" idx="1"/>
          </p:nvPr>
        </p:nvSpPr>
        <p:spPr>
          <a:xfrm>
            <a:off x="311700" y="1152475"/>
            <a:ext cx="38808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dirty="0">
              <a:solidFill>
                <a:schemeClr val="tx1"/>
              </a:solidFill>
            </a:endParaRPr>
          </a:p>
          <a:p>
            <a:pPr marL="457200" lvl="0" indent="-342900" algn="l" rtl="0">
              <a:spcBef>
                <a:spcPts val="1200"/>
              </a:spcBef>
              <a:spcAft>
                <a:spcPts val="0"/>
              </a:spcAft>
              <a:buSzPts val="1800"/>
              <a:buAutoNum type="alphaUcParenR"/>
            </a:pPr>
            <a:r>
              <a:rPr lang="en" dirty="0">
                <a:solidFill>
                  <a:schemeClr val="tx1"/>
                </a:solidFill>
              </a:rPr>
              <a:t>Yes</a:t>
            </a:r>
            <a:endParaRPr dirty="0">
              <a:solidFill>
                <a:schemeClr val="tx1"/>
              </a:solidFill>
            </a:endParaRPr>
          </a:p>
          <a:p>
            <a:pPr marL="457200" lvl="0" indent="0" algn="l" rtl="0">
              <a:spcBef>
                <a:spcPts val="1200"/>
              </a:spcBef>
              <a:spcAft>
                <a:spcPts val="0"/>
              </a:spcAft>
              <a:buNone/>
            </a:pPr>
            <a:endParaRPr dirty="0">
              <a:solidFill>
                <a:schemeClr val="tx1"/>
              </a:solidFill>
            </a:endParaRPr>
          </a:p>
          <a:p>
            <a:pPr marL="457200" lvl="0" indent="-342900" algn="l" rtl="0">
              <a:spcBef>
                <a:spcPts val="1200"/>
              </a:spcBef>
              <a:spcAft>
                <a:spcPts val="0"/>
              </a:spcAft>
              <a:buSzPts val="1800"/>
              <a:buAutoNum type="alphaUcParenR"/>
            </a:pPr>
            <a:r>
              <a:rPr lang="en" dirty="0">
                <a:solidFill>
                  <a:schemeClr val="tx1"/>
                </a:solidFill>
              </a:rPr>
              <a:t>No </a:t>
            </a:r>
            <a:endParaRPr dirty="0">
              <a:solidFill>
                <a:schemeClr val="tx1"/>
              </a:solidFill>
            </a:endParaRPr>
          </a:p>
        </p:txBody>
      </p:sp>
      <p:pic>
        <p:nvPicPr>
          <p:cNvPr id="2124" name="Google Shape;2124;p59"/>
          <p:cNvPicPr preferRelativeResize="0"/>
          <p:nvPr/>
        </p:nvPicPr>
        <p:blipFill>
          <a:blip r:embed="rId3">
            <a:alphaModFix/>
          </a:blip>
          <a:stretch>
            <a:fillRect/>
          </a:stretch>
        </p:blipFill>
        <p:spPr>
          <a:xfrm>
            <a:off x="2570933" y="2349025"/>
            <a:ext cx="1043267" cy="1023300"/>
          </a:xfrm>
          <a:prstGeom prst="rect">
            <a:avLst/>
          </a:prstGeom>
          <a:noFill/>
          <a:ln>
            <a:noFill/>
          </a:ln>
        </p:spPr>
      </p:pic>
      <p:pic>
        <p:nvPicPr>
          <p:cNvPr id="2125" name="Google Shape;2125;p59"/>
          <p:cNvPicPr preferRelativeResize="0"/>
          <p:nvPr/>
        </p:nvPicPr>
        <p:blipFill>
          <a:blip r:embed="rId4">
            <a:alphaModFix/>
          </a:blip>
          <a:stretch>
            <a:fillRect/>
          </a:stretch>
        </p:blipFill>
        <p:spPr>
          <a:xfrm>
            <a:off x="2570925" y="1476325"/>
            <a:ext cx="967663" cy="872700"/>
          </a:xfrm>
          <a:prstGeom prst="rect">
            <a:avLst/>
          </a:prstGeom>
          <a:noFill/>
          <a:ln>
            <a:noFill/>
          </a:ln>
        </p:spPr>
      </p:pic>
      <p:sp>
        <p:nvSpPr>
          <p:cNvPr id="2126" name="Google Shape;2126;p59"/>
          <p:cNvSpPr txBox="1"/>
          <p:nvPr/>
        </p:nvSpPr>
        <p:spPr>
          <a:xfrm>
            <a:off x="6308825" y="1500200"/>
            <a:ext cx="286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127" name="Google Shape;2127;p59"/>
          <p:cNvSpPr txBox="1"/>
          <p:nvPr/>
        </p:nvSpPr>
        <p:spPr>
          <a:xfrm>
            <a:off x="3781958" y="1299275"/>
            <a:ext cx="5138792" cy="255451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t>Sadly not. Even though the law was changed to help stop racism in employment, there is still some racism in society today. </a:t>
            </a:r>
            <a:endParaRPr sz="1800" dirty="0"/>
          </a:p>
          <a:p>
            <a:pPr marL="0" lvl="0" indent="0" algn="l" rtl="0">
              <a:spcBef>
                <a:spcPts val="0"/>
              </a:spcBef>
              <a:spcAft>
                <a:spcPts val="0"/>
              </a:spcAft>
              <a:buNone/>
            </a:pPr>
            <a:endParaRPr sz="1800" dirty="0"/>
          </a:p>
          <a:p>
            <a:pPr marL="0" lvl="0" indent="0" algn="l" rtl="0">
              <a:spcBef>
                <a:spcPts val="0"/>
              </a:spcBef>
              <a:spcAft>
                <a:spcPts val="0"/>
              </a:spcAft>
              <a:buNone/>
            </a:pPr>
            <a:r>
              <a:rPr lang="en" sz="1800" dirty="0"/>
              <a:t>Whenever we think racism has happened to someone, we can tell a trusted adult ,or a teacher.</a:t>
            </a:r>
            <a:endParaRPr sz="18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2128" name="Google Shape;2128;p59"/>
          <p:cNvPicPr preferRelativeResize="0"/>
          <p:nvPr/>
        </p:nvPicPr>
        <p:blipFill>
          <a:blip r:embed="rId5">
            <a:alphaModFix/>
          </a:blip>
          <a:stretch>
            <a:fillRect/>
          </a:stretch>
        </p:blipFill>
        <p:spPr>
          <a:xfrm>
            <a:off x="7190842" y="3139728"/>
            <a:ext cx="1545570" cy="142914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sp>
        <p:nvSpPr>
          <p:cNvPr id="2133" name="Google Shape;2133;p60"/>
          <p:cNvSpPr txBox="1">
            <a:spLocks noGrp="1"/>
          </p:cNvSpPr>
          <p:nvPr>
            <p:ph type="title"/>
          </p:nvPr>
        </p:nvSpPr>
        <p:spPr>
          <a:xfrm>
            <a:off x="273300" y="525850"/>
            <a:ext cx="8597400" cy="4203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sz="3200" dirty="0"/>
          </a:p>
          <a:p>
            <a:pPr marL="0" lvl="0" indent="0" algn="ctr" rtl="0">
              <a:spcBef>
                <a:spcPts val="0"/>
              </a:spcBef>
              <a:spcAft>
                <a:spcPts val="0"/>
              </a:spcAft>
              <a:buNone/>
            </a:pPr>
            <a:endParaRPr sz="3200" dirty="0"/>
          </a:p>
          <a:p>
            <a:pPr marL="0" lvl="0" indent="0" algn="ctr" rtl="0">
              <a:spcBef>
                <a:spcPts val="0"/>
              </a:spcBef>
              <a:spcAft>
                <a:spcPts val="0"/>
              </a:spcAft>
              <a:buNone/>
            </a:pPr>
            <a:r>
              <a:rPr lang="en" sz="3200" dirty="0"/>
              <a:t>Despite having to stand up against racism, the Windrush generation have contributed to life in Britain….</a:t>
            </a:r>
            <a:endParaRPr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sp>
        <p:nvSpPr>
          <p:cNvPr id="2138" name="Google Shape;2138;p61"/>
          <p:cNvSpPr txBox="1">
            <a:spLocks noGrp="1"/>
          </p:cNvSpPr>
          <p:nvPr>
            <p:ph type="title"/>
          </p:nvPr>
        </p:nvSpPr>
        <p:spPr>
          <a:xfrm>
            <a:off x="311700" y="445025"/>
            <a:ext cx="8520600" cy="5727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Qualified nurses came to work in the NHS. </a:t>
            </a:r>
            <a:endParaRPr b="1">
              <a:solidFill>
                <a:schemeClr val="lt1"/>
              </a:solidFill>
            </a:endParaRPr>
          </a:p>
        </p:txBody>
      </p:sp>
      <p:sp>
        <p:nvSpPr>
          <p:cNvPr id="2139" name="Google Shape;2139;p61"/>
          <p:cNvSpPr txBox="1">
            <a:spLocks noGrp="1"/>
          </p:cNvSpPr>
          <p:nvPr>
            <p:ph type="body" idx="1"/>
          </p:nvPr>
        </p:nvSpPr>
        <p:spPr>
          <a:xfrm>
            <a:off x="311700" y="1152475"/>
            <a:ext cx="3924000" cy="12177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sz="2550" dirty="0">
                <a:solidFill>
                  <a:schemeClr val="dk1"/>
                </a:solidFill>
                <a:highlight>
                  <a:srgbClr val="FFFFFF"/>
                </a:highlight>
              </a:rPr>
              <a:t>The NHS had just been formed in 1948, but Britain didn’t have enough qualified people to fill the roles. </a:t>
            </a:r>
            <a:endParaRPr sz="2550" dirty="0">
              <a:solidFill>
                <a:schemeClr val="dk1"/>
              </a:solidFill>
              <a:highlight>
                <a:srgbClr val="FFFFFF"/>
              </a:highlight>
            </a:endParaRPr>
          </a:p>
          <a:p>
            <a:pPr marL="0" lvl="0" indent="0" algn="l" rtl="0">
              <a:spcBef>
                <a:spcPts val="1200"/>
              </a:spcBef>
              <a:spcAft>
                <a:spcPts val="1200"/>
              </a:spcAft>
              <a:buNone/>
            </a:pPr>
            <a:endParaRPr sz="1550" dirty="0">
              <a:solidFill>
                <a:srgbClr val="363636"/>
              </a:solidFill>
              <a:highlight>
                <a:srgbClr val="FFFFFF"/>
              </a:highlight>
            </a:endParaRPr>
          </a:p>
        </p:txBody>
      </p:sp>
      <p:pic>
        <p:nvPicPr>
          <p:cNvPr id="2140" name="Google Shape;2140;p61"/>
          <p:cNvPicPr preferRelativeResize="0"/>
          <p:nvPr/>
        </p:nvPicPr>
        <p:blipFill>
          <a:blip r:embed="rId3">
            <a:alphaModFix/>
          </a:blip>
          <a:stretch>
            <a:fillRect/>
          </a:stretch>
        </p:blipFill>
        <p:spPr>
          <a:xfrm>
            <a:off x="4498413" y="1236650"/>
            <a:ext cx="4333875" cy="3248025"/>
          </a:xfrm>
          <a:prstGeom prst="rect">
            <a:avLst/>
          </a:prstGeom>
          <a:noFill/>
          <a:ln>
            <a:noFill/>
          </a:ln>
        </p:spPr>
      </p:pic>
      <p:pic>
        <p:nvPicPr>
          <p:cNvPr id="2141" name="Google Shape;2141;p61"/>
          <p:cNvPicPr preferRelativeResize="0"/>
          <p:nvPr/>
        </p:nvPicPr>
        <p:blipFill>
          <a:blip r:embed="rId4">
            <a:alphaModFix/>
          </a:blip>
          <a:stretch>
            <a:fillRect/>
          </a:stretch>
        </p:blipFill>
        <p:spPr>
          <a:xfrm>
            <a:off x="417150" y="2504925"/>
            <a:ext cx="3511167" cy="24685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sp>
        <p:nvSpPr>
          <p:cNvPr id="2146" name="Google Shape;2146;p62"/>
          <p:cNvSpPr txBox="1">
            <a:spLocks noGrp="1"/>
          </p:cNvSpPr>
          <p:nvPr>
            <p:ph type="title"/>
          </p:nvPr>
        </p:nvSpPr>
        <p:spPr>
          <a:xfrm>
            <a:off x="311700" y="445025"/>
            <a:ext cx="8520600" cy="5727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Many worked in factories and as builders.  </a:t>
            </a:r>
            <a:endParaRPr b="1">
              <a:solidFill>
                <a:schemeClr val="lt1"/>
              </a:solidFill>
            </a:endParaRPr>
          </a:p>
        </p:txBody>
      </p:sp>
      <p:sp>
        <p:nvSpPr>
          <p:cNvPr id="2147" name="Google Shape;2147;p62"/>
          <p:cNvSpPr txBox="1">
            <a:spLocks noGrp="1"/>
          </p:cNvSpPr>
          <p:nvPr>
            <p:ph type="body" idx="1"/>
          </p:nvPr>
        </p:nvSpPr>
        <p:spPr>
          <a:xfrm>
            <a:off x="311700" y="1152475"/>
            <a:ext cx="3924000" cy="1217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550">
              <a:solidFill>
                <a:srgbClr val="363636"/>
              </a:solidFill>
              <a:highlight>
                <a:srgbClr val="FFFFFF"/>
              </a:highlight>
            </a:endParaRPr>
          </a:p>
          <a:p>
            <a:pPr marL="0" lvl="0" indent="0" algn="l" rtl="0">
              <a:spcBef>
                <a:spcPts val="1200"/>
              </a:spcBef>
              <a:spcAft>
                <a:spcPts val="1200"/>
              </a:spcAft>
              <a:buNone/>
            </a:pPr>
            <a:endParaRPr sz="1550">
              <a:solidFill>
                <a:srgbClr val="363636"/>
              </a:solidFill>
              <a:highlight>
                <a:srgbClr val="FFFFFF"/>
              </a:highlight>
            </a:endParaRPr>
          </a:p>
        </p:txBody>
      </p:sp>
      <p:pic>
        <p:nvPicPr>
          <p:cNvPr id="2148" name="Google Shape;2148;p62"/>
          <p:cNvPicPr preferRelativeResize="0"/>
          <p:nvPr/>
        </p:nvPicPr>
        <p:blipFill>
          <a:blip r:embed="rId3">
            <a:alphaModFix/>
          </a:blip>
          <a:stretch>
            <a:fillRect/>
          </a:stretch>
        </p:blipFill>
        <p:spPr>
          <a:xfrm>
            <a:off x="183500" y="1274525"/>
            <a:ext cx="4388489" cy="2468525"/>
          </a:xfrm>
          <a:prstGeom prst="rect">
            <a:avLst/>
          </a:prstGeom>
          <a:noFill/>
          <a:ln>
            <a:noFill/>
          </a:ln>
        </p:spPr>
      </p:pic>
      <p:pic>
        <p:nvPicPr>
          <p:cNvPr id="2149" name="Google Shape;2149;p62"/>
          <p:cNvPicPr preferRelativeResize="0"/>
          <p:nvPr/>
        </p:nvPicPr>
        <p:blipFill>
          <a:blip r:embed="rId4">
            <a:alphaModFix/>
          </a:blip>
          <a:stretch>
            <a:fillRect/>
          </a:stretch>
        </p:blipFill>
        <p:spPr>
          <a:xfrm>
            <a:off x="4945439" y="1152463"/>
            <a:ext cx="2076450" cy="22002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53"/>
        <p:cNvGrpSpPr/>
        <p:nvPr/>
      </p:nvGrpSpPr>
      <p:grpSpPr>
        <a:xfrm>
          <a:off x="0" y="0"/>
          <a:ext cx="0" cy="0"/>
          <a:chOff x="0" y="0"/>
          <a:chExt cx="0" cy="0"/>
        </a:xfrm>
      </p:grpSpPr>
      <p:sp>
        <p:nvSpPr>
          <p:cNvPr id="2154" name="Google Shape;2154;p63"/>
          <p:cNvSpPr txBox="1">
            <a:spLocks noGrp="1"/>
          </p:cNvSpPr>
          <p:nvPr>
            <p:ph type="title"/>
          </p:nvPr>
        </p:nvSpPr>
        <p:spPr>
          <a:xfrm>
            <a:off x="0" y="0"/>
            <a:ext cx="8520600" cy="5727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And in the transport industry…</a:t>
            </a:r>
            <a:endParaRPr b="1">
              <a:solidFill>
                <a:schemeClr val="lt1"/>
              </a:solidFill>
            </a:endParaRPr>
          </a:p>
        </p:txBody>
      </p:sp>
      <p:sp>
        <p:nvSpPr>
          <p:cNvPr id="2155" name="Google Shape;2155;p63"/>
          <p:cNvSpPr txBox="1">
            <a:spLocks noGrp="1"/>
          </p:cNvSpPr>
          <p:nvPr>
            <p:ph type="body" idx="1"/>
          </p:nvPr>
        </p:nvSpPr>
        <p:spPr>
          <a:xfrm>
            <a:off x="311700" y="1152475"/>
            <a:ext cx="3924000" cy="1217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550">
              <a:solidFill>
                <a:srgbClr val="363636"/>
              </a:solidFill>
              <a:highlight>
                <a:srgbClr val="FFFFFF"/>
              </a:highlight>
            </a:endParaRPr>
          </a:p>
          <a:p>
            <a:pPr marL="0" lvl="0" indent="0" algn="l" rtl="0">
              <a:spcBef>
                <a:spcPts val="1200"/>
              </a:spcBef>
              <a:spcAft>
                <a:spcPts val="1200"/>
              </a:spcAft>
              <a:buNone/>
            </a:pPr>
            <a:endParaRPr sz="1550">
              <a:solidFill>
                <a:srgbClr val="363636"/>
              </a:solidFill>
              <a:highlight>
                <a:srgbClr val="FFFFFF"/>
              </a:highlight>
            </a:endParaRPr>
          </a:p>
        </p:txBody>
      </p:sp>
      <p:pic>
        <p:nvPicPr>
          <p:cNvPr id="2156" name="Google Shape;2156;p63"/>
          <p:cNvPicPr preferRelativeResize="0"/>
          <p:nvPr/>
        </p:nvPicPr>
        <p:blipFill rotWithShape="1">
          <a:blip r:embed="rId3">
            <a:alphaModFix/>
          </a:blip>
          <a:srcRect b="10775"/>
          <a:stretch/>
        </p:blipFill>
        <p:spPr>
          <a:xfrm>
            <a:off x="6002675" y="3141327"/>
            <a:ext cx="2852900" cy="2002174"/>
          </a:xfrm>
          <a:prstGeom prst="rect">
            <a:avLst/>
          </a:prstGeom>
          <a:noFill/>
          <a:ln>
            <a:noFill/>
          </a:ln>
        </p:spPr>
      </p:pic>
      <p:pic>
        <p:nvPicPr>
          <p:cNvPr id="2157" name="Google Shape;2157;p63"/>
          <p:cNvPicPr preferRelativeResize="0"/>
          <p:nvPr/>
        </p:nvPicPr>
        <p:blipFill>
          <a:blip r:embed="rId4">
            <a:alphaModFix/>
          </a:blip>
          <a:stretch>
            <a:fillRect/>
          </a:stretch>
        </p:blipFill>
        <p:spPr>
          <a:xfrm>
            <a:off x="6002675" y="0"/>
            <a:ext cx="3141326" cy="3141326"/>
          </a:xfrm>
          <a:prstGeom prst="rect">
            <a:avLst/>
          </a:prstGeom>
          <a:noFill/>
          <a:ln>
            <a:noFill/>
          </a:ln>
        </p:spPr>
      </p:pic>
      <p:pic>
        <p:nvPicPr>
          <p:cNvPr id="2158" name="Google Shape;2158;p63"/>
          <p:cNvPicPr preferRelativeResize="0"/>
          <p:nvPr/>
        </p:nvPicPr>
        <p:blipFill>
          <a:blip r:embed="rId5">
            <a:alphaModFix/>
          </a:blip>
          <a:stretch>
            <a:fillRect/>
          </a:stretch>
        </p:blipFill>
        <p:spPr>
          <a:xfrm>
            <a:off x="700062" y="1152475"/>
            <a:ext cx="5302613" cy="286866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2"/>
        <p:cNvGrpSpPr/>
        <p:nvPr/>
      </p:nvGrpSpPr>
      <p:grpSpPr>
        <a:xfrm>
          <a:off x="0" y="0"/>
          <a:ext cx="0" cy="0"/>
          <a:chOff x="0" y="0"/>
          <a:chExt cx="0" cy="0"/>
        </a:xfrm>
      </p:grpSpPr>
      <p:sp>
        <p:nvSpPr>
          <p:cNvPr id="2163" name="Google Shape;2163;p64"/>
          <p:cNvSpPr txBox="1">
            <a:spLocks noGrp="1"/>
          </p:cNvSpPr>
          <p:nvPr>
            <p:ph type="title"/>
          </p:nvPr>
        </p:nvSpPr>
        <p:spPr>
          <a:xfrm>
            <a:off x="0" y="0"/>
            <a:ext cx="6189000" cy="10086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And some have even represented Great Britain in sport. </a:t>
            </a:r>
            <a:endParaRPr b="1">
              <a:solidFill>
                <a:schemeClr val="lt1"/>
              </a:solidFill>
            </a:endParaRPr>
          </a:p>
        </p:txBody>
      </p:sp>
      <p:pic>
        <p:nvPicPr>
          <p:cNvPr id="2164" name="Google Shape;2164;p64"/>
          <p:cNvPicPr preferRelativeResize="0"/>
          <p:nvPr/>
        </p:nvPicPr>
        <p:blipFill>
          <a:blip r:embed="rId3">
            <a:alphaModFix/>
          </a:blip>
          <a:stretch>
            <a:fillRect/>
          </a:stretch>
        </p:blipFill>
        <p:spPr>
          <a:xfrm>
            <a:off x="2024975" y="1642800"/>
            <a:ext cx="3297628" cy="1854916"/>
          </a:xfrm>
          <a:prstGeom prst="rect">
            <a:avLst/>
          </a:prstGeom>
          <a:noFill/>
          <a:ln>
            <a:noFill/>
          </a:ln>
        </p:spPr>
      </p:pic>
      <p:sp>
        <p:nvSpPr>
          <p:cNvPr id="2165" name="Google Shape;2165;p64"/>
          <p:cNvSpPr txBox="1"/>
          <p:nvPr/>
        </p:nvSpPr>
        <p:spPr>
          <a:xfrm>
            <a:off x="2019875" y="3526275"/>
            <a:ext cx="330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Tokyo 2020 Olympics - Bronze medal relay team. </a:t>
            </a:r>
            <a:endParaRPr/>
          </a:p>
        </p:txBody>
      </p:sp>
      <p:pic>
        <p:nvPicPr>
          <p:cNvPr id="2166" name="Google Shape;2166;p64"/>
          <p:cNvPicPr preferRelativeResize="0"/>
          <p:nvPr/>
        </p:nvPicPr>
        <p:blipFill>
          <a:blip r:embed="rId4">
            <a:alphaModFix/>
          </a:blip>
          <a:stretch>
            <a:fillRect/>
          </a:stretch>
        </p:blipFill>
        <p:spPr>
          <a:xfrm>
            <a:off x="6189000" y="0"/>
            <a:ext cx="2955000" cy="1477500"/>
          </a:xfrm>
          <a:prstGeom prst="rect">
            <a:avLst/>
          </a:prstGeom>
          <a:noFill/>
          <a:ln>
            <a:noFill/>
          </a:ln>
        </p:spPr>
      </p:pic>
      <p:sp>
        <p:nvSpPr>
          <p:cNvPr id="2167" name="Google Shape;2167;p64"/>
          <p:cNvSpPr txBox="1"/>
          <p:nvPr/>
        </p:nvSpPr>
        <p:spPr>
          <a:xfrm>
            <a:off x="6227675" y="1601050"/>
            <a:ext cx="2836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5th Oct 2019 men and womans’s relays teams win silver. </a:t>
            </a:r>
            <a:endParaRPr/>
          </a:p>
        </p:txBody>
      </p:sp>
      <p:pic>
        <p:nvPicPr>
          <p:cNvPr id="2168" name="Google Shape;2168;p64"/>
          <p:cNvPicPr preferRelativeResize="0"/>
          <p:nvPr/>
        </p:nvPicPr>
        <p:blipFill rotWithShape="1">
          <a:blip r:embed="rId5">
            <a:alphaModFix/>
          </a:blip>
          <a:srcRect b="13419"/>
          <a:stretch/>
        </p:blipFill>
        <p:spPr>
          <a:xfrm>
            <a:off x="0" y="2000075"/>
            <a:ext cx="1644950" cy="2615325"/>
          </a:xfrm>
          <a:prstGeom prst="rect">
            <a:avLst/>
          </a:prstGeom>
          <a:noFill/>
          <a:ln>
            <a:noFill/>
          </a:ln>
        </p:spPr>
      </p:pic>
      <p:sp>
        <p:nvSpPr>
          <p:cNvPr id="2169" name="Google Shape;2169;p64"/>
          <p:cNvSpPr txBox="1"/>
          <p:nvPr/>
        </p:nvSpPr>
        <p:spPr>
          <a:xfrm>
            <a:off x="76750" y="1332875"/>
            <a:ext cx="2836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Denise Lewis - athlete and presenter.   </a:t>
            </a:r>
            <a:endParaRPr/>
          </a:p>
        </p:txBody>
      </p:sp>
      <p:pic>
        <p:nvPicPr>
          <p:cNvPr id="2170" name="Google Shape;2170;p64"/>
          <p:cNvPicPr preferRelativeResize="0"/>
          <p:nvPr/>
        </p:nvPicPr>
        <p:blipFill>
          <a:blip r:embed="rId6">
            <a:alphaModFix/>
          </a:blip>
          <a:stretch>
            <a:fillRect/>
          </a:stretch>
        </p:blipFill>
        <p:spPr>
          <a:xfrm>
            <a:off x="5423900" y="2340200"/>
            <a:ext cx="3640274" cy="227518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2175" name="Google Shape;2175;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176" name="Google Shape;2176;p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2300" b="1">
                <a:solidFill>
                  <a:schemeClr val="dk1"/>
                </a:solidFill>
              </a:rPr>
              <a:t>And some individuals who have achieved success include…</a:t>
            </a:r>
            <a:endParaRPr sz="2300" b="1">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sp>
        <p:nvSpPr>
          <p:cNvPr id="1954" name="Google Shape;1954;p39"/>
          <p:cNvSpPr txBox="1">
            <a:spLocks noGrp="1"/>
          </p:cNvSpPr>
          <p:nvPr>
            <p:ph type="title"/>
          </p:nvPr>
        </p:nvSpPr>
        <p:spPr>
          <a:xfrm>
            <a:off x="172775" y="129275"/>
            <a:ext cx="8520600" cy="10233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There are people who come to Britain all the time, so what makes this migration unusual?</a:t>
            </a:r>
            <a:endParaRPr b="1" baseline="30000">
              <a:solidFill>
                <a:schemeClr val="lt1"/>
              </a:solidFill>
            </a:endParaRPr>
          </a:p>
        </p:txBody>
      </p:sp>
      <p:sp>
        <p:nvSpPr>
          <p:cNvPr id="1955" name="Google Shape;1955;p39"/>
          <p:cNvSpPr txBox="1">
            <a:spLocks noGrp="1"/>
          </p:cNvSpPr>
          <p:nvPr>
            <p:ph type="body" idx="1"/>
          </p:nvPr>
        </p:nvSpPr>
        <p:spPr>
          <a:xfrm>
            <a:off x="172775" y="1793425"/>
            <a:ext cx="4617900" cy="16173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endParaRPr sz="2164" dirty="0"/>
          </a:p>
          <a:p>
            <a:pPr marL="0" lvl="0" indent="0" algn="l" rtl="0">
              <a:spcBef>
                <a:spcPts val="1200"/>
              </a:spcBef>
              <a:spcAft>
                <a:spcPts val="0"/>
              </a:spcAft>
              <a:buNone/>
            </a:pPr>
            <a:r>
              <a:rPr lang="en" sz="2164" dirty="0"/>
              <a:t>B)  The people who came were invited and persuaded to come by the British government.</a:t>
            </a:r>
            <a:r>
              <a:rPr lang="en" sz="1800" dirty="0"/>
              <a:t> </a:t>
            </a:r>
            <a:endParaRPr dirty="0"/>
          </a:p>
          <a:p>
            <a:pPr marL="0" lvl="0" indent="0" algn="l" rtl="0">
              <a:spcBef>
                <a:spcPts val="1200"/>
              </a:spcBef>
              <a:spcAft>
                <a:spcPts val="1200"/>
              </a:spcAft>
              <a:buNone/>
            </a:pPr>
            <a:endParaRPr dirty="0"/>
          </a:p>
        </p:txBody>
      </p:sp>
      <p:sp>
        <p:nvSpPr>
          <p:cNvPr id="1956" name="Google Shape;1956;p39"/>
          <p:cNvSpPr txBox="1"/>
          <p:nvPr/>
        </p:nvSpPr>
        <p:spPr>
          <a:xfrm>
            <a:off x="252600" y="1174575"/>
            <a:ext cx="8440800" cy="8727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2"/>
              </a:buClr>
              <a:buSzPts val="1800"/>
              <a:buAutoNum type="alphaUcParenR"/>
            </a:pPr>
            <a:r>
              <a:rPr lang="en" sz="1800">
                <a:solidFill>
                  <a:schemeClr val="dk2"/>
                </a:solidFill>
              </a:rPr>
              <a:t>They were illegal immigrants</a:t>
            </a:r>
            <a:endParaRPr sz="1800">
              <a:solidFill>
                <a:schemeClr val="dk2"/>
              </a:solidFill>
            </a:endParaRPr>
          </a:p>
          <a:p>
            <a:pPr marL="0" lvl="0" indent="0" algn="l" rtl="0">
              <a:spcBef>
                <a:spcPts val="1200"/>
              </a:spcBef>
              <a:spcAft>
                <a:spcPts val="0"/>
              </a:spcAft>
              <a:buNone/>
            </a:pPr>
            <a:endParaRPr/>
          </a:p>
        </p:txBody>
      </p:sp>
      <p:sp>
        <p:nvSpPr>
          <p:cNvPr id="1957" name="Google Shape;1957;p39"/>
          <p:cNvSpPr txBox="1"/>
          <p:nvPr/>
        </p:nvSpPr>
        <p:spPr>
          <a:xfrm>
            <a:off x="88400" y="3738425"/>
            <a:ext cx="47778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2"/>
                </a:solidFill>
              </a:rPr>
              <a:t>C)   The people from the caribbean were trying to get British citizenship.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19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1" name="Google Shape;2181;p66"/>
          <p:cNvSpPr txBox="1">
            <a:spLocks noGrp="1"/>
          </p:cNvSpPr>
          <p:nvPr>
            <p:ph type="title"/>
          </p:nvPr>
        </p:nvSpPr>
        <p:spPr>
          <a:xfrm>
            <a:off x="0" y="27200"/>
            <a:ext cx="4572000" cy="12837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C8F6F0"/>
                </a:solidFill>
              </a:rPr>
              <a:t>Malorie Blackman - Author and children’s Laureate, 2013. </a:t>
            </a:r>
            <a:endParaRPr b="1">
              <a:solidFill>
                <a:srgbClr val="C8F6F0"/>
              </a:solidFill>
            </a:endParaRPr>
          </a:p>
        </p:txBody>
      </p:sp>
      <p:sp>
        <p:nvSpPr>
          <p:cNvPr id="2182" name="Google Shape;2182;p66"/>
          <p:cNvSpPr txBox="1">
            <a:spLocks noGrp="1"/>
          </p:cNvSpPr>
          <p:nvPr>
            <p:ph type="body" idx="1"/>
          </p:nvPr>
        </p:nvSpPr>
        <p:spPr>
          <a:xfrm>
            <a:off x="54600" y="1318688"/>
            <a:ext cx="4572000" cy="1673852"/>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en" sz="1500" dirty="0">
                <a:solidFill>
                  <a:srgbClr val="202124"/>
                </a:solidFill>
                <a:highlight>
                  <a:srgbClr val="FFFFFF"/>
                </a:highlight>
              </a:rPr>
              <a:t>Malorie Blackman was born in Clapham, London, and grew up in Bromley, one of five siblings. Her parents were both from Barbados and had come to Britain as part of the "Windrush generation". Her father was a bus driver and her mother worked in a factory. They worked hard and taught Malorie the same. </a:t>
            </a:r>
            <a:endParaRPr dirty="0"/>
          </a:p>
        </p:txBody>
      </p:sp>
      <p:pic>
        <p:nvPicPr>
          <p:cNvPr id="2183" name="Google Shape;2183;p66"/>
          <p:cNvPicPr preferRelativeResize="0"/>
          <p:nvPr/>
        </p:nvPicPr>
        <p:blipFill>
          <a:blip r:embed="rId3">
            <a:alphaModFix/>
          </a:blip>
          <a:stretch>
            <a:fillRect/>
          </a:stretch>
        </p:blipFill>
        <p:spPr>
          <a:xfrm>
            <a:off x="4710038" y="27200"/>
            <a:ext cx="1626912" cy="2619375"/>
          </a:xfrm>
          <a:prstGeom prst="rect">
            <a:avLst/>
          </a:prstGeom>
          <a:noFill/>
          <a:ln>
            <a:noFill/>
          </a:ln>
        </p:spPr>
      </p:pic>
      <p:pic>
        <p:nvPicPr>
          <p:cNvPr id="2184" name="Google Shape;2184;p66"/>
          <p:cNvPicPr preferRelativeResize="0"/>
          <p:nvPr/>
        </p:nvPicPr>
        <p:blipFill>
          <a:blip r:embed="rId4">
            <a:alphaModFix/>
          </a:blip>
          <a:stretch>
            <a:fillRect/>
          </a:stretch>
        </p:blipFill>
        <p:spPr>
          <a:xfrm>
            <a:off x="1782175" y="3000338"/>
            <a:ext cx="743650" cy="1142187"/>
          </a:xfrm>
          <a:prstGeom prst="rect">
            <a:avLst/>
          </a:prstGeom>
          <a:noFill/>
          <a:ln>
            <a:noFill/>
          </a:ln>
        </p:spPr>
      </p:pic>
      <p:pic>
        <p:nvPicPr>
          <p:cNvPr id="2185" name="Google Shape;2185;p66"/>
          <p:cNvPicPr preferRelativeResize="0"/>
          <p:nvPr/>
        </p:nvPicPr>
        <p:blipFill>
          <a:blip r:embed="rId5">
            <a:alphaModFix/>
          </a:blip>
          <a:stretch>
            <a:fillRect/>
          </a:stretch>
        </p:blipFill>
        <p:spPr>
          <a:xfrm>
            <a:off x="311704" y="3000349"/>
            <a:ext cx="843425" cy="1283650"/>
          </a:xfrm>
          <a:prstGeom prst="rect">
            <a:avLst/>
          </a:prstGeom>
          <a:noFill/>
          <a:ln>
            <a:noFill/>
          </a:ln>
        </p:spPr>
      </p:pic>
      <p:pic>
        <p:nvPicPr>
          <p:cNvPr id="2186" name="Google Shape;2186;p66"/>
          <p:cNvPicPr preferRelativeResize="0"/>
          <p:nvPr/>
        </p:nvPicPr>
        <p:blipFill>
          <a:blip r:embed="rId6">
            <a:alphaModFix/>
          </a:blip>
          <a:stretch>
            <a:fillRect/>
          </a:stretch>
        </p:blipFill>
        <p:spPr>
          <a:xfrm>
            <a:off x="2560450" y="2904025"/>
            <a:ext cx="2287100" cy="2287100"/>
          </a:xfrm>
          <a:prstGeom prst="rect">
            <a:avLst/>
          </a:prstGeom>
          <a:noFill/>
          <a:ln>
            <a:noFill/>
          </a:ln>
        </p:spPr>
      </p:pic>
      <p:pic>
        <p:nvPicPr>
          <p:cNvPr id="2187" name="Google Shape;2187;p66"/>
          <p:cNvPicPr preferRelativeResize="0"/>
          <p:nvPr/>
        </p:nvPicPr>
        <p:blipFill>
          <a:blip r:embed="rId7">
            <a:alphaModFix/>
          </a:blip>
          <a:stretch>
            <a:fillRect/>
          </a:stretch>
        </p:blipFill>
        <p:spPr>
          <a:xfrm>
            <a:off x="4847538" y="2571750"/>
            <a:ext cx="1743075" cy="2619375"/>
          </a:xfrm>
          <a:prstGeom prst="rect">
            <a:avLst/>
          </a:prstGeom>
          <a:noFill/>
          <a:ln>
            <a:noFill/>
          </a:ln>
        </p:spPr>
      </p:pic>
      <p:pic>
        <p:nvPicPr>
          <p:cNvPr id="2188" name="Google Shape;2188;p66"/>
          <p:cNvPicPr preferRelativeResize="0"/>
          <p:nvPr/>
        </p:nvPicPr>
        <p:blipFill>
          <a:blip r:embed="rId8">
            <a:alphaModFix/>
          </a:blip>
          <a:stretch>
            <a:fillRect/>
          </a:stretch>
        </p:blipFill>
        <p:spPr>
          <a:xfrm>
            <a:off x="1038525" y="3932025"/>
            <a:ext cx="743650" cy="1135900"/>
          </a:xfrm>
          <a:prstGeom prst="rect">
            <a:avLst/>
          </a:prstGeom>
          <a:noFill/>
          <a:ln>
            <a:noFill/>
          </a:ln>
        </p:spPr>
      </p:pic>
      <p:sp>
        <p:nvSpPr>
          <p:cNvPr id="2189" name="Google Shape;2189;p66"/>
          <p:cNvSpPr txBox="1"/>
          <p:nvPr/>
        </p:nvSpPr>
        <p:spPr>
          <a:xfrm>
            <a:off x="7021875" y="113450"/>
            <a:ext cx="197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190" name="Google Shape;2190;p66"/>
          <p:cNvSpPr txBox="1"/>
          <p:nvPr/>
        </p:nvSpPr>
        <p:spPr>
          <a:xfrm>
            <a:off x="6601275" y="2003925"/>
            <a:ext cx="2399700" cy="24705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50" b="1" dirty="0">
                <a:solidFill>
                  <a:schemeClr val="lt1"/>
                </a:solidFill>
                <a:latin typeface="Georgia"/>
                <a:ea typeface="Georgia"/>
                <a:cs typeface="Georgia"/>
                <a:sym typeface="Georgia"/>
              </a:rPr>
              <a:t>Malorie Blackman has written over  60 books, was appointed Children’s Laureate – in June 2013, and was named the most influential person in Britain. </a:t>
            </a:r>
            <a:endParaRPr sz="1900" dirty="0">
              <a:solidFill>
                <a:schemeClr val="lt1"/>
              </a:solidFill>
            </a:endParaRPr>
          </a:p>
        </p:txBody>
      </p:sp>
      <p:pic>
        <p:nvPicPr>
          <p:cNvPr id="2191" name="Google Shape;2191;p66"/>
          <p:cNvPicPr preferRelativeResize="0"/>
          <p:nvPr/>
        </p:nvPicPr>
        <p:blipFill>
          <a:blip r:embed="rId9">
            <a:alphaModFix/>
          </a:blip>
          <a:stretch>
            <a:fillRect/>
          </a:stretch>
        </p:blipFill>
        <p:spPr>
          <a:xfrm>
            <a:off x="6391550" y="1"/>
            <a:ext cx="2752450" cy="15626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sp>
        <p:nvSpPr>
          <p:cNvPr id="2196" name="Google Shape;2196;p67"/>
          <p:cNvSpPr txBox="1">
            <a:spLocks noGrp="1"/>
          </p:cNvSpPr>
          <p:nvPr>
            <p:ph type="title"/>
          </p:nvPr>
        </p:nvSpPr>
        <p:spPr>
          <a:xfrm>
            <a:off x="210550" y="243325"/>
            <a:ext cx="8520600" cy="13629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Samantha Tross - Orthopaedic surgeon and winner of the Clinical Excellence Award for her service to the NHS.    </a:t>
            </a:r>
            <a:endParaRPr b="1">
              <a:solidFill>
                <a:schemeClr val="lt1"/>
              </a:solidFill>
            </a:endParaRPr>
          </a:p>
        </p:txBody>
      </p:sp>
      <p:sp>
        <p:nvSpPr>
          <p:cNvPr id="2197" name="Google Shape;2197;p67"/>
          <p:cNvSpPr txBox="1">
            <a:spLocks noGrp="1"/>
          </p:cNvSpPr>
          <p:nvPr>
            <p:ph type="body" idx="1"/>
          </p:nvPr>
        </p:nvSpPr>
        <p:spPr>
          <a:xfrm>
            <a:off x="311700" y="1606325"/>
            <a:ext cx="4684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highlight>
                  <a:schemeClr val="lt1"/>
                </a:highlight>
              </a:rPr>
              <a:t>In </a:t>
            </a:r>
            <a:r>
              <a:rPr lang="en" sz="1600">
                <a:solidFill>
                  <a:schemeClr val="dk1"/>
                </a:solidFill>
                <a:highlight>
                  <a:srgbClr val="FFFFFF"/>
                </a:highlight>
              </a:rPr>
              <a:t>2018, Samantha Tross was the first woman in Europe to perform robotic hip surgery. Dr Tross is currently the Lead Orthopaedic Surgeon at Ealing Hospital. She has also been named in Tatlers 100 most Influential doctors in the UK in 2013.</a:t>
            </a:r>
            <a:endParaRPr sz="1600">
              <a:solidFill>
                <a:schemeClr val="dk1"/>
              </a:solidFill>
            </a:endParaRPr>
          </a:p>
          <a:p>
            <a:pPr marL="0" lvl="0" indent="0" algn="l" rtl="0">
              <a:spcBef>
                <a:spcPts val="1200"/>
              </a:spcBef>
              <a:spcAft>
                <a:spcPts val="0"/>
              </a:spcAft>
              <a:buNone/>
            </a:pPr>
            <a:r>
              <a:rPr lang="en" sz="1600" b="1">
                <a:solidFill>
                  <a:schemeClr val="dk1"/>
                </a:solidFill>
                <a:highlight>
                  <a:srgbClr val="FFFFFF"/>
                </a:highlight>
              </a:rPr>
              <a:t>Samantha Tross, </a:t>
            </a:r>
            <a:r>
              <a:rPr lang="en" sz="1600">
                <a:solidFill>
                  <a:schemeClr val="dk1"/>
                </a:solidFill>
                <a:highlight>
                  <a:srgbClr val="FFFFFF"/>
                </a:highlight>
              </a:rPr>
              <a:t>a Guyana-born (African Caribbean) </a:t>
            </a:r>
            <a:r>
              <a:rPr lang="en" sz="1600">
                <a:solidFill>
                  <a:schemeClr val="dk1"/>
                </a:solidFill>
                <a:highlight>
                  <a:srgbClr val="FFFFFF"/>
                </a:highlight>
                <a:uFill>
                  <a:noFill/>
                </a:uFill>
                <a:hlinkClick r:id="rId3">
                  <a:extLst>
                    <a:ext uri="{A12FA001-AC4F-418D-AE19-62706E023703}">
                      <ahyp:hlinkClr xmlns:ahyp="http://schemas.microsoft.com/office/drawing/2018/hyperlinkcolor" val="tx"/>
                    </a:ext>
                  </a:extLst>
                </a:hlinkClick>
              </a:rPr>
              <a:t>consultant surgeon</a:t>
            </a:r>
            <a:r>
              <a:rPr lang="en" sz="1600">
                <a:solidFill>
                  <a:schemeClr val="dk1"/>
                </a:solidFill>
                <a:highlight>
                  <a:srgbClr val="FFFFFF"/>
                </a:highlight>
              </a:rPr>
              <a:t> who </a:t>
            </a:r>
            <a:r>
              <a:rPr lang="en" sz="1600">
                <a:solidFill>
                  <a:schemeClr val="dk1"/>
                </a:solidFill>
              </a:rPr>
              <a:t>shares her knowledge and skills by mentoring others in the field of medicine and also teaches internationally, including in London and Nigeria. </a:t>
            </a:r>
            <a:endParaRPr sz="1600">
              <a:solidFill>
                <a:schemeClr val="dk1"/>
              </a:solidFill>
            </a:endParaRPr>
          </a:p>
          <a:p>
            <a:pPr marL="0" lvl="0" indent="0" algn="l" rtl="0">
              <a:spcBef>
                <a:spcPts val="1200"/>
              </a:spcBef>
              <a:spcAft>
                <a:spcPts val="1200"/>
              </a:spcAft>
              <a:buNone/>
            </a:pPr>
            <a:endParaRPr sz="1600">
              <a:solidFill>
                <a:schemeClr val="dk1"/>
              </a:solidFill>
            </a:endParaRPr>
          </a:p>
        </p:txBody>
      </p:sp>
      <p:pic>
        <p:nvPicPr>
          <p:cNvPr id="2198" name="Google Shape;2198;p67"/>
          <p:cNvPicPr preferRelativeResize="0"/>
          <p:nvPr/>
        </p:nvPicPr>
        <p:blipFill>
          <a:blip r:embed="rId4">
            <a:alphaModFix/>
          </a:blip>
          <a:stretch>
            <a:fillRect/>
          </a:stretch>
        </p:blipFill>
        <p:spPr>
          <a:xfrm>
            <a:off x="5442975" y="1606325"/>
            <a:ext cx="3288175" cy="32881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sp>
        <p:nvSpPr>
          <p:cNvPr id="2203" name="Google Shape;2203;p68"/>
          <p:cNvSpPr txBox="1">
            <a:spLocks noGrp="1"/>
          </p:cNvSpPr>
          <p:nvPr>
            <p:ph type="title"/>
          </p:nvPr>
        </p:nvSpPr>
        <p:spPr>
          <a:xfrm>
            <a:off x="0" y="0"/>
            <a:ext cx="9144000" cy="882600"/>
          </a:xfrm>
          <a:prstGeom prst="rect">
            <a:avLst/>
          </a:prstGeom>
          <a:solidFill>
            <a:schemeClr val="accent1"/>
          </a:solidFill>
        </p:spPr>
        <p:txBody>
          <a:bodyPr spcFirstLastPara="1" wrap="square" lIns="91425" tIns="91425" rIns="91425" bIns="91425" anchor="t" anchorCtr="0">
            <a:normAutofit/>
          </a:bodyPr>
          <a:lstStyle/>
          <a:p>
            <a:pPr marL="0" lvl="0" indent="0" algn="l" rtl="0">
              <a:spcBef>
                <a:spcPts val="0"/>
              </a:spcBef>
              <a:spcAft>
                <a:spcPts val="0"/>
              </a:spcAft>
              <a:buNone/>
            </a:pPr>
            <a:r>
              <a:rPr lang="en" sz="2600" b="1">
                <a:solidFill>
                  <a:schemeClr val="lt1"/>
                </a:solidFill>
              </a:rPr>
              <a:t>Jonathan Chase - never gave up at science. </a:t>
            </a:r>
            <a:endParaRPr sz="2600" b="1">
              <a:solidFill>
                <a:schemeClr val="lt1"/>
              </a:solidFill>
            </a:endParaRPr>
          </a:p>
        </p:txBody>
      </p:sp>
      <p:sp>
        <p:nvSpPr>
          <p:cNvPr id="2204" name="Google Shape;2204;p68"/>
          <p:cNvSpPr txBox="1">
            <a:spLocks noGrp="1"/>
          </p:cNvSpPr>
          <p:nvPr>
            <p:ph type="body" idx="1"/>
          </p:nvPr>
        </p:nvSpPr>
        <p:spPr>
          <a:xfrm>
            <a:off x="0" y="882600"/>
            <a:ext cx="6568200" cy="426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688"/>
              <a:buNone/>
            </a:pPr>
            <a:r>
              <a:rPr lang="en" sz="1525">
                <a:solidFill>
                  <a:schemeClr val="dk1"/>
                </a:solidFill>
              </a:rPr>
              <a:t>Jonathan’s parents arrived during the Windrush from Barbados. Chase attended Twyford High school in Acton, London. He took A levels in physics, pure maths and computer science and went to university to study </a:t>
            </a:r>
            <a:r>
              <a:rPr lang="en" sz="1525">
                <a:solidFill>
                  <a:schemeClr val="dk1"/>
                </a:solidFill>
                <a:highlight>
                  <a:srgbClr val="00FF00"/>
                </a:highlight>
                <a:latin typeface="Comic Sans MS"/>
                <a:ea typeface="Comic Sans MS"/>
                <a:cs typeface="Comic Sans MS"/>
                <a:sym typeface="Comic Sans MS"/>
              </a:rPr>
              <a:t>aerospace engineering.</a:t>
            </a:r>
            <a:r>
              <a:rPr lang="en" sz="1525">
                <a:solidFill>
                  <a:schemeClr val="dk1"/>
                </a:solidFill>
              </a:rPr>
              <a:t> </a:t>
            </a:r>
            <a:r>
              <a:rPr lang="en" sz="1525">
                <a:solidFill>
                  <a:schemeClr val="dk1"/>
                </a:solidFill>
                <a:highlight>
                  <a:srgbClr val="FFFF00"/>
                </a:highlight>
              </a:rPr>
              <a:t>He was unhappy with his degree grade, and decided to take a second degree in science, and achieved a upper second class honours.</a:t>
            </a:r>
            <a:r>
              <a:rPr lang="en" sz="1525">
                <a:solidFill>
                  <a:schemeClr val="dk1"/>
                </a:solidFill>
              </a:rPr>
              <a:t> </a:t>
            </a:r>
            <a:endParaRPr sz="1525">
              <a:solidFill>
                <a:schemeClr val="dk1"/>
              </a:solidFill>
            </a:endParaRPr>
          </a:p>
          <a:p>
            <a:pPr marL="0" lvl="0" indent="0" algn="l" rtl="0">
              <a:spcBef>
                <a:spcPts val="1200"/>
              </a:spcBef>
              <a:spcAft>
                <a:spcPts val="0"/>
              </a:spcAft>
              <a:buSzPts val="688"/>
              <a:buNone/>
            </a:pPr>
            <a:r>
              <a:rPr lang="en" sz="1525">
                <a:solidFill>
                  <a:schemeClr val="dk1"/>
                </a:solidFill>
              </a:rPr>
              <a:t>Proud of his achievement, he continued to challenge himself and did a Masters degree in communicating science and </a:t>
            </a:r>
            <a:r>
              <a:rPr lang="en" sz="1525">
                <a:solidFill>
                  <a:schemeClr val="dk1"/>
                </a:solidFill>
                <a:highlight>
                  <a:srgbClr val="FFFF00"/>
                </a:highlight>
              </a:rPr>
              <a:t>achieved distinctions! </a:t>
            </a:r>
            <a:r>
              <a:rPr lang="en" sz="1525">
                <a:solidFill>
                  <a:schemeClr val="dk1"/>
                </a:solidFill>
              </a:rPr>
              <a:t>He became an associate </a:t>
            </a:r>
            <a:r>
              <a:rPr lang="en" sz="1525">
                <a:solidFill>
                  <a:schemeClr val="dk1"/>
                </a:solidFill>
                <a:highlight>
                  <a:srgbClr val="FFFF00"/>
                </a:highlight>
              </a:rPr>
              <a:t>lecturer</a:t>
            </a:r>
            <a:r>
              <a:rPr lang="en" sz="1525">
                <a:solidFill>
                  <a:schemeClr val="dk1"/>
                </a:solidFill>
              </a:rPr>
              <a:t> at the university for some time.  </a:t>
            </a:r>
            <a:endParaRPr sz="1525">
              <a:solidFill>
                <a:schemeClr val="dk1"/>
              </a:solidFill>
            </a:endParaRPr>
          </a:p>
          <a:p>
            <a:pPr marL="0" lvl="0" indent="0" algn="l" rtl="0">
              <a:spcBef>
                <a:spcPts val="1200"/>
              </a:spcBef>
              <a:spcAft>
                <a:spcPts val="0"/>
              </a:spcAft>
              <a:buSzPts val="688"/>
              <a:buNone/>
            </a:pPr>
            <a:r>
              <a:rPr lang="en" sz="1525">
                <a:solidFill>
                  <a:schemeClr val="dk1"/>
                </a:solidFill>
              </a:rPr>
              <a:t>Chase combined his love for hip hop music, science and maths to write hip hop style raps for young people. He performed his scientific raps on BBC bitesize and even made a video for NASA about astrobiology.</a:t>
            </a:r>
            <a:endParaRPr sz="1525">
              <a:solidFill>
                <a:schemeClr val="dk1"/>
              </a:solidFill>
            </a:endParaRPr>
          </a:p>
          <a:p>
            <a:pPr marL="0" lvl="0" indent="0" algn="l" rtl="0">
              <a:spcBef>
                <a:spcPts val="1200"/>
              </a:spcBef>
              <a:spcAft>
                <a:spcPts val="0"/>
              </a:spcAft>
              <a:buSzPts val="688"/>
              <a:buNone/>
            </a:pPr>
            <a:r>
              <a:rPr lang="en" sz="1725">
                <a:solidFill>
                  <a:schemeClr val="dk1"/>
                </a:solidFill>
              </a:rPr>
              <a:t>Here is one on equivalent fractions:</a:t>
            </a:r>
            <a:r>
              <a:rPr lang="en" sz="1425"/>
              <a:t> </a:t>
            </a:r>
            <a:r>
              <a:rPr lang="en" sz="1425" u="sng">
                <a:solidFill>
                  <a:schemeClr val="hlink"/>
                </a:solidFill>
                <a:hlinkClick r:id="rId3"/>
              </a:rPr>
              <a:t>https://youtu.be/uvLi3C_5rWg</a:t>
            </a:r>
            <a:r>
              <a:rPr lang="en" sz="1425"/>
              <a:t> (Listen here)</a:t>
            </a:r>
            <a:endParaRPr sz="1425"/>
          </a:p>
          <a:p>
            <a:pPr marL="0" lvl="0" indent="0" algn="l" rtl="0">
              <a:spcBef>
                <a:spcPts val="1200"/>
              </a:spcBef>
              <a:spcAft>
                <a:spcPts val="1200"/>
              </a:spcAft>
              <a:buSzPts val="688"/>
              <a:buNone/>
            </a:pPr>
            <a:endParaRPr sz="1125"/>
          </a:p>
        </p:txBody>
      </p:sp>
      <p:pic>
        <p:nvPicPr>
          <p:cNvPr id="2205" name="Google Shape;2205;p68"/>
          <p:cNvPicPr preferRelativeResize="0"/>
          <p:nvPr/>
        </p:nvPicPr>
        <p:blipFill>
          <a:blip r:embed="rId4">
            <a:alphaModFix/>
          </a:blip>
          <a:stretch>
            <a:fillRect/>
          </a:stretch>
        </p:blipFill>
        <p:spPr>
          <a:xfrm>
            <a:off x="6499917" y="1042500"/>
            <a:ext cx="2402258" cy="1529250"/>
          </a:xfrm>
          <a:prstGeom prst="rect">
            <a:avLst/>
          </a:prstGeom>
          <a:noFill/>
          <a:ln>
            <a:noFill/>
          </a:ln>
        </p:spPr>
      </p:pic>
      <p:pic>
        <p:nvPicPr>
          <p:cNvPr id="2206" name="Google Shape;2206;p68"/>
          <p:cNvPicPr preferRelativeResize="0"/>
          <p:nvPr/>
        </p:nvPicPr>
        <p:blipFill>
          <a:blip r:embed="rId5">
            <a:alphaModFix/>
          </a:blip>
          <a:stretch>
            <a:fillRect/>
          </a:stretch>
        </p:blipFill>
        <p:spPr>
          <a:xfrm>
            <a:off x="6568200" y="2813675"/>
            <a:ext cx="2214756" cy="1245800"/>
          </a:xfrm>
          <a:prstGeom prst="rect">
            <a:avLst/>
          </a:prstGeom>
          <a:noFill/>
          <a:ln>
            <a:noFill/>
          </a:ln>
        </p:spPr>
      </p:pic>
      <p:pic>
        <p:nvPicPr>
          <p:cNvPr id="2207" name="Google Shape;2207;p68"/>
          <p:cNvPicPr preferRelativeResize="0"/>
          <p:nvPr/>
        </p:nvPicPr>
        <p:blipFill rotWithShape="1">
          <a:blip r:embed="rId6">
            <a:alphaModFix/>
          </a:blip>
          <a:srcRect l="12551" t="20002" r="15687" b="21868"/>
          <a:stretch/>
        </p:blipFill>
        <p:spPr>
          <a:xfrm>
            <a:off x="6217294" y="4059475"/>
            <a:ext cx="1338281" cy="10840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sp>
        <p:nvSpPr>
          <p:cNvPr id="2212" name="Google Shape;2212;p69"/>
          <p:cNvSpPr txBox="1">
            <a:spLocks noGrp="1"/>
          </p:cNvSpPr>
          <p:nvPr>
            <p:ph type="title"/>
          </p:nvPr>
        </p:nvSpPr>
        <p:spPr>
          <a:xfrm>
            <a:off x="26500" y="0"/>
            <a:ext cx="9117300" cy="768900"/>
          </a:xfrm>
          <a:prstGeom prst="rect">
            <a:avLst/>
          </a:prstGeom>
          <a:solidFill>
            <a:schemeClr val="accent1"/>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920" b="1">
                <a:solidFill>
                  <a:schemeClr val="lt1"/>
                </a:solidFill>
              </a:rPr>
              <a:t>After 75 years since the arrival of the Windrush generation, we are thanking the ‘Windrush’ generation and their children for helping to… </a:t>
            </a:r>
            <a:endParaRPr sz="1920" b="1">
              <a:solidFill>
                <a:schemeClr val="lt1"/>
              </a:solidFill>
            </a:endParaRPr>
          </a:p>
        </p:txBody>
      </p:sp>
      <p:sp>
        <p:nvSpPr>
          <p:cNvPr id="2213" name="Google Shape;2213;p69"/>
          <p:cNvSpPr txBox="1">
            <a:spLocks noGrp="1"/>
          </p:cNvSpPr>
          <p:nvPr>
            <p:ph type="body" idx="1"/>
          </p:nvPr>
        </p:nvSpPr>
        <p:spPr>
          <a:xfrm>
            <a:off x="236050" y="12353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500" b="1">
                <a:solidFill>
                  <a:schemeClr val="lt1"/>
                </a:solidFill>
              </a:rPr>
              <a:t>Re-build Britain after the war…</a:t>
            </a:r>
            <a:endParaRPr sz="1400">
              <a:solidFill>
                <a:srgbClr val="000000"/>
              </a:solidFill>
            </a:endParaRPr>
          </a:p>
          <a:p>
            <a:pPr marL="0" lvl="0" indent="0" algn="l" rtl="0">
              <a:spcBef>
                <a:spcPts val="0"/>
              </a:spcBef>
              <a:spcAft>
                <a:spcPts val="1200"/>
              </a:spcAft>
              <a:buNone/>
            </a:pPr>
            <a:endParaRPr/>
          </a:p>
        </p:txBody>
      </p:sp>
      <p:pic>
        <p:nvPicPr>
          <p:cNvPr id="2214" name="Google Shape;2214;p69"/>
          <p:cNvPicPr preferRelativeResize="0"/>
          <p:nvPr/>
        </p:nvPicPr>
        <p:blipFill>
          <a:blip r:embed="rId3">
            <a:alphaModFix/>
          </a:blip>
          <a:stretch>
            <a:fillRect/>
          </a:stretch>
        </p:blipFill>
        <p:spPr>
          <a:xfrm>
            <a:off x="4710676" y="1439138"/>
            <a:ext cx="4486850" cy="3114275"/>
          </a:xfrm>
          <a:prstGeom prst="rect">
            <a:avLst/>
          </a:prstGeom>
          <a:noFill/>
          <a:ln>
            <a:noFill/>
          </a:ln>
        </p:spPr>
      </p:pic>
      <p:sp>
        <p:nvSpPr>
          <p:cNvPr id="2215" name="Google Shape;2215;p69"/>
          <p:cNvSpPr txBox="1"/>
          <p:nvPr/>
        </p:nvSpPr>
        <p:spPr>
          <a:xfrm>
            <a:off x="-100" y="819325"/>
            <a:ext cx="5079300" cy="5694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dirty="0">
                <a:solidFill>
                  <a:schemeClr val="lt1"/>
                </a:solidFill>
              </a:rPr>
              <a:t>Rebuild Britain after the war…</a:t>
            </a:r>
            <a:endParaRPr dirty="0"/>
          </a:p>
        </p:txBody>
      </p:sp>
      <p:sp>
        <p:nvSpPr>
          <p:cNvPr id="2216" name="Google Shape;2216;p69"/>
          <p:cNvSpPr txBox="1"/>
          <p:nvPr/>
        </p:nvSpPr>
        <p:spPr>
          <a:xfrm>
            <a:off x="13250" y="1439150"/>
            <a:ext cx="6014400" cy="5694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lt1"/>
                </a:solidFill>
              </a:rPr>
              <a:t>Keep transport running after the war…</a:t>
            </a:r>
            <a:endParaRPr/>
          </a:p>
        </p:txBody>
      </p:sp>
      <p:sp>
        <p:nvSpPr>
          <p:cNvPr id="2217" name="Google Shape;2217;p69"/>
          <p:cNvSpPr txBox="1"/>
          <p:nvPr/>
        </p:nvSpPr>
        <p:spPr>
          <a:xfrm>
            <a:off x="-100" y="2109363"/>
            <a:ext cx="5079300" cy="5694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lt1"/>
                </a:solidFill>
              </a:rPr>
              <a:t>Develop and sustain the NHS </a:t>
            </a:r>
            <a:endParaRPr/>
          </a:p>
        </p:txBody>
      </p:sp>
      <p:sp>
        <p:nvSpPr>
          <p:cNvPr id="2218" name="Google Shape;2218;p69"/>
          <p:cNvSpPr txBox="1"/>
          <p:nvPr/>
        </p:nvSpPr>
        <p:spPr>
          <a:xfrm>
            <a:off x="-100" y="2779600"/>
            <a:ext cx="5079300" cy="5694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lt1"/>
                </a:solidFill>
              </a:rPr>
              <a:t>Stand for civil rights in Britain…</a:t>
            </a:r>
            <a:endParaRPr/>
          </a:p>
        </p:txBody>
      </p:sp>
      <p:sp>
        <p:nvSpPr>
          <p:cNvPr id="2219" name="Google Shape;2219;p69"/>
          <p:cNvSpPr txBox="1"/>
          <p:nvPr/>
        </p:nvSpPr>
        <p:spPr>
          <a:xfrm>
            <a:off x="0" y="3423225"/>
            <a:ext cx="6282000" cy="8313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Get laws changed to improve race equality for all people in Britain</a:t>
            </a:r>
            <a:endParaRPr sz="1000"/>
          </a:p>
        </p:txBody>
      </p:sp>
      <p:sp>
        <p:nvSpPr>
          <p:cNvPr id="2220" name="Google Shape;2220;p69"/>
          <p:cNvSpPr txBox="1"/>
          <p:nvPr/>
        </p:nvSpPr>
        <p:spPr>
          <a:xfrm>
            <a:off x="100850" y="4504950"/>
            <a:ext cx="904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sp>
        <p:nvSpPr>
          <p:cNvPr id="1962" name="Google Shape;1962;p40"/>
          <p:cNvSpPr txBox="1">
            <a:spLocks noGrp="1"/>
          </p:cNvSpPr>
          <p:nvPr>
            <p:ph type="title"/>
          </p:nvPr>
        </p:nvSpPr>
        <p:spPr>
          <a:xfrm>
            <a:off x="172775" y="129275"/>
            <a:ext cx="8520600" cy="10233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There are people who come to Britain all the time, so what makes this migration unusual?</a:t>
            </a:r>
            <a:endParaRPr b="1" baseline="30000">
              <a:solidFill>
                <a:schemeClr val="lt1"/>
              </a:solidFill>
            </a:endParaRPr>
          </a:p>
        </p:txBody>
      </p:sp>
      <p:sp>
        <p:nvSpPr>
          <p:cNvPr id="1963" name="Google Shape;1963;p40"/>
          <p:cNvSpPr txBox="1">
            <a:spLocks noGrp="1"/>
          </p:cNvSpPr>
          <p:nvPr>
            <p:ph type="body" idx="1"/>
          </p:nvPr>
        </p:nvSpPr>
        <p:spPr>
          <a:xfrm>
            <a:off x="172775" y="1793425"/>
            <a:ext cx="4399200" cy="161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dirty="0">
              <a:solidFill>
                <a:schemeClr val="tx1"/>
              </a:solidFill>
            </a:endParaRPr>
          </a:p>
          <a:p>
            <a:pPr marL="0" lvl="0" indent="0" algn="l" rtl="0">
              <a:spcBef>
                <a:spcPts val="1200"/>
              </a:spcBef>
              <a:spcAft>
                <a:spcPts val="0"/>
              </a:spcAft>
              <a:buNone/>
            </a:pPr>
            <a:r>
              <a:rPr lang="en" sz="1800" dirty="0">
                <a:solidFill>
                  <a:schemeClr val="tx1"/>
                </a:solidFill>
              </a:rPr>
              <a:t>B) Britain invited and even persuaded people to come to the UK. </a:t>
            </a:r>
            <a:endParaRPr sz="1800" dirty="0">
              <a:solidFill>
                <a:schemeClr val="tx1"/>
              </a:solidFill>
            </a:endParaRPr>
          </a:p>
          <a:p>
            <a:pPr marL="0" lvl="0" indent="0" algn="l" rtl="0">
              <a:spcBef>
                <a:spcPts val="1200"/>
              </a:spcBef>
              <a:spcAft>
                <a:spcPts val="1200"/>
              </a:spcAft>
              <a:buNone/>
            </a:pPr>
            <a:endParaRPr sz="1800" dirty="0">
              <a:solidFill>
                <a:schemeClr val="tx1"/>
              </a:solidFill>
            </a:endParaRPr>
          </a:p>
        </p:txBody>
      </p:sp>
      <p:sp>
        <p:nvSpPr>
          <p:cNvPr id="1964" name="Google Shape;1964;p40"/>
          <p:cNvSpPr txBox="1"/>
          <p:nvPr/>
        </p:nvSpPr>
        <p:spPr>
          <a:xfrm>
            <a:off x="88400" y="1541833"/>
            <a:ext cx="4074900" cy="503184"/>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2"/>
              </a:buClr>
              <a:buSzPts val="1800"/>
              <a:buAutoNum type="alphaUcParenR"/>
            </a:pPr>
            <a:r>
              <a:rPr lang="en" sz="1800" dirty="0">
                <a:solidFill>
                  <a:schemeClr val="tx1"/>
                </a:solidFill>
              </a:rPr>
              <a:t>They were illegal immigrants</a:t>
            </a:r>
            <a:endParaRPr sz="1800" dirty="0">
              <a:solidFill>
                <a:schemeClr val="tx1"/>
              </a:solidFill>
            </a:endParaRPr>
          </a:p>
        </p:txBody>
      </p:sp>
      <p:sp>
        <p:nvSpPr>
          <p:cNvPr id="1965" name="Google Shape;1965;p40"/>
          <p:cNvSpPr txBox="1"/>
          <p:nvPr/>
        </p:nvSpPr>
        <p:spPr>
          <a:xfrm>
            <a:off x="172775" y="3656825"/>
            <a:ext cx="4154700" cy="97562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dirty="0">
                <a:solidFill>
                  <a:schemeClr val="tx1"/>
                </a:solidFill>
              </a:rPr>
              <a:t>C)  The people from the caribbean were trying to get British citizenship. </a:t>
            </a:r>
            <a:endParaRPr dirty="0">
              <a:solidFill>
                <a:schemeClr val="tx1"/>
              </a:solidFill>
            </a:endParaRPr>
          </a:p>
        </p:txBody>
      </p:sp>
      <p:sp>
        <p:nvSpPr>
          <p:cNvPr id="1966" name="Google Shape;1966;p40"/>
          <p:cNvSpPr txBox="1"/>
          <p:nvPr/>
        </p:nvSpPr>
        <p:spPr>
          <a:xfrm>
            <a:off x="5613400" y="2371925"/>
            <a:ext cx="3315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The British government sent people from Britain to the islands to persuade people to move to the UK.</a:t>
            </a:r>
            <a:endParaRPr/>
          </a:p>
        </p:txBody>
      </p:sp>
      <p:pic>
        <p:nvPicPr>
          <p:cNvPr id="1967" name="Google Shape;1967;p40"/>
          <p:cNvPicPr preferRelativeResize="0"/>
          <p:nvPr/>
        </p:nvPicPr>
        <p:blipFill>
          <a:blip r:embed="rId3">
            <a:alphaModFix/>
          </a:blip>
          <a:stretch>
            <a:fillRect/>
          </a:stretch>
        </p:blipFill>
        <p:spPr>
          <a:xfrm>
            <a:off x="4459550" y="1176425"/>
            <a:ext cx="967663" cy="872700"/>
          </a:xfrm>
          <a:prstGeom prst="rect">
            <a:avLst/>
          </a:prstGeom>
          <a:noFill/>
          <a:ln>
            <a:noFill/>
          </a:ln>
        </p:spPr>
      </p:pic>
      <p:pic>
        <p:nvPicPr>
          <p:cNvPr id="1968" name="Google Shape;1968;p40"/>
          <p:cNvPicPr preferRelativeResize="0"/>
          <p:nvPr/>
        </p:nvPicPr>
        <p:blipFill>
          <a:blip r:embed="rId4">
            <a:alphaModFix/>
          </a:blip>
          <a:stretch>
            <a:fillRect/>
          </a:stretch>
        </p:blipFill>
        <p:spPr>
          <a:xfrm>
            <a:off x="4421758" y="2275925"/>
            <a:ext cx="1043267" cy="1023300"/>
          </a:xfrm>
          <a:prstGeom prst="rect">
            <a:avLst/>
          </a:prstGeom>
          <a:noFill/>
          <a:ln>
            <a:noFill/>
          </a:ln>
        </p:spPr>
      </p:pic>
      <p:pic>
        <p:nvPicPr>
          <p:cNvPr id="1969" name="Google Shape;1969;p40"/>
          <p:cNvPicPr preferRelativeResize="0"/>
          <p:nvPr/>
        </p:nvPicPr>
        <p:blipFill>
          <a:blip r:embed="rId3">
            <a:alphaModFix/>
          </a:blip>
          <a:stretch>
            <a:fillRect/>
          </a:stretch>
        </p:blipFill>
        <p:spPr>
          <a:xfrm>
            <a:off x="4459550" y="3851525"/>
            <a:ext cx="967663" cy="872700"/>
          </a:xfrm>
          <a:prstGeom prst="rect">
            <a:avLst/>
          </a:prstGeom>
          <a:noFill/>
          <a:ln>
            <a:noFill/>
          </a:ln>
        </p:spPr>
      </p:pic>
      <p:sp>
        <p:nvSpPr>
          <p:cNvPr id="1970" name="Google Shape;1970;p40"/>
          <p:cNvSpPr txBox="1"/>
          <p:nvPr/>
        </p:nvSpPr>
        <p:spPr>
          <a:xfrm>
            <a:off x="5427225" y="3656825"/>
            <a:ext cx="3895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The British Nationality Act 1948 said that all people living in the British colonies had automatic citizenship and rights to work in Britain. So the windrush generation were already British citizens.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19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4"/>
        <p:cNvGrpSpPr/>
        <p:nvPr/>
      </p:nvGrpSpPr>
      <p:grpSpPr>
        <a:xfrm>
          <a:off x="0" y="0"/>
          <a:ext cx="0" cy="0"/>
          <a:chOff x="0" y="0"/>
          <a:chExt cx="0" cy="0"/>
        </a:xfrm>
      </p:grpSpPr>
      <p:sp>
        <p:nvSpPr>
          <p:cNvPr id="1975" name="Google Shape;1975;p41"/>
          <p:cNvSpPr txBox="1">
            <a:spLocks noGrp="1"/>
          </p:cNvSpPr>
          <p:nvPr>
            <p:ph type="title"/>
          </p:nvPr>
        </p:nvSpPr>
        <p:spPr>
          <a:xfrm>
            <a:off x="134875" y="129275"/>
            <a:ext cx="8520600" cy="10233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solidFill>
                  <a:schemeClr val="lt1"/>
                </a:solidFill>
              </a:rPr>
              <a:t>If someone invites you to their home, how do you expect to be treated?   Why?</a:t>
            </a:r>
            <a:endParaRPr b="1" dirty="0">
              <a:solidFill>
                <a:schemeClr val="lt1"/>
              </a:solidFill>
            </a:endParaRPr>
          </a:p>
        </p:txBody>
      </p:sp>
      <p:sp>
        <p:nvSpPr>
          <p:cNvPr id="1976" name="Google Shape;1976;p41"/>
          <p:cNvSpPr txBox="1">
            <a:spLocks noGrp="1"/>
          </p:cNvSpPr>
          <p:nvPr>
            <p:ph type="body" idx="1"/>
          </p:nvPr>
        </p:nvSpPr>
        <p:spPr>
          <a:xfrm>
            <a:off x="324325" y="1354550"/>
            <a:ext cx="2972100" cy="2649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977" name="Google Shape;1977;p41"/>
          <p:cNvSpPr txBox="1"/>
          <p:nvPr/>
        </p:nvSpPr>
        <p:spPr>
          <a:xfrm>
            <a:off x="88400" y="-328375"/>
            <a:ext cx="727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978" name="Google Shape;1978;p41"/>
          <p:cNvPicPr preferRelativeResize="0"/>
          <p:nvPr/>
        </p:nvPicPr>
        <p:blipFill>
          <a:blip r:embed="rId3">
            <a:alphaModFix/>
          </a:blip>
          <a:stretch>
            <a:fillRect/>
          </a:stretch>
        </p:blipFill>
        <p:spPr>
          <a:xfrm>
            <a:off x="4256427" y="2681213"/>
            <a:ext cx="4980050" cy="2462296"/>
          </a:xfrm>
          <a:prstGeom prst="rect">
            <a:avLst/>
          </a:prstGeom>
          <a:noFill/>
          <a:ln>
            <a:noFill/>
          </a:ln>
        </p:spPr>
      </p:pic>
      <p:sp>
        <p:nvSpPr>
          <p:cNvPr id="1979" name="Google Shape;1979;p41"/>
          <p:cNvSpPr txBox="1"/>
          <p:nvPr/>
        </p:nvSpPr>
        <p:spPr>
          <a:xfrm>
            <a:off x="88400" y="4205525"/>
            <a:ext cx="4306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4"/>
              </a:rPr>
              <a:t>https://www.bbc.com/news/av-embeds/uk-43782241/vpid/p065w53b</a:t>
            </a:r>
            <a:endParaRPr/>
          </a:p>
        </p:txBody>
      </p:sp>
      <p:pic>
        <p:nvPicPr>
          <p:cNvPr id="1980" name="Google Shape;1980;p41"/>
          <p:cNvPicPr preferRelativeResize="0"/>
          <p:nvPr/>
        </p:nvPicPr>
        <p:blipFill>
          <a:blip r:embed="rId5">
            <a:alphaModFix/>
          </a:blip>
          <a:stretch>
            <a:fillRect/>
          </a:stretch>
        </p:blipFill>
        <p:spPr>
          <a:xfrm>
            <a:off x="88400" y="1146002"/>
            <a:ext cx="5281926" cy="27641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4"/>
        <p:cNvGrpSpPr/>
        <p:nvPr/>
      </p:nvGrpSpPr>
      <p:grpSpPr>
        <a:xfrm>
          <a:off x="0" y="0"/>
          <a:ext cx="0" cy="0"/>
          <a:chOff x="0" y="0"/>
          <a:chExt cx="0" cy="0"/>
        </a:xfrm>
      </p:grpSpPr>
      <p:sp>
        <p:nvSpPr>
          <p:cNvPr id="1985" name="Google Shape;1985;p42"/>
          <p:cNvSpPr txBox="1">
            <a:spLocks noGrp="1"/>
          </p:cNvSpPr>
          <p:nvPr>
            <p:ph type="title"/>
          </p:nvPr>
        </p:nvSpPr>
        <p:spPr>
          <a:xfrm>
            <a:off x="2399675" y="129275"/>
            <a:ext cx="6630600" cy="10233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If someone invites you to their home, how do you expect to be treated?   Why?</a:t>
            </a:r>
            <a:endParaRPr b="1">
              <a:solidFill>
                <a:schemeClr val="lt1"/>
              </a:solidFill>
            </a:endParaRPr>
          </a:p>
        </p:txBody>
      </p:sp>
      <p:sp>
        <p:nvSpPr>
          <p:cNvPr id="1986" name="Google Shape;1986;p42"/>
          <p:cNvSpPr txBox="1">
            <a:spLocks noGrp="1"/>
          </p:cNvSpPr>
          <p:nvPr>
            <p:ph type="body" idx="2"/>
          </p:nvPr>
        </p:nvSpPr>
        <p:spPr>
          <a:xfrm>
            <a:off x="2399675" y="1210025"/>
            <a:ext cx="1304700" cy="26490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1200"/>
              </a:spcAft>
              <a:buNone/>
            </a:pPr>
            <a:r>
              <a:rPr lang="en"/>
              <a:t>1948 June 22nd newspaper labels the people who arrive as “sons of Empire” and tells them “Welcome Home”.  </a:t>
            </a:r>
            <a:endParaRPr/>
          </a:p>
        </p:txBody>
      </p:sp>
      <p:pic>
        <p:nvPicPr>
          <p:cNvPr id="1987" name="Google Shape;1987;p42"/>
          <p:cNvPicPr preferRelativeResize="0"/>
          <p:nvPr/>
        </p:nvPicPr>
        <p:blipFill rotWithShape="1">
          <a:blip r:embed="rId3">
            <a:alphaModFix/>
          </a:blip>
          <a:srcRect l="34649" t="38021" r="33637" b="12108"/>
          <a:stretch/>
        </p:blipFill>
        <p:spPr>
          <a:xfrm>
            <a:off x="3768850" y="1210025"/>
            <a:ext cx="4547878" cy="3740874"/>
          </a:xfrm>
          <a:prstGeom prst="rect">
            <a:avLst/>
          </a:prstGeom>
          <a:noFill/>
          <a:ln>
            <a:noFill/>
          </a:ln>
        </p:spPr>
      </p:pic>
      <p:sp>
        <p:nvSpPr>
          <p:cNvPr id="1988" name="Google Shape;1988;p42"/>
          <p:cNvSpPr txBox="1"/>
          <p:nvPr/>
        </p:nvSpPr>
        <p:spPr>
          <a:xfrm>
            <a:off x="88400" y="-328375"/>
            <a:ext cx="727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989" name="Google Shape;1989;p42"/>
          <p:cNvPicPr preferRelativeResize="0"/>
          <p:nvPr/>
        </p:nvPicPr>
        <p:blipFill>
          <a:blip r:embed="rId4">
            <a:alphaModFix/>
          </a:blip>
          <a:stretch>
            <a:fillRect/>
          </a:stretch>
        </p:blipFill>
        <p:spPr>
          <a:xfrm>
            <a:off x="88396" y="107300"/>
            <a:ext cx="2107509"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3"/>
        <p:cNvGrpSpPr/>
        <p:nvPr/>
      </p:nvGrpSpPr>
      <p:grpSpPr>
        <a:xfrm>
          <a:off x="0" y="0"/>
          <a:ext cx="0" cy="0"/>
          <a:chOff x="0" y="0"/>
          <a:chExt cx="0" cy="0"/>
        </a:xfrm>
      </p:grpSpPr>
      <p:sp>
        <p:nvSpPr>
          <p:cNvPr id="1994" name="Google Shape;1994;p43"/>
          <p:cNvSpPr txBox="1">
            <a:spLocks noGrp="1"/>
          </p:cNvSpPr>
          <p:nvPr>
            <p:ph type="title"/>
          </p:nvPr>
        </p:nvSpPr>
        <p:spPr>
          <a:xfrm>
            <a:off x="110100" y="734900"/>
            <a:ext cx="8923800" cy="79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000000"/>
                </a:solidFill>
                <a:highlight>
                  <a:srgbClr val="FFFFFF"/>
                </a:highlight>
              </a:rPr>
              <a:t>Jamaican immigrants welcomed by RAF officials from the Colonial Office after the ship 'Empire Windrush' landed them at Tilbury in 1948. These were the first arrivals. </a:t>
            </a:r>
            <a:endParaRPr sz="1600" dirty="0"/>
          </a:p>
        </p:txBody>
      </p:sp>
      <p:sp>
        <p:nvSpPr>
          <p:cNvPr id="1995" name="Google Shape;1995;p43"/>
          <p:cNvSpPr txBox="1"/>
          <p:nvPr/>
        </p:nvSpPr>
        <p:spPr>
          <a:xfrm>
            <a:off x="2223775" y="1880925"/>
            <a:ext cx="6431700" cy="2401200"/>
          </a:xfrm>
          <a:prstGeom prst="rect">
            <a:avLst/>
          </a:prstGeom>
          <a:noFill/>
          <a:ln>
            <a:noFill/>
          </a:ln>
        </p:spPr>
        <p:txBody>
          <a:bodyPr spcFirstLastPara="1" wrap="square" lIns="91425" tIns="91425" rIns="91425" bIns="91425" anchor="t" anchorCtr="0">
            <a:spAutoFit/>
          </a:bodyPr>
          <a:lstStyle/>
          <a:p>
            <a:pPr marL="3048000" lvl="0" indent="0" algn="l" rtl="0">
              <a:lnSpc>
                <a:spcPct val="100000"/>
              </a:lnSpc>
              <a:spcBef>
                <a:spcPts val="2100"/>
              </a:spcBef>
              <a:spcAft>
                <a:spcPts val="2100"/>
              </a:spcAft>
              <a:buNone/>
            </a:pPr>
            <a:r>
              <a:rPr lang="en" sz="1600" dirty="0">
                <a:highlight>
                  <a:srgbClr val="FFFFFF"/>
                </a:highlight>
              </a:rPr>
              <a:t>The group who migrated are named after the </a:t>
            </a:r>
            <a:r>
              <a:rPr lang="en" sz="1600" i="1" dirty="0">
                <a:highlight>
                  <a:srgbClr val="FFFFFF"/>
                </a:highlight>
              </a:rPr>
              <a:t>Empire Windrush</a:t>
            </a:r>
            <a:r>
              <a:rPr lang="en" sz="1600" dirty="0">
                <a:highlight>
                  <a:srgbClr val="FFFFFF"/>
                </a:highlight>
              </a:rPr>
              <a:t>, a ship that docked near London in 1948 carrying the first group of migrants from the Caribbean who had been invited by the government to relocate to Britain to help fill a labour shortage after World War II. </a:t>
            </a:r>
            <a:endParaRPr dirty="0">
              <a:latin typeface="Proxima Nova"/>
              <a:ea typeface="Proxima Nova"/>
              <a:cs typeface="Proxima Nova"/>
              <a:sym typeface="Proxima Nova"/>
            </a:endParaRPr>
          </a:p>
        </p:txBody>
      </p:sp>
      <p:pic>
        <p:nvPicPr>
          <p:cNvPr id="1996" name="Google Shape;1996;p43"/>
          <p:cNvPicPr preferRelativeResize="0"/>
          <p:nvPr/>
        </p:nvPicPr>
        <p:blipFill>
          <a:blip r:embed="rId3">
            <a:alphaModFix/>
          </a:blip>
          <a:stretch>
            <a:fillRect/>
          </a:stretch>
        </p:blipFill>
        <p:spPr>
          <a:xfrm>
            <a:off x="110103" y="1464475"/>
            <a:ext cx="4880200" cy="3623550"/>
          </a:xfrm>
          <a:prstGeom prst="rect">
            <a:avLst/>
          </a:prstGeom>
          <a:noFill/>
          <a:ln>
            <a:noFill/>
          </a:ln>
        </p:spPr>
      </p:pic>
      <p:sp>
        <p:nvSpPr>
          <p:cNvPr id="1997" name="Google Shape;1997;p43"/>
          <p:cNvSpPr txBox="1">
            <a:spLocks noGrp="1"/>
          </p:cNvSpPr>
          <p:nvPr>
            <p:ph type="title"/>
          </p:nvPr>
        </p:nvSpPr>
        <p:spPr>
          <a:xfrm>
            <a:off x="134875" y="129275"/>
            <a:ext cx="8520600" cy="686700"/>
          </a:xfrm>
          <a:prstGeom prst="rect">
            <a:avLst/>
          </a:prstGeom>
          <a:solidFill>
            <a:schemeClr val="accent1"/>
          </a:solidFill>
        </p:spPr>
        <p:txBody>
          <a:bodyPr spcFirstLastPara="1" wrap="square" lIns="91425" tIns="91425" rIns="91425" bIns="91425" anchor="t" anchorCtr="0">
            <a:normAutofit/>
          </a:bodyPr>
          <a:lstStyle/>
          <a:p>
            <a:pPr marL="0" lvl="0" indent="0" algn="l" rtl="0">
              <a:spcBef>
                <a:spcPts val="0"/>
              </a:spcBef>
              <a:spcAft>
                <a:spcPts val="0"/>
              </a:spcAft>
              <a:buNone/>
            </a:pPr>
            <a:r>
              <a:rPr lang="en" b="1" dirty="0">
                <a:solidFill>
                  <a:schemeClr val="lt1"/>
                </a:solidFill>
              </a:rPr>
              <a:t>Welcomed on arrival</a:t>
            </a:r>
            <a:endParaRPr b="1" dirty="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002" name="Google Shape;2002;p44"/>
          <p:cNvSpPr txBox="1">
            <a:spLocks noGrp="1"/>
          </p:cNvSpPr>
          <p:nvPr>
            <p:ph type="title"/>
          </p:nvPr>
        </p:nvSpPr>
        <p:spPr>
          <a:xfrm>
            <a:off x="101500" y="222475"/>
            <a:ext cx="8840400" cy="12612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Many of the people who arrived were very disappointed. Why do you think they were disappointed? </a:t>
            </a:r>
            <a:endParaRPr b="1">
              <a:solidFill>
                <a:schemeClr val="lt1"/>
              </a:solidFill>
            </a:endParaRPr>
          </a:p>
        </p:txBody>
      </p:sp>
      <p:sp>
        <p:nvSpPr>
          <p:cNvPr id="2003" name="Google Shape;2003;p44"/>
          <p:cNvSpPr txBox="1">
            <a:spLocks noGrp="1"/>
          </p:cNvSpPr>
          <p:nvPr>
            <p:ph type="body" idx="1"/>
          </p:nvPr>
        </p:nvSpPr>
        <p:spPr>
          <a:xfrm>
            <a:off x="311700" y="1152475"/>
            <a:ext cx="46092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endParaRPr dirty="0">
              <a:solidFill>
                <a:schemeClr val="tx1"/>
              </a:solidFill>
            </a:endParaRPr>
          </a:p>
          <a:p>
            <a:pPr marL="457200" lvl="0" indent="-342900" algn="l" rtl="0">
              <a:spcBef>
                <a:spcPts val="1200"/>
              </a:spcBef>
              <a:spcAft>
                <a:spcPts val="0"/>
              </a:spcAft>
              <a:buSzPts val="1800"/>
              <a:buFont typeface="+mj-lt"/>
              <a:buAutoNum type="alphaUcPeriod"/>
            </a:pPr>
            <a:r>
              <a:rPr lang="en" dirty="0">
                <a:solidFill>
                  <a:schemeClr val="tx1"/>
                </a:solidFill>
              </a:rPr>
              <a:t>They didn’t know that food in Britain was being rationed</a:t>
            </a:r>
            <a:endParaRPr dirty="0">
              <a:solidFill>
                <a:schemeClr val="tx1"/>
              </a:solidFill>
            </a:endParaRPr>
          </a:p>
          <a:p>
            <a:pPr marL="800100" lvl="0" algn="l" rtl="0">
              <a:spcBef>
                <a:spcPts val="1200"/>
              </a:spcBef>
              <a:spcAft>
                <a:spcPts val="0"/>
              </a:spcAft>
              <a:buFont typeface="+mj-lt"/>
              <a:buAutoNum type="alphaUcPeriod"/>
            </a:pPr>
            <a:endParaRPr dirty="0">
              <a:solidFill>
                <a:schemeClr val="tx1"/>
              </a:solidFill>
            </a:endParaRPr>
          </a:p>
          <a:p>
            <a:pPr marL="457200" lvl="0" indent="-342900" algn="l" rtl="0">
              <a:spcBef>
                <a:spcPts val="1200"/>
              </a:spcBef>
              <a:spcAft>
                <a:spcPts val="0"/>
              </a:spcAft>
              <a:buSzPts val="1800"/>
              <a:buFont typeface="+mj-lt"/>
              <a:buAutoNum type="alphaUcPeriod"/>
            </a:pPr>
            <a:r>
              <a:rPr lang="en" dirty="0">
                <a:solidFill>
                  <a:schemeClr val="tx1"/>
                </a:solidFill>
              </a:rPr>
              <a:t>They could not find any jobs</a:t>
            </a:r>
            <a:endParaRPr dirty="0">
              <a:solidFill>
                <a:schemeClr val="tx1"/>
              </a:solidFill>
            </a:endParaRPr>
          </a:p>
          <a:p>
            <a:pPr marL="800100" lvl="0" algn="l" rtl="0">
              <a:spcBef>
                <a:spcPts val="1200"/>
              </a:spcBef>
              <a:spcAft>
                <a:spcPts val="0"/>
              </a:spcAft>
              <a:buFont typeface="+mj-lt"/>
              <a:buAutoNum type="alphaUcPeriod"/>
            </a:pPr>
            <a:endParaRPr dirty="0">
              <a:solidFill>
                <a:schemeClr val="tx1"/>
              </a:solidFill>
            </a:endParaRPr>
          </a:p>
          <a:p>
            <a:pPr marL="457200" lvl="0" indent="-342900" algn="l" rtl="0">
              <a:spcBef>
                <a:spcPts val="1200"/>
              </a:spcBef>
              <a:spcAft>
                <a:spcPts val="0"/>
              </a:spcAft>
              <a:buSzPts val="1800"/>
              <a:buFont typeface="+mj-lt"/>
              <a:buAutoNum type="alphaUcPeriod"/>
            </a:pPr>
            <a:r>
              <a:rPr lang="en" dirty="0">
                <a:solidFill>
                  <a:schemeClr val="tx1"/>
                </a:solidFill>
              </a:rPr>
              <a:t>They did not feel welcome due to racist behaviour of many white people and many police officers.</a:t>
            </a:r>
            <a:endParaRPr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2008" name="Google Shape;2008;p45"/>
          <p:cNvSpPr txBox="1">
            <a:spLocks noGrp="1"/>
          </p:cNvSpPr>
          <p:nvPr>
            <p:ph type="title"/>
          </p:nvPr>
        </p:nvSpPr>
        <p:spPr>
          <a:xfrm>
            <a:off x="101500" y="222475"/>
            <a:ext cx="8840400" cy="12612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Many of the people who arrived were very disappointed. Why do you think they were disappointed? </a:t>
            </a:r>
            <a:endParaRPr b="1">
              <a:solidFill>
                <a:schemeClr val="lt1"/>
              </a:solidFill>
            </a:endParaRPr>
          </a:p>
        </p:txBody>
      </p:sp>
      <p:sp>
        <p:nvSpPr>
          <p:cNvPr id="2009" name="Google Shape;2009;p45"/>
          <p:cNvSpPr txBox="1">
            <a:spLocks noGrp="1"/>
          </p:cNvSpPr>
          <p:nvPr>
            <p:ph type="body" idx="1"/>
          </p:nvPr>
        </p:nvSpPr>
        <p:spPr>
          <a:xfrm>
            <a:off x="311700" y="1152475"/>
            <a:ext cx="5942796" cy="3416400"/>
          </a:xfrm>
          <a:prstGeom prst="rect">
            <a:avLst/>
          </a:prstGeom>
        </p:spPr>
        <p:txBody>
          <a:bodyPr spcFirstLastPara="1" wrap="square" lIns="91425" tIns="91425" rIns="91425" bIns="91425" anchor="t" anchorCtr="0">
            <a:normAutofit lnSpcReduction="10000"/>
          </a:bodyPr>
          <a:lstStyle/>
          <a:p>
            <a:pPr marL="342900" lvl="0" algn="l" rtl="0">
              <a:spcBef>
                <a:spcPts val="0"/>
              </a:spcBef>
              <a:spcAft>
                <a:spcPts val="0"/>
              </a:spcAft>
              <a:buFont typeface="+mj-lt"/>
              <a:buAutoNum type="alphaUcPeriod"/>
            </a:pPr>
            <a:endParaRPr dirty="0">
              <a:solidFill>
                <a:schemeClr val="tx1"/>
              </a:solidFill>
            </a:endParaRPr>
          </a:p>
          <a:p>
            <a:pPr marL="457200" lvl="0" indent="-342900" algn="l" rtl="0">
              <a:spcBef>
                <a:spcPts val="1200"/>
              </a:spcBef>
              <a:spcAft>
                <a:spcPts val="0"/>
              </a:spcAft>
              <a:buSzPts val="1800"/>
              <a:buFont typeface="+mj-lt"/>
              <a:buAutoNum type="alphaUcPeriod"/>
            </a:pPr>
            <a:r>
              <a:rPr lang="en" dirty="0">
                <a:solidFill>
                  <a:schemeClr val="tx1"/>
                </a:solidFill>
              </a:rPr>
              <a:t>They didn’t know that food in Britain was being rationed</a:t>
            </a:r>
            <a:endParaRPr dirty="0">
              <a:solidFill>
                <a:schemeClr val="tx1"/>
              </a:solidFill>
            </a:endParaRPr>
          </a:p>
          <a:p>
            <a:pPr marL="800100" lvl="0" algn="l" rtl="0">
              <a:spcBef>
                <a:spcPts val="1200"/>
              </a:spcBef>
              <a:spcAft>
                <a:spcPts val="0"/>
              </a:spcAft>
              <a:buFont typeface="+mj-lt"/>
              <a:buAutoNum type="alphaUcPeriod"/>
            </a:pPr>
            <a:endParaRPr dirty="0">
              <a:solidFill>
                <a:schemeClr val="tx1"/>
              </a:solidFill>
            </a:endParaRPr>
          </a:p>
          <a:p>
            <a:pPr marL="457200" lvl="0" indent="-342900" algn="l" rtl="0">
              <a:spcBef>
                <a:spcPts val="1200"/>
              </a:spcBef>
              <a:spcAft>
                <a:spcPts val="0"/>
              </a:spcAft>
              <a:buSzPts val="1800"/>
              <a:buFont typeface="+mj-lt"/>
              <a:buAutoNum type="alphaUcPeriod"/>
            </a:pPr>
            <a:r>
              <a:rPr lang="en" dirty="0">
                <a:solidFill>
                  <a:schemeClr val="tx1"/>
                </a:solidFill>
              </a:rPr>
              <a:t>They could not find any jobs</a:t>
            </a:r>
            <a:endParaRPr dirty="0">
              <a:solidFill>
                <a:schemeClr val="tx1"/>
              </a:solidFill>
            </a:endParaRPr>
          </a:p>
          <a:p>
            <a:pPr marL="800100" lvl="0" algn="l" rtl="0">
              <a:spcBef>
                <a:spcPts val="1200"/>
              </a:spcBef>
              <a:spcAft>
                <a:spcPts val="0"/>
              </a:spcAft>
              <a:buFont typeface="+mj-lt"/>
              <a:buAutoNum type="alphaUcPeriod"/>
            </a:pPr>
            <a:endParaRPr dirty="0">
              <a:solidFill>
                <a:schemeClr val="tx1"/>
              </a:solidFill>
            </a:endParaRPr>
          </a:p>
          <a:p>
            <a:pPr marL="457200" lvl="0" indent="-342900" algn="l" rtl="0">
              <a:spcBef>
                <a:spcPts val="1200"/>
              </a:spcBef>
              <a:spcAft>
                <a:spcPts val="0"/>
              </a:spcAft>
              <a:buSzPts val="1800"/>
              <a:buFont typeface="+mj-lt"/>
              <a:buAutoNum type="alphaUcPeriod"/>
            </a:pPr>
            <a:r>
              <a:rPr lang="en" dirty="0">
                <a:solidFill>
                  <a:schemeClr val="tx1"/>
                </a:solidFill>
              </a:rPr>
              <a:t>They did not feel welcome due to racist behaviour of many white people and many police officers.</a:t>
            </a:r>
            <a:endParaRPr dirty="0">
              <a:solidFill>
                <a:schemeClr val="tx1"/>
              </a:solidFill>
            </a:endParaRPr>
          </a:p>
        </p:txBody>
      </p:sp>
      <p:pic>
        <p:nvPicPr>
          <p:cNvPr id="2010" name="Google Shape;2010;p45"/>
          <p:cNvPicPr preferRelativeResize="0"/>
          <p:nvPr/>
        </p:nvPicPr>
        <p:blipFill>
          <a:blip r:embed="rId3">
            <a:alphaModFix/>
          </a:blip>
          <a:stretch>
            <a:fillRect/>
          </a:stretch>
        </p:blipFill>
        <p:spPr>
          <a:xfrm>
            <a:off x="6137453" y="1534881"/>
            <a:ext cx="967663" cy="872700"/>
          </a:xfrm>
          <a:prstGeom prst="rect">
            <a:avLst/>
          </a:prstGeom>
          <a:noFill/>
          <a:ln>
            <a:noFill/>
          </a:ln>
        </p:spPr>
      </p:pic>
      <p:pic>
        <p:nvPicPr>
          <p:cNvPr id="2011" name="Google Shape;2011;p45"/>
          <p:cNvPicPr preferRelativeResize="0"/>
          <p:nvPr/>
        </p:nvPicPr>
        <p:blipFill>
          <a:blip r:embed="rId3">
            <a:alphaModFix/>
          </a:blip>
          <a:stretch>
            <a:fillRect/>
          </a:stretch>
        </p:blipFill>
        <p:spPr>
          <a:xfrm>
            <a:off x="6137453" y="2622956"/>
            <a:ext cx="967663" cy="872700"/>
          </a:xfrm>
          <a:prstGeom prst="rect">
            <a:avLst/>
          </a:prstGeom>
          <a:noFill/>
          <a:ln>
            <a:noFill/>
          </a:ln>
        </p:spPr>
      </p:pic>
      <p:pic>
        <p:nvPicPr>
          <p:cNvPr id="2012" name="Google Shape;2012;p45"/>
          <p:cNvPicPr preferRelativeResize="0"/>
          <p:nvPr/>
        </p:nvPicPr>
        <p:blipFill>
          <a:blip r:embed="rId4">
            <a:alphaModFix/>
          </a:blip>
          <a:stretch>
            <a:fillRect/>
          </a:stretch>
        </p:blipFill>
        <p:spPr>
          <a:xfrm>
            <a:off x="6137454" y="3860259"/>
            <a:ext cx="967675" cy="949147"/>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a79375a-163a-486f-b381-e57a9f114126" xsi:nil="true"/>
    <lcf76f155ced4ddcb4097134ff3c332f xmlns="ca3acdf5-aca3-47ff-b74e-73a2c3629a7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9FD9DD3543654C8A1F13D9196197CF" ma:contentTypeVersion="16" ma:contentTypeDescription="Create a new document." ma:contentTypeScope="" ma:versionID="64f46e1c65474d64e986d10ec8e6d9aa">
  <xsd:schema xmlns:xsd="http://www.w3.org/2001/XMLSchema" xmlns:xs="http://www.w3.org/2001/XMLSchema" xmlns:p="http://schemas.microsoft.com/office/2006/metadata/properties" xmlns:ns2="ca3acdf5-aca3-47ff-b74e-73a2c3629a7a" xmlns:ns3="9a79375a-163a-486f-b381-e57a9f114126" targetNamespace="http://schemas.microsoft.com/office/2006/metadata/properties" ma:root="true" ma:fieldsID="7dafe8377243fdba4cd1345b5f5a2bc9" ns2:_="" ns3:_="">
    <xsd:import namespace="ca3acdf5-aca3-47ff-b74e-73a2c3629a7a"/>
    <xsd:import namespace="9a79375a-163a-486f-b381-e57a9f114126"/>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3acdf5-aca3-47ff-b74e-73a2c3629a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5efd349-4fc2-4c40-bc86-6aac66f77ae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a79375a-163a-486f-b381-e57a9f11412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9f19eeb-78d9-4ca6-b07d-2e613db43675}" ma:internalName="TaxCatchAll" ma:showField="CatchAllData" ma:web="9a79375a-163a-486f-b381-e57a9f1141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D79225-9587-4CCC-82D1-1B65F4E61795}">
  <ds:schemaRefs>
    <ds:schemaRef ds:uri="http://schemas.microsoft.com/office/2006/metadata/properties"/>
    <ds:schemaRef ds:uri="http://schemas.microsoft.com/office/infopath/2007/PartnerControls"/>
    <ds:schemaRef ds:uri="9a79375a-163a-486f-b381-e57a9f114126"/>
    <ds:schemaRef ds:uri="ca3acdf5-aca3-47ff-b74e-73a2c3629a7a"/>
  </ds:schemaRefs>
</ds:datastoreItem>
</file>

<file path=customXml/itemProps2.xml><?xml version="1.0" encoding="utf-8"?>
<ds:datastoreItem xmlns:ds="http://schemas.openxmlformats.org/officeDocument/2006/customXml" ds:itemID="{4FFA4D3D-2B02-4F79-B6CF-B19AEEA8BC13}">
  <ds:schemaRefs>
    <ds:schemaRef ds:uri="http://schemas.microsoft.com/sharepoint/v3/contenttype/forms"/>
  </ds:schemaRefs>
</ds:datastoreItem>
</file>

<file path=customXml/itemProps3.xml><?xml version="1.0" encoding="utf-8"?>
<ds:datastoreItem xmlns:ds="http://schemas.openxmlformats.org/officeDocument/2006/customXml" ds:itemID="{BC2980A7-5051-47C1-BE54-01DA6D1D35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3acdf5-aca3-47ff-b74e-73a2c3629a7a"/>
    <ds:schemaRef ds:uri="9a79375a-163a-486f-b381-e57a9f1141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3240</Words>
  <Application>Microsoft Office PowerPoint</Application>
  <PresentationFormat>On-screen Show (16:9)</PresentationFormat>
  <Paragraphs>161</Paragraphs>
  <Slides>33</Slides>
  <Notes>33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Georgia</vt:lpstr>
      <vt:lpstr>Arial</vt:lpstr>
      <vt:lpstr>Comic Sans MS</vt:lpstr>
      <vt:lpstr>Lato</vt:lpstr>
      <vt:lpstr>Avenir</vt:lpstr>
      <vt:lpstr>Raleway</vt:lpstr>
      <vt:lpstr>Roboto</vt:lpstr>
      <vt:lpstr>Proxima Nova</vt:lpstr>
      <vt:lpstr>Simple Light</vt:lpstr>
      <vt:lpstr>Simple Light</vt:lpstr>
      <vt:lpstr>75 years since the Windrush generation arrived</vt:lpstr>
      <vt:lpstr>In 1948, Britain was beginning to recover from WWII.  They invited people to come to Britain from the Caribbean  because there was a shortage of people to fill job vacancies. In years to come they also invited people from other colonies.  </vt:lpstr>
      <vt:lpstr>There are people who come to Britain all the time, so what makes this migration unusual?</vt:lpstr>
      <vt:lpstr>There are people who come to Britain all the time, so what makes this migration unusual?</vt:lpstr>
      <vt:lpstr>If someone invites you to their home, how do you expect to be treated?   Why?</vt:lpstr>
      <vt:lpstr>If someone invites you to their home, how do you expect to be treated?   Why?</vt:lpstr>
      <vt:lpstr>Jamaican immigrants welcomed by RAF officials from the Colonial Office after the ship 'Empire Windrush' landed them at Tilbury in 1948. These were the first arrivals. </vt:lpstr>
      <vt:lpstr>Many of the people who arrived were very disappointed. Why do you think they were disappointed? </vt:lpstr>
      <vt:lpstr>Many of the people who arrived were very disappointed. Why do you think they were disappointed? </vt:lpstr>
      <vt:lpstr>The Windrush generation arrived to a society needing their labour, but resentful of their presence. There was a “shocking level of racism” (BBC documentary) in Britain at the time. </vt:lpstr>
      <vt:lpstr>PowerPoint Presentation</vt:lpstr>
      <vt:lpstr>When the Windrush generation arrived, it was the start of multicultural Britain and racism in the UK… </vt:lpstr>
      <vt:lpstr>When the Windrush generation arrived, it was the start of multicultural Britain and racism in the UK… </vt:lpstr>
      <vt:lpstr>Before the Windrush: Harold Moody was a medical doctor who founded Britian’s first civil rights movement (LCP) which demanded an end to the colour bar in Britain. </vt:lpstr>
      <vt:lpstr>Before the Windrush: Marcus Garvey, national hero of Jamaica, built the largest Black organisation in history, and had a headquarters in London for 5 years. </vt:lpstr>
      <vt:lpstr>From 1948 the Windrush generation started to arrive. Over many years the African Caribbean community organised to improve their lives in Britain. </vt:lpstr>
      <vt:lpstr>Eric and Jessica Huntley founded a publishers in 1974, and the Walter Rodney bookshop in Ealing, West London. </vt:lpstr>
      <vt:lpstr>What is a boycott?</vt:lpstr>
      <vt:lpstr>PowerPoint Presentation</vt:lpstr>
      <vt:lpstr>PowerPoint Presentation</vt:lpstr>
      <vt:lpstr>Did the bus boycott end racism in Britain?</vt:lpstr>
      <vt:lpstr>Did the bus boycott end racism in Britain?</vt:lpstr>
      <vt:lpstr>Did the bus boycott end racism in Britain?</vt:lpstr>
      <vt:lpstr>  Despite having to stand up against racism, the Windrush generation have contributed to life in Britain….</vt:lpstr>
      <vt:lpstr>Qualified nurses came to work in the NHS. </vt:lpstr>
      <vt:lpstr>Many worked in factories and as builders.  </vt:lpstr>
      <vt:lpstr>And in the transport industry…</vt:lpstr>
      <vt:lpstr>And some have even represented Great Britain in sport. </vt:lpstr>
      <vt:lpstr>PowerPoint Presentation</vt:lpstr>
      <vt:lpstr>Malorie Blackman - Author and children’s Laureate, 2013. </vt:lpstr>
      <vt:lpstr>Samantha Tross - Orthopaedic surgeon and winner of the Clinical Excellence Award for her service to the NHS.    </vt:lpstr>
      <vt:lpstr>Jonathan Chase - never gave up at science. </vt:lpstr>
      <vt:lpstr>After 75 years since the arrival of the Windrush generation, we are thanking the ‘Windrush’ generation and their children for helping to…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75 years since the Windrush generation arrived</dc:title>
  <dc:creator>Ava Baptiste</dc:creator>
  <cp:lastModifiedBy>Ava Baptiste</cp:lastModifiedBy>
  <cp:revision>1</cp:revision>
  <dcterms:modified xsi:type="dcterms:W3CDTF">2023-06-14T15:22:08Z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0x0101003F9FD9DD3543654C8A1F13D9196197CF</vt:lpwstr>
  </property>
</Properties>
</file>