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86" r:id="rId2"/>
    <p:sldMasterId id="2147483688" r:id="rId3"/>
    <p:sldMasterId id="2147483702" r:id="rId4"/>
  </p:sldMasterIdLst>
  <p:notesMasterIdLst>
    <p:notesMasterId r:id="rId23"/>
  </p:notesMasterIdLst>
  <p:handoutMasterIdLst>
    <p:handoutMasterId r:id="rId24"/>
  </p:handoutMasterIdLst>
  <p:sldIdLst>
    <p:sldId id="256" r:id="rId5"/>
    <p:sldId id="299" r:id="rId6"/>
    <p:sldId id="266" r:id="rId7"/>
    <p:sldId id="267" r:id="rId8"/>
    <p:sldId id="272" r:id="rId9"/>
    <p:sldId id="269" r:id="rId10"/>
    <p:sldId id="271" r:id="rId11"/>
    <p:sldId id="278" r:id="rId12"/>
    <p:sldId id="279" r:id="rId13"/>
    <p:sldId id="280" r:id="rId14"/>
    <p:sldId id="281" r:id="rId15"/>
    <p:sldId id="282" r:id="rId16"/>
    <p:sldId id="294" r:id="rId17"/>
    <p:sldId id="300" r:id="rId18"/>
    <p:sldId id="301" r:id="rId19"/>
    <p:sldId id="302" r:id="rId20"/>
    <p:sldId id="303" r:id="rId21"/>
    <p:sldId id="304" r:id="rId22"/>
  </p:sldIdLst>
  <p:sldSz cx="7562850" cy="10688638"/>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DE1F9-FA2A-40BC-B700-5A82D8CA7B74}" v="2" dt="2023-05-11T13:59:29.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52" autoAdjust="0"/>
  </p:normalViewPr>
  <p:slideViewPr>
    <p:cSldViewPr snapToGrid="0">
      <p:cViewPr varScale="1">
        <p:scale>
          <a:sx n="72" d="100"/>
          <a:sy n="72" d="100"/>
        </p:scale>
        <p:origin x="1929" y="3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King" userId="95b65552-4f59-4343-b7b7-305c5b2e6a0e" providerId="ADAL" clId="{CCDDE1F9-FA2A-40BC-B700-5A82D8CA7B74}"/>
    <pc:docChg chg="undo custSel modSld">
      <pc:chgData name="Sally King" userId="95b65552-4f59-4343-b7b7-305c5b2e6a0e" providerId="ADAL" clId="{CCDDE1F9-FA2A-40BC-B700-5A82D8CA7B74}" dt="2023-05-11T14:00:23.470" v="63" actId="14100"/>
      <pc:docMkLst>
        <pc:docMk/>
      </pc:docMkLst>
      <pc:sldChg chg="addSp delSp modSp mod">
        <pc:chgData name="Sally King" userId="95b65552-4f59-4343-b7b7-305c5b2e6a0e" providerId="ADAL" clId="{CCDDE1F9-FA2A-40BC-B700-5A82D8CA7B74}" dt="2023-05-11T14:00:01.952" v="61" actId="1076"/>
        <pc:sldMkLst>
          <pc:docMk/>
          <pc:sldMk cId="0" sldId="256"/>
        </pc:sldMkLst>
        <pc:spChg chg="mod">
          <ac:chgData name="Sally King" userId="95b65552-4f59-4343-b7b7-305c5b2e6a0e" providerId="ADAL" clId="{CCDDE1F9-FA2A-40BC-B700-5A82D8CA7B74}" dt="2023-05-11T13:30:44.220" v="28" actId="20577"/>
          <ac:spMkLst>
            <pc:docMk/>
            <pc:sldMk cId="0" sldId="256"/>
            <ac:spMk id="2" creationId="{153391E4-8019-45E5-9AC8-32F61D84C50E}"/>
          </ac:spMkLst>
        </pc:spChg>
        <pc:picChg chg="add mod">
          <ac:chgData name="Sally King" userId="95b65552-4f59-4343-b7b7-305c5b2e6a0e" providerId="ADAL" clId="{CCDDE1F9-FA2A-40BC-B700-5A82D8CA7B74}" dt="2023-05-11T14:00:01.952" v="61" actId="1076"/>
          <ac:picMkLst>
            <pc:docMk/>
            <pc:sldMk cId="0" sldId="256"/>
            <ac:picMk id="3" creationId="{5063EACE-1A23-B397-83FB-B457FDD00EA3}"/>
          </ac:picMkLst>
        </pc:picChg>
        <pc:picChg chg="mod">
          <ac:chgData name="Sally King" userId="95b65552-4f59-4343-b7b7-305c5b2e6a0e" providerId="ADAL" clId="{CCDDE1F9-FA2A-40BC-B700-5A82D8CA7B74}" dt="2023-05-11T13:59:06.601" v="49" actId="1076"/>
          <ac:picMkLst>
            <pc:docMk/>
            <pc:sldMk cId="0" sldId="256"/>
            <ac:picMk id="5" creationId="{B8D4E5BC-F7A0-488F-8336-FDE412135AB3}"/>
          </ac:picMkLst>
        </pc:picChg>
        <pc:picChg chg="del">
          <ac:chgData name="Sally King" userId="95b65552-4f59-4343-b7b7-305c5b2e6a0e" providerId="ADAL" clId="{CCDDE1F9-FA2A-40BC-B700-5A82D8CA7B74}" dt="2023-05-11T13:30:49.350" v="29" actId="478"/>
          <ac:picMkLst>
            <pc:docMk/>
            <pc:sldMk cId="0" sldId="256"/>
            <ac:picMk id="8" creationId="{50918E63-50D6-4616-91D3-6926875C540D}"/>
          </ac:picMkLst>
        </pc:picChg>
      </pc:sldChg>
      <pc:sldChg chg="addSp delSp modSp mod">
        <pc:chgData name="Sally King" userId="95b65552-4f59-4343-b7b7-305c5b2e6a0e" providerId="ADAL" clId="{CCDDE1F9-FA2A-40BC-B700-5A82D8CA7B74}" dt="2023-05-11T13:58:50.790" v="45" actId="1076"/>
        <pc:sldMkLst>
          <pc:docMk/>
          <pc:sldMk cId="1682395071" sldId="266"/>
        </pc:sldMkLst>
        <pc:spChg chg="mod">
          <ac:chgData name="Sally King" userId="95b65552-4f59-4343-b7b7-305c5b2e6a0e" providerId="ADAL" clId="{CCDDE1F9-FA2A-40BC-B700-5A82D8CA7B74}" dt="2023-05-11T13:31:19.397" v="33" actId="20577"/>
          <ac:spMkLst>
            <pc:docMk/>
            <pc:sldMk cId="1682395071" sldId="266"/>
            <ac:spMk id="12" creationId="{00000000-0000-0000-0000-000000000000}"/>
          </ac:spMkLst>
        </pc:spChg>
        <pc:spChg chg="mod">
          <ac:chgData name="Sally King" userId="95b65552-4f59-4343-b7b7-305c5b2e6a0e" providerId="ADAL" clId="{CCDDE1F9-FA2A-40BC-B700-5A82D8CA7B74}" dt="2023-05-11T13:50:03.636" v="35" actId="20577"/>
          <ac:spMkLst>
            <pc:docMk/>
            <pc:sldMk cId="1682395071" sldId="266"/>
            <ac:spMk id="49" creationId="{00000000-0000-0000-0000-000000000000}"/>
          </ac:spMkLst>
        </pc:spChg>
        <pc:picChg chg="del">
          <ac:chgData name="Sally King" userId="95b65552-4f59-4343-b7b7-305c5b2e6a0e" providerId="ADAL" clId="{CCDDE1F9-FA2A-40BC-B700-5A82D8CA7B74}" dt="2023-05-11T13:58:41.557" v="41" actId="478"/>
          <ac:picMkLst>
            <pc:docMk/>
            <pc:sldMk cId="1682395071" sldId="266"/>
            <ac:picMk id="3" creationId="{85AB9B78-D370-4C70-948D-A58F6C81E779}"/>
          </ac:picMkLst>
        </pc:picChg>
        <pc:picChg chg="add mod">
          <ac:chgData name="Sally King" userId="95b65552-4f59-4343-b7b7-305c5b2e6a0e" providerId="ADAL" clId="{CCDDE1F9-FA2A-40BC-B700-5A82D8CA7B74}" dt="2023-05-11T13:58:50.790" v="45" actId="1076"/>
          <ac:picMkLst>
            <pc:docMk/>
            <pc:sldMk cId="1682395071" sldId="266"/>
            <ac:picMk id="6" creationId="{C4C3917B-EBB2-D69C-17DF-89FF998EBBD5}"/>
          </ac:picMkLst>
        </pc:picChg>
      </pc:sldChg>
      <pc:sldChg chg="modSp mod">
        <pc:chgData name="Sally King" userId="95b65552-4f59-4343-b7b7-305c5b2e6a0e" providerId="ADAL" clId="{CCDDE1F9-FA2A-40BC-B700-5A82D8CA7B74}" dt="2023-05-10T13:17:17.387" v="18" actId="20577"/>
        <pc:sldMkLst>
          <pc:docMk/>
          <pc:sldMk cId="2752159463" sldId="279"/>
        </pc:sldMkLst>
        <pc:spChg chg="mod">
          <ac:chgData name="Sally King" userId="95b65552-4f59-4343-b7b7-305c5b2e6a0e" providerId="ADAL" clId="{CCDDE1F9-FA2A-40BC-B700-5A82D8CA7B74}" dt="2023-05-10T13:17:17.387" v="18" actId="20577"/>
          <ac:spMkLst>
            <pc:docMk/>
            <pc:sldMk cId="2752159463" sldId="279"/>
            <ac:spMk id="11" creationId="{00000000-0000-0000-0000-000000000000}"/>
          </ac:spMkLst>
        </pc:spChg>
      </pc:sldChg>
      <pc:sldChg chg="modSp mod">
        <pc:chgData name="Sally King" userId="95b65552-4f59-4343-b7b7-305c5b2e6a0e" providerId="ADAL" clId="{CCDDE1F9-FA2A-40BC-B700-5A82D8CA7B74}" dt="2023-05-11T13:51:24.474" v="38" actId="14100"/>
        <pc:sldMkLst>
          <pc:docMk/>
          <pc:sldMk cId="1961636797" sldId="282"/>
        </pc:sldMkLst>
        <pc:spChg chg="mod">
          <ac:chgData name="Sally King" userId="95b65552-4f59-4343-b7b7-305c5b2e6a0e" providerId="ADAL" clId="{CCDDE1F9-FA2A-40BC-B700-5A82D8CA7B74}" dt="2023-05-11T13:51:24.474" v="38" actId="14100"/>
          <ac:spMkLst>
            <pc:docMk/>
            <pc:sldMk cId="1961636797" sldId="282"/>
            <ac:spMk id="11" creationId="{00000000-0000-0000-0000-000000000000}"/>
          </ac:spMkLst>
        </pc:spChg>
      </pc:sldChg>
      <pc:sldChg chg="modSp mod">
        <pc:chgData name="Sally King" userId="95b65552-4f59-4343-b7b7-305c5b2e6a0e" providerId="ADAL" clId="{CCDDE1F9-FA2A-40BC-B700-5A82D8CA7B74}" dt="2023-05-11T13:51:42.211" v="40" actId="14100"/>
        <pc:sldMkLst>
          <pc:docMk/>
          <pc:sldMk cId="328638886" sldId="294"/>
        </pc:sldMkLst>
        <pc:spChg chg="mod">
          <ac:chgData name="Sally King" userId="95b65552-4f59-4343-b7b7-305c5b2e6a0e" providerId="ADAL" clId="{CCDDE1F9-FA2A-40BC-B700-5A82D8CA7B74}" dt="2023-05-11T13:51:42.211" v="40" actId="14100"/>
          <ac:spMkLst>
            <pc:docMk/>
            <pc:sldMk cId="328638886" sldId="294"/>
            <ac:spMk id="28" creationId="{3817F840-26E2-48D7-A84B-03AE97975377}"/>
          </ac:spMkLst>
        </pc:spChg>
      </pc:sldChg>
      <pc:sldChg chg="modSp mod">
        <pc:chgData name="Sally King" userId="95b65552-4f59-4343-b7b7-305c5b2e6a0e" providerId="ADAL" clId="{CCDDE1F9-FA2A-40BC-B700-5A82D8CA7B74}" dt="2023-05-10T13:16:39.073" v="2" actId="2165"/>
        <pc:sldMkLst>
          <pc:docMk/>
          <pc:sldMk cId="1980022519" sldId="299"/>
        </pc:sldMkLst>
        <pc:graphicFrameChg chg="modGraphic">
          <ac:chgData name="Sally King" userId="95b65552-4f59-4343-b7b7-305c5b2e6a0e" providerId="ADAL" clId="{CCDDE1F9-FA2A-40BC-B700-5A82D8CA7B74}" dt="2023-05-10T13:16:39.073" v="2" actId="2165"/>
          <ac:graphicFrameMkLst>
            <pc:docMk/>
            <pc:sldMk cId="1980022519" sldId="299"/>
            <ac:graphicFrameMk id="3" creationId="{BDF70939-CBFB-4639-9F59-FB400048520B}"/>
          </ac:graphicFrameMkLst>
        </pc:graphicFrameChg>
      </pc:sldChg>
      <pc:sldChg chg="addSp delSp modSp mod">
        <pc:chgData name="Sally King" userId="95b65552-4f59-4343-b7b7-305c5b2e6a0e" providerId="ADAL" clId="{CCDDE1F9-FA2A-40BC-B700-5A82D8CA7B74}" dt="2023-05-11T13:59:45.018" v="58" actId="1076"/>
        <pc:sldMkLst>
          <pc:docMk/>
          <pc:sldMk cId="2688325656" sldId="300"/>
        </pc:sldMkLst>
        <pc:picChg chg="add mod">
          <ac:chgData name="Sally King" userId="95b65552-4f59-4343-b7b7-305c5b2e6a0e" providerId="ADAL" clId="{CCDDE1F9-FA2A-40BC-B700-5A82D8CA7B74}" dt="2023-05-11T13:59:45.018" v="58" actId="1076"/>
          <ac:picMkLst>
            <pc:docMk/>
            <pc:sldMk cId="2688325656" sldId="300"/>
            <ac:picMk id="2" creationId="{C2C00956-415F-1077-2D4B-C8CB78EB1B06}"/>
          </ac:picMkLst>
        </pc:picChg>
        <pc:picChg chg="del">
          <ac:chgData name="Sally King" userId="95b65552-4f59-4343-b7b7-305c5b2e6a0e" providerId="ADAL" clId="{CCDDE1F9-FA2A-40BC-B700-5A82D8CA7B74}" dt="2023-05-11T13:59:23.463" v="53" actId="478"/>
          <ac:picMkLst>
            <pc:docMk/>
            <pc:sldMk cId="2688325656" sldId="300"/>
            <ac:picMk id="24" creationId="{2302A80A-3B30-46F5-9B5E-4C9E53F2CEDA}"/>
          </ac:picMkLst>
        </pc:picChg>
      </pc:sldChg>
      <pc:sldChg chg="modSp mod">
        <pc:chgData name="Sally King" userId="95b65552-4f59-4343-b7b7-305c5b2e6a0e" providerId="ADAL" clId="{CCDDE1F9-FA2A-40BC-B700-5A82D8CA7B74}" dt="2023-05-11T14:00:23.470" v="63" actId="14100"/>
        <pc:sldMkLst>
          <pc:docMk/>
          <pc:sldMk cId="1875429206" sldId="303"/>
        </pc:sldMkLst>
        <pc:spChg chg="mod">
          <ac:chgData name="Sally King" userId="95b65552-4f59-4343-b7b7-305c5b2e6a0e" providerId="ADAL" clId="{CCDDE1F9-FA2A-40BC-B700-5A82D8CA7B74}" dt="2023-05-11T14:00:23.470" v="63" actId="14100"/>
          <ac:spMkLst>
            <pc:docMk/>
            <pc:sldMk cId="1875429206" sldId="303"/>
            <ac:spMk id="11" creationId="{00000000-0000-0000-0000-000000000000}"/>
          </ac:spMkLst>
        </pc:spChg>
        <pc:spChg chg="mod">
          <ac:chgData name="Sally King" userId="95b65552-4f59-4343-b7b7-305c5b2e6a0e" providerId="ADAL" clId="{CCDDE1F9-FA2A-40BC-B700-5A82D8CA7B74}" dt="2023-05-10T13:17:42.136" v="19" actId="13926"/>
          <ac:spMkLst>
            <pc:docMk/>
            <pc:sldMk cId="1875429206" sldId="303"/>
            <ac:spMk id="12" creationId="{00000000-0000-0000-0000-000000000000}"/>
          </ac:spMkLst>
        </pc:spChg>
        <pc:spChg chg="mod">
          <ac:chgData name="Sally King" userId="95b65552-4f59-4343-b7b7-305c5b2e6a0e" providerId="ADAL" clId="{CCDDE1F9-FA2A-40BC-B700-5A82D8CA7B74}" dt="2023-05-10T13:17:45.830" v="20" actId="13926"/>
          <ac:spMkLst>
            <pc:docMk/>
            <pc:sldMk cId="1875429206" sldId="303"/>
            <ac:spMk id="13" creationId="{00000000-0000-0000-0000-000000000000}"/>
          </ac:spMkLst>
        </pc:spChg>
        <pc:spChg chg="mod">
          <ac:chgData name="Sally King" userId="95b65552-4f59-4343-b7b7-305c5b2e6a0e" providerId="ADAL" clId="{CCDDE1F9-FA2A-40BC-B700-5A82D8CA7B74}" dt="2023-05-10T13:17:55.327" v="23" actId="13926"/>
          <ac:spMkLst>
            <pc:docMk/>
            <pc:sldMk cId="1875429206" sldId="303"/>
            <ac:spMk id="14" creationId="{00000000-0000-0000-0000-000000000000}"/>
          </ac:spMkLst>
        </pc:spChg>
      </pc:sldChg>
      <pc:sldChg chg="modSp mod">
        <pc:chgData name="Sally King" userId="95b65552-4f59-4343-b7b7-305c5b2e6a0e" providerId="ADAL" clId="{CCDDE1F9-FA2A-40BC-B700-5A82D8CA7B74}" dt="2023-05-11T14:00:17.193" v="62" actId="14100"/>
        <pc:sldMkLst>
          <pc:docMk/>
          <pc:sldMk cId="2698930665" sldId="304"/>
        </pc:sldMkLst>
        <pc:spChg chg="mod">
          <ac:chgData name="Sally King" userId="95b65552-4f59-4343-b7b7-305c5b2e6a0e" providerId="ADAL" clId="{CCDDE1F9-FA2A-40BC-B700-5A82D8CA7B74}" dt="2023-05-11T14:00:17.193" v="62" actId="14100"/>
          <ac:spMkLst>
            <pc:docMk/>
            <pc:sldMk cId="2698930665" sldId="304"/>
            <ac:spMk id="11" creationId="{00000000-0000-0000-0000-000000000000}"/>
          </ac:spMkLst>
        </pc:spChg>
        <pc:spChg chg="mod">
          <ac:chgData name="Sally King" userId="95b65552-4f59-4343-b7b7-305c5b2e6a0e" providerId="ADAL" clId="{CCDDE1F9-FA2A-40BC-B700-5A82D8CA7B74}" dt="2023-05-10T13:18:02.234" v="24" actId="13926"/>
          <ac:spMkLst>
            <pc:docMk/>
            <pc:sldMk cId="2698930665" sldId="304"/>
            <ac:spMk id="12" creationId="{00000000-0000-0000-0000-000000000000}"/>
          </ac:spMkLst>
        </pc:spChg>
        <pc:spChg chg="mod">
          <ac:chgData name="Sally King" userId="95b65552-4f59-4343-b7b7-305c5b2e6a0e" providerId="ADAL" clId="{CCDDE1F9-FA2A-40BC-B700-5A82D8CA7B74}" dt="2023-05-10T13:18:05.704" v="25" actId="13926"/>
          <ac:spMkLst>
            <pc:docMk/>
            <pc:sldMk cId="2698930665" sldId="304"/>
            <ac:spMk id="13" creationId="{00000000-0000-0000-0000-000000000000}"/>
          </ac:spMkLst>
        </pc:spChg>
        <pc:spChg chg="mod">
          <ac:chgData name="Sally King" userId="95b65552-4f59-4343-b7b7-305c5b2e6a0e" providerId="ADAL" clId="{CCDDE1F9-FA2A-40BC-B700-5A82D8CA7B74}" dt="2023-05-10T13:18:08.558" v="26" actId="13926"/>
          <ac:spMkLst>
            <pc:docMk/>
            <pc:sldMk cId="2698930665" sldId="304"/>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2B85BE-8D20-4C3C-B782-F719360DCFAD}"/>
              </a:ext>
            </a:extLst>
          </p:cNvPr>
          <p:cNvSpPr txBox="1">
            <a:spLocks noGrp="1"/>
          </p:cNvSpPr>
          <p:nvPr>
            <p:ph type="hdr" sz="quarter"/>
          </p:nvPr>
        </p:nvSpPr>
        <p:spPr>
          <a:xfrm>
            <a:off x="0" y="0"/>
            <a:ext cx="2950475" cy="497046"/>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26143700-CA38-4F56-8118-7D76B29042D6}"/>
              </a:ext>
            </a:extLst>
          </p:cNvPr>
          <p:cNvSpPr txBox="1">
            <a:spLocks noGrp="1"/>
          </p:cNvSpPr>
          <p:nvPr>
            <p:ph type="dt" sz="quarter" idx="1"/>
          </p:nvPr>
        </p:nvSpPr>
        <p:spPr>
          <a:xfrm>
            <a:off x="3856733" y="0"/>
            <a:ext cx="2950475" cy="497046"/>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D790E5-F85C-43F4-A227-012046190D26}" type="datetime1">
              <a:rPr lang="en-GB"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11/05/2023</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2572F568-8F2A-48FF-A807-06D3B575EA1C}"/>
              </a:ext>
            </a:extLst>
          </p:cNvPr>
          <p:cNvSpPr txBox="1">
            <a:spLocks noGrp="1"/>
          </p:cNvSpPr>
          <p:nvPr>
            <p:ph type="ftr" sz="quarter" idx="2"/>
          </p:nvPr>
        </p:nvSpPr>
        <p:spPr>
          <a:xfrm>
            <a:off x="0" y="9442148"/>
            <a:ext cx="2950475" cy="497046"/>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23A1FE7A-952E-4304-B92B-0E8DE1861993}"/>
              </a:ext>
            </a:extLst>
          </p:cNvPr>
          <p:cNvSpPr txBox="1">
            <a:spLocks noGrp="1"/>
          </p:cNvSpPr>
          <p:nvPr>
            <p:ph type="sldNum" sz="quarter" idx="3"/>
          </p:nvPr>
        </p:nvSpPr>
        <p:spPr>
          <a:xfrm>
            <a:off x="3856733" y="9442148"/>
            <a:ext cx="2950475" cy="497046"/>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32573B-37B7-4265-AA29-9B4904F9AC0B}"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132319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BE3020-3A6B-4E0D-B877-B798D946BD14}"/>
              </a:ext>
            </a:extLst>
          </p:cNvPr>
          <p:cNvSpPr txBox="1">
            <a:spLocks noGrp="1"/>
          </p:cNvSpPr>
          <p:nvPr>
            <p:ph type="hdr" sz="quarter"/>
          </p:nvPr>
        </p:nvSpPr>
        <p:spPr>
          <a:xfrm>
            <a:off x="0" y="0"/>
            <a:ext cx="2950475" cy="49704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08775BF6-9988-4F45-B752-C80720597A89}"/>
              </a:ext>
            </a:extLst>
          </p:cNvPr>
          <p:cNvSpPr txBox="1">
            <a:spLocks noGrp="1"/>
          </p:cNvSpPr>
          <p:nvPr>
            <p:ph type="dt" idx="1"/>
          </p:nvPr>
        </p:nvSpPr>
        <p:spPr>
          <a:xfrm>
            <a:off x="3856733" y="0"/>
            <a:ext cx="2950475" cy="497046"/>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9CE9695-DFA0-48BC-B1C0-73FAB518C164}" type="datetime1">
              <a:rPr lang="en-GB"/>
              <a:pPr lvl="0"/>
              <a:t>11/05/2023</a:t>
            </a:fld>
            <a:endParaRPr lang="en-US"/>
          </a:p>
        </p:txBody>
      </p:sp>
      <p:sp>
        <p:nvSpPr>
          <p:cNvPr id="4" name="Slide Image Placeholder 3">
            <a:extLst>
              <a:ext uri="{FF2B5EF4-FFF2-40B4-BE49-F238E27FC236}">
                <a16:creationId xmlns:a16="http://schemas.microsoft.com/office/drawing/2014/main" id="{C9E6A726-F1B8-4949-87FA-D0959EA7209A}"/>
              </a:ext>
            </a:extLst>
          </p:cNvPr>
          <p:cNvSpPr>
            <a:spLocks noGrp="1" noRot="1" noChangeAspect="1"/>
          </p:cNvSpPr>
          <p:nvPr>
            <p:ph type="sldImg" idx="2"/>
          </p:nvPr>
        </p:nvSpPr>
        <p:spPr>
          <a:xfrm>
            <a:off x="2085975" y="746125"/>
            <a:ext cx="2636838" cy="372745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F0C5C448-C4EE-45CE-8D53-009BD8E8BD3B}"/>
              </a:ext>
            </a:extLst>
          </p:cNvPr>
          <p:cNvSpPr txBox="1">
            <a:spLocks noGrp="1"/>
          </p:cNvSpPr>
          <p:nvPr>
            <p:ph type="body" sz="quarter" idx="3"/>
          </p:nvPr>
        </p:nvSpPr>
        <p:spPr>
          <a:xfrm>
            <a:off x="680879" y="4721940"/>
            <a:ext cx="5447030" cy="4473416"/>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C248E140-7BFB-425D-BFE7-09890B05EA6C}"/>
              </a:ext>
            </a:extLst>
          </p:cNvPr>
          <p:cNvSpPr txBox="1">
            <a:spLocks noGrp="1"/>
          </p:cNvSpPr>
          <p:nvPr>
            <p:ph type="ftr" sz="quarter" idx="4"/>
          </p:nvPr>
        </p:nvSpPr>
        <p:spPr>
          <a:xfrm>
            <a:off x="0" y="9442148"/>
            <a:ext cx="2950475" cy="497046"/>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1F05C18-66E1-4296-9680-5C6F2D37B96D}"/>
              </a:ext>
            </a:extLst>
          </p:cNvPr>
          <p:cNvSpPr txBox="1">
            <a:spLocks noGrp="1"/>
          </p:cNvSpPr>
          <p:nvPr>
            <p:ph type="sldNum" sz="quarter" idx="5"/>
          </p:nvPr>
        </p:nvSpPr>
        <p:spPr>
          <a:xfrm>
            <a:off x="3856733" y="9442148"/>
            <a:ext cx="2950475" cy="497046"/>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3604491B-7102-43BE-B9A1-C69BE159C96C}" type="slidenum">
              <a:t>‹#›</a:t>
            </a:fld>
            <a:endParaRPr lang="en-US"/>
          </a:p>
        </p:txBody>
      </p:sp>
    </p:spTree>
    <p:extLst>
      <p:ext uri="{BB962C8B-B14F-4D97-AF65-F5344CB8AC3E}">
        <p14:creationId xmlns:p14="http://schemas.microsoft.com/office/powerpoint/2010/main" val="1164072701"/>
      </p:ext>
    </p:extLst>
  </p:cSld>
  <p:clrMap bg1="lt1" tx1="dk1" bg2="lt2" tx2="dk2" accent1="accent1" accent2="accent2" accent3="accent3" accent4="accent4" accent5="accent5" accent6="accent6" hlink="hlink" folHlink="folHlink"/>
  <p:notesStyle>
    <a:lvl1pPr marL="0" marR="0" lvl="0" indent="0" algn="l" defTabSz="4572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4572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4572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4572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4572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4DB91-AFD0-403B-9476-9D5DF682CA31}"/>
              </a:ext>
            </a:extLst>
          </p:cNvPr>
          <p:cNvSpPr>
            <a:spLocks noGrp="1" noRot="1" noChangeAspect="1"/>
          </p:cNvSpPr>
          <p:nvPr>
            <p:ph type="sldImg"/>
          </p:nvPr>
        </p:nvSpPr>
        <p:spPr>
          <a:xfrm>
            <a:off x="2085975" y="746125"/>
            <a:ext cx="2636838" cy="3727450"/>
          </a:xfrm>
          <a:ln w="12701">
            <a:solidFill>
              <a:srgbClr val="000000"/>
            </a:solidFill>
            <a:prstDash val="solid"/>
            <a:miter/>
          </a:ln>
        </p:spPr>
      </p:sp>
      <p:sp>
        <p:nvSpPr>
          <p:cNvPr id="3" name="Notes Placeholder 2">
            <a:extLst>
              <a:ext uri="{FF2B5EF4-FFF2-40B4-BE49-F238E27FC236}">
                <a16:creationId xmlns:a16="http://schemas.microsoft.com/office/drawing/2014/main" id="{0212E3BA-1F8C-4BD4-8804-DA839C7E162E}"/>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981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534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739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9F1E5DA-5E55-474B-B76A-2A2D04CEC405}"/>
              </a:ext>
            </a:extLst>
          </p:cNvPr>
          <p:cNvSpPr>
            <a:spLocks noGrp="1" noRot="1" noChangeAspect="1" noChangeArrowheads="1" noTextEdit="1"/>
          </p:cNvSpPr>
          <p:nvPr>
            <p:ph type="sldImg"/>
          </p:nvPr>
        </p:nvSpPr>
        <p:spPr bwMode="auto">
          <a:xfrm>
            <a:off x="2085975" y="746125"/>
            <a:ext cx="263683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4FB3E15-F9F7-4315-928E-CA36B0C09E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733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91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9433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583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616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756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117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06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265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674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5975" y="746125"/>
            <a:ext cx="2636838"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1119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A443-6002-4929-B575-D6CEC5386EEF}"/>
              </a:ext>
            </a:extLst>
          </p:cNvPr>
          <p:cNvSpPr txBox="1">
            <a:spLocks noGrp="1"/>
          </p:cNvSpPr>
          <p:nvPr>
            <p:ph type="ctrTitle"/>
          </p:nvPr>
        </p:nvSpPr>
        <p:spPr>
          <a:xfrm>
            <a:off x="567211" y="3320405"/>
            <a:ext cx="6428424" cy="2291129"/>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85812DA4-F950-4E04-B03F-3A17E3C2E9C9}"/>
              </a:ext>
            </a:extLst>
          </p:cNvPr>
          <p:cNvSpPr txBox="1">
            <a:spLocks noGrp="1"/>
          </p:cNvSpPr>
          <p:nvPr>
            <p:ph type="subTitle" idx="1"/>
          </p:nvPr>
        </p:nvSpPr>
        <p:spPr>
          <a:xfrm>
            <a:off x="1134432" y="6056894"/>
            <a:ext cx="5293991" cy="2731541"/>
          </a:xfrm>
        </p:spPr>
        <p:txBody>
          <a:bodyPr anchorCtr="1"/>
          <a:lstStyle>
            <a:lvl1pPr marL="0" indent="0" algn="ctr">
              <a:buNone/>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7EDC7FB4-920D-489D-B476-32A69867D01A}"/>
              </a:ext>
            </a:extLst>
          </p:cNvPr>
          <p:cNvSpPr txBox="1">
            <a:spLocks noGrp="1"/>
          </p:cNvSpPr>
          <p:nvPr>
            <p:ph type="dt" sz="half" idx="7"/>
          </p:nvPr>
        </p:nvSpPr>
        <p:spPr/>
        <p:txBody>
          <a:bodyPr/>
          <a:lstStyle>
            <a:lvl1pPr>
              <a:defRPr/>
            </a:lvl1pPr>
          </a:lstStyle>
          <a:p>
            <a:pPr lvl="0"/>
            <a:fld id="{C531A152-8D0F-47E2-8041-BEC3D33B8CB1}" type="datetime1">
              <a:rPr lang="en-GB"/>
              <a:pPr lvl="0"/>
              <a:t>11/05/2023</a:t>
            </a:fld>
            <a:endParaRPr lang="en-US"/>
          </a:p>
        </p:txBody>
      </p:sp>
      <p:sp>
        <p:nvSpPr>
          <p:cNvPr id="5" name="Footer Placeholder 4">
            <a:extLst>
              <a:ext uri="{FF2B5EF4-FFF2-40B4-BE49-F238E27FC236}">
                <a16:creationId xmlns:a16="http://schemas.microsoft.com/office/drawing/2014/main" id="{06ED49E1-670A-4F24-847E-B11C821678B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339F1B0-5DCB-4060-8BE5-0CAC2699173F}"/>
              </a:ext>
            </a:extLst>
          </p:cNvPr>
          <p:cNvSpPr txBox="1">
            <a:spLocks noGrp="1"/>
          </p:cNvSpPr>
          <p:nvPr>
            <p:ph type="sldNum" sz="quarter" idx="8"/>
          </p:nvPr>
        </p:nvSpPr>
        <p:spPr/>
        <p:txBody>
          <a:bodyPr/>
          <a:lstStyle>
            <a:lvl1pPr>
              <a:defRPr/>
            </a:lvl1pPr>
          </a:lstStyle>
          <a:p>
            <a:pPr lvl="0"/>
            <a:fld id="{B47ED348-F3B3-45B2-8F7C-4E471D4EAA1F}" type="slidenum">
              <a:t>‹#›</a:t>
            </a:fld>
            <a:endParaRPr lang="en-US"/>
          </a:p>
        </p:txBody>
      </p:sp>
    </p:spTree>
    <p:extLst>
      <p:ext uri="{BB962C8B-B14F-4D97-AF65-F5344CB8AC3E}">
        <p14:creationId xmlns:p14="http://schemas.microsoft.com/office/powerpoint/2010/main" val="25537204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22D7-C1CD-4B58-85E0-7723A550187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F29CF97-7653-46B3-94E0-A19CDBE1440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142F7-A209-4205-8985-0F6121808419}"/>
              </a:ext>
            </a:extLst>
          </p:cNvPr>
          <p:cNvSpPr txBox="1">
            <a:spLocks noGrp="1"/>
          </p:cNvSpPr>
          <p:nvPr>
            <p:ph type="dt" sz="half" idx="7"/>
          </p:nvPr>
        </p:nvSpPr>
        <p:spPr/>
        <p:txBody>
          <a:bodyPr/>
          <a:lstStyle>
            <a:lvl1pPr>
              <a:defRPr/>
            </a:lvl1pPr>
          </a:lstStyle>
          <a:p>
            <a:pPr lvl="0"/>
            <a:fld id="{F3275561-BB50-48CE-A8D3-ABACD28DACFB}" type="datetime1">
              <a:rPr lang="en-GB"/>
              <a:pPr lvl="0"/>
              <a:t>11/05/2023</a:t>
            </a:fld>
            <a:endParaRPr lang="en-US"/>
          </a:p>
        </p:txBody>
      </p:sp>
      <p:sp>
        <p:nvSpPr>
          <p:cNvPr id="5" name="Footer Placeholder 4">
            <a:extLst>
              <a:ext uri="{FF2B5EF4-FFF2-40B4-BE49-F238E27FC236}">
                <a16:creationId xmlns:a16="http://schemas.microsoft.com/office/drawing/2014/main" id="{B7C44E85-3E0B-43E7-84A7-DDFC0198C55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527791C-FAC8-44BD-B610-6E0474915C7C}"/>
              </a:ext>
            </a:extLst>
          </p:cNvPr>
          <p:cNvSpPr txBox="1">
            <a:spLocks noGrp="1"/>
          </p:cNvSpPr>
          <p:nvPr>
            <p:ph type="sldNum" sz="quarter" idx="8"/>
          </p:nvPr>
        </p:nvSpPr>
        <p:spPr/>
        <p:txBody>
          <a:bodyPr/>
          <a:lstStyle>
            <a:lvl1pPr>
              <a:defRPr/>
            </a:lvl1pPr>
          </a:lstStyle>
          <a:p>
            <a:pPr lvl="0"/>
            <a:fld id="{D11FFE46-9056-4EC8-BEC6-D242D58E161A}" type="slidenum">
              <a:t>‹#›</a:t>
            </a:fld>
            <a:endParaRPr lang="en-US"/>
          </a:p>
        </p:txBody>
      </p:sp>
    </p:spTree>
    <p:extLst>
      <p:ext uri="{BB962C8B-B14F-4D97-AF65-F5344CB8AC3E}">
        <p14:creationId xmlns:p14="http://schemas.microsoft.com/office/powerpoint/2010/main" val="141912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2A082-C330-40BC-8CFD-14C5EBD78217}"/>
              </a:ext>
            </a:extLst>
          </p:cNvPr>
          <p:cNvSpPr txBox="1">
            <a:spLocks noGrp="1"/>
          </p:cNvSpPr>
          <p:nvPr>
            <p:ph type="title" orient="vert"/>
          </p:nvPr>
        </p:nvSpPr>
        <p:spPr>
          <a:xfrm>
            <a:off x="5483062" y="428039"/>
            <a:ext cx="1701643" cy="9119978"/>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895318F-4A5D-40D5-BF61-39498B56A208}"/>
              </a:ext>
            </a:extLst>
          </p:cNvPr>
          <p:cNvSpPr txBox="1">
            <a:spLocks noGrp="1"/>
          </p:cNvSpPr>
          <p:nvPr>
            <p:ph type="body" orient="vert" idx="1"/>
          </p:nvPr>
        </p:nvSpPr>
        <p:spPr>
          <a:xfrm>
            <a:off x="378140" y="428039"/>
            <a:ext cx="4978880" cy="911997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F2928-95C2-4F53-B021-75E5D534C8D8}"/>
              </a:ext>
            </a:extLst>
          </p:cNvPr>
          <p:cNvSpPr txBox="1">
            <a:spLocks noGrp="1"/>
          </p:cNvSpPr>
          <p:nvPr>
            <p:ph type="dt" sz="half" idx="7"/>
          </p:nvPr>
        </p:nvSpPr>
        <p:spPr/>
        <p:txBody>
          <a:bodyPr/>
          <a:lstStyle>
            <a:lvl1pPr>
              <a:defRPr/>
            </a:lvl1pPr>
          </a:lstStyle>
          <a:p>
            <a:pPr lvl="0"/>
            <a:fld id="{9D509D99-C0C9-4CCC-865F-31CDFCF6DC01}" type="datetime1">
              <a:rPr lang="en-GB"/>
              <a:pPr lvl="0"/>
              <a:t>11/05/2023</a:t>
            </a:fld>
            <a:endParaRPr lang="en-US"/>
          </a:p>
        </p:txBody>
      </p:sp>
      <p:sp>
        <p:nvSpPr>
          <p:cNvPr id="5" name="Footer Placeholder 4">
            <a:extLst>
              <a:ext uri="{FF2B5EF4-FFF2-40B4-BE49-F238E27FC236}">
                <a16:creationId xmlns:a16="http://schemas.microsoft.com/office/drawing/2014/main" id="{C1439D3E-4E9E-4FED-884E-812F0D1A7A5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C4CDB8F-CCAA-4150-BAD7-59A1B74D7E17}"/>
              </a:ext>
            </a:extLst>
          </p:cNvPr>
          <p:cNvSpPr txBox="1">
            <a:spLocks noGrp="1"/>
          </p:cNvSpPr>
          <p:nvPr>
            <p:ph type="sldNum" sz="quarter" idx="8"/>
          </p:nvPr>
        </p:nvSpPr>
        <p:spPr/>
        <p:txBody>
          <a:bodyPr/>
          <a:lstStyle>
            <a:lvl1pPr>
              <a:defRPr/>
            </a:lvl1pPr>
          </a:lstStyle>
          <a:p>
            <a:pPr lvl="0"/>
            <a:fld id="{B4B5A2F0-8047-47B8-8CA3-388DA095E397}" type="slidenum">
              <a:t>‹#›</a:t>
            </a:fld>
            <a:endParaRPr lang="en-US"/>
          </a:p>
        </p:txBody>
      </p:sp>
    </p:spTree>
    <p:extLst>
      <p:ext uri="{BB962C8B-B14F-4D97-AF65-F5344CB8AC3E}">
        <p14:creationId xmlns:p14="http://schemas.microsoft.com/office/powerpoint/2010/main" val="63151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US"/>
              <a:t>Click to edit Master title style</a:t>
            </a:r>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77988F-E7A7-004C-AB7A-14B53BDB228E}" type="datetime1">
              <a:rPr lang="en-GB" smtClean="0"/>
              <a:t>11/05/2023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424257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US"/>
              <a:t>Click to edit Master title style</a:t>
            </a:r>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77988F-E7A7-004C-AB7A-14B53BDB228E}" type="datetime1">
              <a:rPr lang="en-GB" smtClean="0"/>
              <a:t>11/05/2023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4242570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D6C8B-FBF8-AE47-81C4-17DE63E95653}" type="datetime1">
              <a:rPr lang="en-GB" smtClean="0"/>
              <a:t>11/05/2023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3820859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961C8-27BD-8442-B427-69C9269AF387}" type="datetime1">
              <a:rPr lang="en-GB" smtClean="0"/>
              <a:t>11/05/2023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56951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8142"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4449"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5B269-BDC8-054B-B8EA-82C22517D585}" type="datetime1">
              <a:rPr lang="en-GB" smtClean="0"/>
              <a:t>11/05/2023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3150203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11CD67-5CE4-7B49-B664-2FD4B93C6D07}" type="datetime1">
              <a:rPr lang="en-GB" smtClean="0"/>
              <a:t>11/05/2023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28742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D1AC31-A6E9-884F-89AE-AD55F58BE183}" type="datetime1">
              <a:rPr lang="en-GB" smtClean="0"/>
              <a:t>11/05/2023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594595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EF79B-4B19-4F4D-81F2-E22699AB29D1}" type="datetime1">
              <a:rPr lang="en-GB" smtClean="0"/>
              <a:t>11/05/2023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6351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6E02-7F1E-4504-A603-BACF726F2987}"/>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D7EE7CE-45EB-4DD0-8A46-B9950231256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86649-C700-41B6-A32F-018413EC228E}"/>
              </a:ext>
            </a:extLst>
          </p:cNvPr>
          <p:cNvSpPr txBox="1">
            <a:spLocks noGrp="1"/>
          </p:cNvSpPr>
          <p:nvPr>
            <p:ph type="dt" sz="half" idx="7"/>
          </p:nvPr>
        </p:nvSpPr>
        <p:spPr/>
        <p:txBody>
          <a:bodyPr/>
          <a:lstStyle>
            <a:lvl1pPr>
              <a:defRPr/>
            </a:lvl1pPr>
          </a:lstStyle>
          <a:p>
            <a:pPr lvl="0"/>
            <a:fld id="{FD576C91-F2F8-4D89-8422-F21044182E66}" type="datetime1">
              <a:rPr lang="en-GB"/>
              <a:pPr lvl="0"/>
              <a:t>11/05/2023</a:t>
            </a:fld>
            <a:endParaRPr lang="en-US"/>
          </a:p>
        </p:txBody>
      </p:sp>
      <p:sp>
        <p:nvSpPr>
          <p:cNvPr id="5" name="Footer Placeholder 4">
            <a:extLst>
              <a:ext uri="{FF2B5EF4-FFF2-40B4-BE49-F238E27FC236}">
                <a16:creationId xmlns:a16="http://schemas.microsoft.com/office/drawing/2014/main" id="{CE85E701-9404-435A-B1DB-2C6E7373D4F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323BA6A-5226-48FE-B9A9-F8271C775E5B}"/>
              </a:ext>
            </a:extLst>
          </p:cNvPr>
          <p:cNvSpPr txBox="1">
            <a:spLocks noGrp="1"/>
          </p:cNvSpPr>
          <p:nvPr>
            <p:ph type="sldNum" sz="quarter" idx="8"/>
          </p:nvPr>
        </p:nvSpPr>
        <p:spPr/>
        <p:txBody>
          <a:bodyPr/>
          <a:lstStyle>
            <a:lvl1pPr>
              <a:defRPr/>
            </a:lvl1pPr>
          </a:lstStyle>
          <a:p>
            <a:pPr lvl="0"/>
            <a:fld id="{0A07B4CC-6592-40CA-8428-A5ACE3A2A812}" type="slidenum">
              <a:t>‹#›</a:t>
            </a:fld>
            <a:endParaRPr lang="en-US"/>
          </a:p>
        </p:txBody>
      </p:sp>
    </p:spTree>
    <p:extLst>
      <p:ext uri="{BB962C8B-B14F-4D97-AF65-F5344CB8AC3E}">
        <p14:creationId xmlns:p14="http://schemas.microsoft.com/office/powerpoint/2010/main" val="610885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CB56C-4E21-5A46-8103-9A4E37CB3093}" type="datetime1">
              <a:rPr lang="en-GB" smtClean="0"/>
              <a:t>11/05/2023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463488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4747B-A689-4E4E-BFBA-2E4F0E1AAF33}" type="datetime1">
              <a:rPr lang="en-GB" smtClean="0"/>
              <a:t>11/05/2023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9557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D2108-7E26-9E48-9395-B521677F815A}" type="datetime1">
              <a:rPr lang="en-GB" smtClean="0"/>
              <a:t>11/05/2023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761280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042"/>
            <a:ext cx="1701641" cy="91199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8143" y="428042"/>
            <a:ext cx="4978876" cy="91199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46A1E-A875-B541-86B1-05E5CBCE979E}" type="datetime1">
              <a:rPr lang="en-GB" smtClean="0"/>
              <a:t>11/05/2023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58380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US"/>
              <a:t>Click to edit Master title style</a:t>
            </a:r>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2ACB69-DB43-4346-A3F9-BADAC8FE6D95}"/>
              </a:ext>
            </a:extLst>
          </p:cNvPr>
          <p:cNvSpPr>
            <a:spLocks noGrp="1"/>
          </p:cNvSpPr>
          <p:nvPr>
            <p:ph type="dt" sz="half" idx="10"/>
          </p:nvPr>
        </p:nvSpPr>
        <p:spPr/>
        <p:txBody>
          <a:bodyPr/>
          <a:lstStyle>
            <a:lvl1pPr>
              <a:defRPr/>
            </a:lvl1pPr>
          </a:lstStyle>
          <a:p>
            <a:pPr>
              <a:defRPr/>
            </a:pPr>
            <a:fld id="{812CC436-FCE6-435A-8E65-5854F10256C9}" type="datetime1">
              <a:rPr lang="en-GB"/>
              <a:pPr>
                <a:defRPr/>
              </a:pPr>
              <a:t>11/05/2023</a:t>
            </a:fld>
            <a:endParaRPr lang="en-US"/>
          </a:p>
        </p:txBody>
      </p:sp>
      <p:sp>
        <p:nvSpPr>
          <p:cNvPr id="5" name="Footer Placeholder 4">
            <a:extLst>
              <a:ext uri="{FF2B5EF4-FFF2-40B4-BE49-F238E27FC236}">
                <a16:creationId xmlns:a16="http://schemas.microsoft.com/office/drawing/2014/main" id="{53B26592-2383-4771-8EAA-F8467D8730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20CBE7-B715-4F98-B484-26B7E949E109}"/>
              </a:ext>
            </a:extLst>
          </p:cNvPr>
          <p:cNvSpPr>
            <a:spLocks noGrp="1"/>
          </p:cNvSpPr>
          <p:nvPr>
            <p:ph type="sldNum" sz="quarter" idx="12"/>
          </p:nvPr>
        </p:nvSpPr>
        <p:spPr/>
        <p:txBody>
          <a:bodyPr/>
          <a:lstStyle>
            <a:lvl1pPr>
              <a:defRPr/>
            </a:lvl1pPr>
          </a:lstStyle>
          <a:p>
            <a:pPr>
              <a:defRPr/>
            </a:pPr>
            <a:fld id="{73C5BB6D-48EB-43C6-82A8-E94406D4E58E}" type="slidenum">
              <a:rPr lang="en-US"/>
              <a:pPr>
                <a:defRPr/>
              </a:pPr>
              <a:t>‹#›</a:t>
            </a:fld>
            <a:endParaRPr lang="en-US"/>
          </a:p>
        </p:txBody>
      </p:sp>
    </p:spTree>
    <p:extLst>
      <p:ext uri="{BB962C8B-B14F-4D97-AF65-F5344CB8AC3E}">
        <p14:creationId xmlns:p14="http://schemas.microsoft.com/office/powerpoint/2010/main" val="242442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44283-EE67-4190-AA1F-E879EDC7AB6F}"/>
              </a:ext>
            </a:extLst>
          </p:cNvPr>
          <p:cNvSpPr>
            <a:spLocks noGrp="1"/>
          </p:cNvSpPr>
          <p:nvPr>
            <p:ph type="dt" sz="half" idx="10"/>
          </p:nvPr>
        </p:nvSpPr>
        <p:spPr/>
        <p:txBody>
          <a:bodyPr/>
          <a:lstStyle>
            <a:lvl1pPr>
              <a:defRPr/>
            </a:lvl1pPr>
          </a:lstStyle>
          <a:p>
            <a:pPr>
              <a:defRPr/>
            </a:pPr>
            <a:fld id="{9DC48138-B302-4DBA-B898-22B41ED7947C}" type="datetime1">
              <a:rPr lang="en-GB"/>
              <a:pPr>
                <a:defRPr/>
              </a:pPr>
              <a:t>11/05/2023</a:t>
            </a:fld>
            <a:endParaRPr lang="en-US"/>
          </a:p>
        </p:txBody>
      </p:sp>
      <p:sp>
        <p:nvSpPr>
          <p:cNvPr id="5" name="Footer Placeholder 4">
            <a:extLst>
              <a:ext uri="{FF2B5EF4-FFF2-40B4-BE49-F238E27FC236}">
                <a16:creationId xmlns:a16="http://schemas.microsoft.com/office/drawing/2014/main" id="{93E97AC6-F624-4BF2-A8EE-ECD311D73F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CBC94D-8A12-4B9F-8D27-11869B317CFF}"/>
              </a:ext>
            </a:extLst>
          </p:cNvPr>
          <p:cNvSpPr>
            <a:spLocks noGrp="1"/>
          </p:cNvSpPr>
          <p:nvPr>
            <p:ph type="sldNum" sz="quarter" idx="12"/>
          </p:nvPr>
        </p:nvSpPr>
        <p:spPr/>
        <p:txBody>
          <a:bodyPr/>
          <a:lstStyle>
            <a:lvl1pPr>
              <a:defRPr/>
            </a:lvl1pPr>
          </a:lstStyle>
          <a:p>
            <a:pPr>
              <a:defRPr/>
            </a:pPr>
            <a:fld id="{7BC31BFE-0C4E-46B5-BCD7-B754C42F8CDF}" type="slidenum">
              <a:rPr lang="en-US"/>
              <a:pPr>
                <a:defRPr/>
              </a:pPr>
              <a:t>‹#›</a:t>
            </a:fld>
            <a:endParaRPr lang="en-US"/>
          </a:p>
        </p:txBody>
      </p:sp>
    </p:spTree>
    <p:extLst>
      <p:ext uri="{BB962C8B-B14F-4D97-AF65-F5344CB8AC3E}">
        <p14:creationId xmlns:p14="http://schemas.microsoft.com/office/powerpoint/2010/main" val="303977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BCC58A-915C-47F3-83EB-411F64731E5A}"/>
              </a:ext>
            </a:extLst>
          </p:cNvPr>
          <p:cNvSpPr>
            <a:spLocks noGrp="1"/>
          </p:cNvSpPr>
          <p:nvPr>
            <p:ph type="dt" sz="half" idx="10"/>
          </p:nvPr>
        </p:nvSpPr>
        <p:spPr/>
        <p:txBody>
          <a:bodyPr/>
          <a:lstStyle>
            <a:lvl1pPr>
              <a:defRPr/>
            </a:lvl1pPr>
          </a:lstStyle>
          <a:p>
            <a:pPr>
              <a:defRPr/>
            </a:pPr>
            <a:fld id="{8186FB69-B9BD-41C2-B007-32560D5DB9D9}" type="datetime1">
              <a:rPr lang="en-GB"/>
              <a:pPr>
                <a:defRPr/>
              </a:pPr>
              <a:t>11/05/2023</a:t>
            </a:fld>
            <a:endParaRPr lang="en-US"/>
          </a:p>
        </p:txBody>
      </p:sp>
      <p:sp>
        <p:nvSpPr>
          <p:cNvPr id="5" name="Footer Placeholder 4">
            <a:extLst>
              <a:ext uri="{FF2B5EF4-FFF2-40B4-BE49-F238E27FC236}">
                <a16:creationId xmlns:a16="http://schemas.microsoft.com/office/drawing/2014/main" id="{C372502F-C2C7-4B1A-B6A8-2E716C368A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0CBA1C-D9D7-4AA6-B62B-28FB55494FAC}"/>
              </a:ext>
            </a:extLst>
          </p:cNvPr>
          <p:cNvSpPr>
            <a:spLocks noGrp="1"/>
          </p:cNvSpPr>
          <p:nvPr>
            <p:ph type="sldNum" sz="quarter" idx="12"/>
          </p:nvPr>
        </p:nvSpPr>
        <p:spPr/>
        <p:txBody>
          <a:bodyPr/>
          <a:lstStyle>
            <a:lvl1pPr>
              <a:defRPr/>
            </a:lvl1pPr>
          </a:lstStyle>
          <a:p>
            <a:pPr>
              <a:defRPr/>
            </a:pPr>
            <a:fld id="{31F18A2B-9947-456F-AAFF-990627BD86B1}" type="slidenum">
              <a:rPr lang="en-US"/>
              <a:pPr>
                <a:defRPr/>
              </a:pPr>
              <a:t>‹#›</a:t>
            </a:fld>
            <a:endParaRPr lang="en-US"/>
          </a:p>
        </p:txBody>
      </p:sp>
    </p:spTree>
    <p:extLst>
      <p:ext uri="{BB962C8B-B14F-4D97-AF65-F5344CB8AC3E}">
        <p14:creationId xmlns:p14="http://schemas.microsoft.com/office/powerpoint/2010/main" val="3295244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8142"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4449"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A7864C0-19D3-4E9D-88FE-D5579225ABA8}"/>
              </a:ext>
            </a:extLst>
          </p:cNvPr>
          <p:cNvSpPr>
            <a:spLocks noGrp="1"/>
          </p:cNvSpPr>
          <p:nvPr>
            <p:ph type="dt" sz="half" idx="10"/>
          </p:nvPr>
        </p:nvSpPr>
        <p:spPr/>
        <p:txBody>
          <a:bodyPr/>
          <a:lstStyle>
            <a:lvl1pPr>
              <a:defRPr/>
            </a:lvl1pPr>
          </a:lstStyle>
          <a:p>
            <a:pPr>
              <a:defRPr/>
            </a:pPr>
            <a:fld id="{52F96A05-293A-4DB0-96E7-7B4157DC34BB}" type="datetime1">
              <a:rPr lang="en-GB"/>
              <a:pPr>
                <a:defRPr/>
              </a:pPr>
              <a:t>11/05/2023</a:t>
            </a:fld>
            <a:endParaRPr lang="en-US"/>
          </a:p>
        </p:txBody>
      </p:sp>
      <p:sp>
        <p:nvSpPr>
          <p:cNvPr id="6" name="Footer Placeholder 4">
            <a:extLst>
              <a:ext uri="{FF2B5EF4-FFF2-40B4-BE49-F238E27FC236}">
                <a16:creationId xmlns:a16="http://schemas.microsoft.com/office/drawing/2014/main" id="{08270D68-C14D-42B5-A0A1-12F7D3BF36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021A69-0FC9-4381-94B8-C512A3726FA8}"/>
              </a:ext>
            </a:extLst>
          </p:cNvPr>
          <p:cNvSpPr>
            <a:spLocks noGrp="1"/>
          </p:cNvSpPr>
          <p:nvPr>
            <p:ph type="sldNum" sz="quarter" idx="12"/>
          </p:nvPr>
        </p:nvSpPr>
        <p:spPr/>
        <p:txBody>
          <a:bodyPr/>
          <a:lstStyle>
            <a:lvl1pPr>
              <a:defRPr/>
            </a:lvl1pPr>
          </a:lstStyle>
          <a:p>
            <a:pPr>
              <a:defRPr/>
            </a:pPr>
            <a:fld id="{75E1CF8A-16BE-4F69-A17C-B1AB0393FCB0}" type="slidenum">
              <a:rPr lang="en-US"/>
              <a:pPr>
                <a:defRPr/>
              </a:pPr>
              <a:t>‹#›</a:t>
            </a:fld>
            <a:endParaRPr lang="en-US"/>
          </a:p>
        </p:txBody>
      </p:sp>
    </p:spTree>
    <p:extLst>
      <p:ext uri="{BB962C8B-B14F-4D97-AF65-F5344CB8AC3E}">
        <p14:creationId xmlns:p14="http://schemas.microsoft.com/office/powerpoint/2010/main" val="2461427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14771FD-2DBA-4B35-87ED-7892941779B3}"/>
              </a:ext>
            </a:extLst>
          </p:cNvPr>
          <p:cNvSpPr>
            <a:spLocks noGrp="1"/>
          </p:cNvSpPr>
          <p:nvPr>
            <p:ph type="dt" sz="half" idx="10"/>
          </p:nvPr>
        </p:nvSpPr>
        <p:spPr/>
        <p:txBody>
          <a:bodyPr/>
          <a:lstStyle>
            <a:lvl1pPr>
              <a:defRPr/>
            </a:lvl1pPr>
          </a:lstStyle>
          <a:p>
            <a:pPr>
              <a:defRPr/>
            </a:pPr>
            <a:fld id="{D284A4F1-46CC-48F4-BB4D-98A6B52E651D}" type="datetime1">
              <a:rPr lang="en-GB"/>
              <a:pPr>
                <a:defRPr/>
              </a:pPr>
              <a:t>11/05/2023</a:t>
            </a:fld>
            <a:endParaRPr lang="en-US"/>
          </a:p>
        </p:txBody>
      </p:sp>
      <p:sp>
        <p:nvSpPr>
          <p:cNvPr id="8" name="Footer Placeholder 4">
            <a:extLst>
              <a:ext uri="{FF2B5EF4-FFF2-40B4-BE49-F238E27FC236}">
                <a16:creationId xmlns:a16="http://schemas.microsoft.com/office/drawing/2014/main" id="{51E341D9-5A99-4645-8661-CD3F73A188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8109F06-ACF0-4B8E-93C5-77A59C9D212D}"/>
              </a:ext>
            </a:extLst>
          </p:cNvPr>
          <p:cNvSpPr>
            <a:spLocks noGrp="1"/>
          </p:cNvSpPr>
          <p:nvPr>
            <p:ph type="sldNum" sz="quarter" idx="12"/>
          </p:nvPr>
        </p:nvSpPr>
        <p:spPr/>
        <p:txBody>
          <a:bodyPr/>
          <a:lstStyle>
            <a:lvl1pPr>
              <a:defRPr/>
            </a:lvl1pPr>
          </a:lstStyle>
          <a:p>
            <a:pPr>
              <a:defRPr/>
            </a:pPr>
            <a:fld id="{DEE16C62-FB19-4DF8-92AA-ED6742E638C1}" type="slidenum">
              <a:rPr lang="en-US"/>
              <a:pPr>
                <a:defRPr/>
              </a:pPr>
              <a:t>‹#›</a:t>
            </a:fld>
            <a:endParaRPr lang="en-US"/>
          </a:p>
        </p:txBody>
      </p:sp>
    </p:spTree>
    <p:extLst>
      <p:ext uri="{BB962C8B-B14F-4D97-AF65-F5344CB8AC3E}">
        <p14:creationId xmlns:p14="http://schemas.microsoft.com/office/powerpoint/2010/main" val="1613151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56E7B11-F781-4300-9EE4-8C1C8E2718DE}"/>
              </a:ext>
            </a:extLst>
          </p:cNvPr>
          <p:cNvSpPr>
            <a:spLocks noGrp="1"/>
          </p:cNvSpPr>
          <p:nvPr>
            <p:ph type="dt" sz="half" idx="10"/>
          </p:nvPr>
        </p:nvSpPr>
        <p:spPr/>
        <p:txBody>
          <a:bodyPr/>
          <a:lstStyle>
            <a:lvl1pPr>
              <a:defRPr/>
            </a:lvl1pPr>
          </a:lstStyle>
          <a:p>
            <a:pPr>
              <a:defRPr/>
            </a:pPr>
            <a:fld id="{BEF51D85-0A8D-4A87-9858-ACDED843F95B}" type="datetime1">
              <a:rPr lang="en-GB"/>
              <a:pPr>
                <a:defRPr/>
              </a:pPr>
              <a:t>11/05/2023</a:t>
            </a:fld>
            <a:endParaRPr lang="en-US"/>
          </a:p>
        </p:txBody>
      </p:sp>
      <p:sp>
        <p:nvSpPr>
          <p:cNvPr id="4" name="Footer Placeholder 4">
            <a:extLst>
              <a:ext uri="{FF2B5EF4-FFF2-40B4-BE49-F238E27FC236}">
                <a16:creationId xmlns:a16="http://schemas.microsoft.com/office/drawing/2014/main" id="{305199FA-2471-4AC5-A6C7-2820489A66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FBF398C-E899-44FB-B2D9-805293D3C07E}"/>
              </a:ext>
            </a:extLst>
          </p:cNvPr>
          <p:cNvSpPr>
            <a:spLocks noGrp="1"/>
          </p:cNvSpPr>
          <p:nvPr>
            <p:ph type="sldNum" sz="quarter" idx="12"/>
          </p:nvPr>
        </p:nvSpPr>
        <p:spPr/>
        <p:txBody>
          <a:bodyPr/>
          <a:lstStyle>
            <a:lvl1pPr>
              <a:defRPr/>
            </a:lvl1pPr>
          </a:lstStyle>
          <a:p>
            <a:pPr>
              <a:defRPr/>
            </a:pPr>
            <a:fld id="{983688C3-C77E-4566-B0CD-FE377E6B9373}" type="slidenum">
              <a:rPr lang="en-US"/>
              <a:pPr>
                <a:defRPr/>
              </a:pPr>
              <a:t>‹#›</a:t>
            </a:fld>
            <a:endParaRPr lang="en-US"/>
          </a:p>
        </p:txBody>
      </p:sp>
    </p:spTree>
    <p:extLst>
      <p:ext uri="{BB962C8B-B14F-4D97-AF65-F5344CB8AC3E}">
        <p14:creationId xmlns:p14="http://schemas.microsoft.com/office/powerpoint/2010/main" val="310502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8606-57B4-41B4-B15C-877C921B8BD9}"/>
              </a:ext>
            </a:extLst>
          </p:cNvPr>
          <p:cNvSpPr txBox="1">
            <a:spLocks noGrp="1"/>
          </p:cNvSpPr>
          <p:nvPr>
            <p:ph type="title"/>
          </p:nvPr>
        </p:nvSpPr>
        <p:spPr>
          <a:xfrm>
            <a:off x="597414" y="6868442"/>
            <a:ext cx="6428424" cy="2122880"/>
          </a:xfrm>
        </p:spPr>
        <p:txBody>
          <a:bodyPr anchor="t" anchorCtr="0"/>
          <a:lstStyle>
            <a:lvl1pPr algn="l">
              <a:defRPr sz="40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CF1D758A-12C2-41B1-8F4A-374AC5B38983}"/>
              </a:ext>
            </a:extLst>
          </p:cNvPr>
          <p:cNvSpPr txBox="1">
            <a:spLocks noGrp="1"/>
          </p:cNvSpPr>
          <p:nvPr>
            <p:ph type="body" idx="1"/>
          </p:nvPr>
        </p:nvSpPr>
        <p:spPr>
          <a:xfrm>
            <a:off x="597414" y="4530303"/>
            <a:ext cx="6428424" cy="2338139"/>
          </a:xfrm>
        </p:spPr>
        <p:txBody>
          <a:bodyPr anchor="b"/>
          <a:lstStyle>
            <a:lvl1pPr marL="0" indent="0">
              <a:spcBef>
                <a:spcPts val="500"/>
              </a:spcBef>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0058A351-45E4-4376-AF5F-9093E622FF39}"/>
              </a:ext>
            </a:extLst>
          </p:cNvPr>
          <p:cNvSpPr txBox="1">
            <a:spLocks noGrp="1"/>
          </p:cNvSpPr>
          <p:nvPr>
            <p:ph type="dt" sz="half" idx="7"/>
          </p:nvPr>
        </p:nvSpPr>
        <p:spPr/>
        <p:txBody>
          <a:bodyPr/>
          <a:lstStyle>
            <a:lvl1pPr>
              <a:defRPr/>
            </a:lvl1pPr>
          </a:lstStyle>
          <a:p>
            <a:pPr lvl="0"/>
            <a:fld id="{F7A5D99D-D021-4ECF-B32D-53F496CD1E91}" type="datetime1">
              <a:rPr lang="en-GB"/>
              <a:pPr lvl="0"/>
              <a:t>11/05/2023</a:t>
            </a:fld>
            <a:endParaRPr lang="en-US"/>
          </a:p>
        </p:txBody>
      </p:sp>
      <p:sp>
        <p:nvSpPr>
          <p:cNvPr id="5" name="Footer Placeholder 4">
            <a:extLst>
              <a:ext uri="{FF2B5EF4-FFF2-40B4-BE49-F238E27FC236}">
                <a16:creationId xmlns:a16="http://schemas.microsoft.com/office/drawing/2014/main" id="{A30C2E34-C926-49CE-A5D5-B0D9BCA32CD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3F0E3F7-03B3-43FE-BE07-3AA568EE8267}"/>
              </a:ext>
            </a:extLst>
          </p:cNvPr>
          <p:cNvSpPr txBox="1">
            <a:spLocks noGrp="1"/>
          </p:cNvSpPr>
          <p:nvPr>
            <p:ph type="sldNum" sz="quarter" idx="8"/>
          </p:nvPr>
        </p:nvSpPr>
        <p:spPr/>
        <p:txBody>
          <a:bodyPr/>
          <a:lstStyle>
            <a:lvl1pPr>
              <a:defRPr/>
            </a:lvl1pPr>
          </a:lstStyle>
          <a:p>
            <a:pPr lvl="0"/>
            <a:fld id="{CE725597-4028-4468-A75F-F08A0F9D8F6A}" type="slidenum">
              <a:t>‹#›</a:t>
            </a:fld>
            <a:endParaRPr lang="en-US"/>
          </a:p>
        </p:txBody>
      </p:sp>
    </p:spTree>
    <p:extLst>
      <p:ext uri="{BB962C8B-B14F-4D97-AF65-F5344CB8AC3E}">
        <p14:creationId xmlns:p14="http://schemas.microsoft.com/office/powerpoint/2010/main" val="38366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4B8DFCF-AA6D-4B4B-8053-1C822453A2C7}"/>
              </a:ext>
            </a:extLst>
          </p:cNvPr>
          <p:cNvSpPr>
            <a:spLocks noGrp="1"/>
          </p:cNvSpPr>
          <p:nvPr>
            <p:ph type="dt" sz="half" idx="10"/>
          </p:nvPr>
        </p:nvSpPr>
        <p:spPr/>
        <p:txBody>
          <a:bodyPr/>
          <a:lstStyle>
            <a:lvl1pPr>
              <a:defRPr/>
            </a:lvl1pPr>
          </a:lstStyle>
          <a:p>
            <a:pPr>
              <a:defRPr/>
            </a:pPr>
            <a:fld id="{1595D623-051A-48EA-94A5-5C971ED03675}" type="datetime1">
              <a:rPr lang="en-GB"/>
              <a:pPr>
                <a:defRPr/>
              </a:pPr>
              <a:t>11/05/2023</a:t>
            </a:fld>
            <a:endParaRPr lang="en-US"/>
          </a:p>
        </p:txBody>
      </p:sp>
      <p:sp>
        <p:nvSpPr>
          <p:cNvPr id="3" name="Footer Placeholder 4">
            <a:extLst>
              <a:ext uri="{FF2B5EF4-FFF2-40B4-BE49-F238E27FC236}">
                <a16:creationId xmlns:a16="http://schemas.microsoft.com/office/drawing/2014/main" id="{A3F7795B-B2F7-46F8-9F0E-5FFD62762AB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49AC79D-208A-453C-8567-A8154326B663}"/>
              </a:ext>
            </a:extLst>
          </p:cNvPr>
          <p:cNvSpPr>
            <a:spLocks noGrp="1"/>
          </p:cNvSpPr>
          <p:nvPr>
            <p:ph type="sldNum" sz="quarter" idx="12"/>
          </p:nvPr>
        </p:nvSpPr>
        <p:spPr/>
        <p:txBody>
          <a:bodyPr/>
          <a:lstStyle>
            <a:lvl1pPr>
              <a:defRPr/>
            </a:lvl1pPr>
          </a:lstStyle>
          <a:p>
            <a:pPr>
              <a:defRPr/>
            </a:pPr>
            <a:fld id="{8BD747B7-A785-4889-BEEE-BC3C11B57AD3}" type="slidenum">
              <a:rPr lang="en-US"/>
              <a:pPr>
                <a:defRPr/>
              </a:pPr>
              <a:t>‹#›</a:t>
            </a:fld>
            <a:endParaRPr lang="en-US"/>
          </a:p>
        </p:txBody>
      </p:sp>
    </p:spTree>
    <p:extLst>
      <p:ext uri="{BB962C8B-B14F-4D97-AF65-F5344CB8AC3E}">
        <p14:creationId xmlns:p14="http://schemas.microsoft.com/office/powerpoint/2010/main" val="3149926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E2F4BB1-4812-4CA5-A64D-DAB774350034}"/>
              </a:ext>
            </a:extLst>
          </p:cNvPr>
          <p:cNvSpPr>
            <a:spLocks noGrp="1"/>
          </p:cNvSpPr>
          <p:nvPr>
            <p:ph type="dt" sz="half" idx="10"/>
          </p:nvPr>
        </p:nvSpPr>
        <p:spPr/>
        <p:txBody>
          <a:bodyPr/>
          <a:lstStyle>
            <a:lvl1pPr>
              <a:defRPr/>
            </a:lvl1pPr>
          </a:lstStyle>
          <a:p>
            <a:pPr>
              <a:defRPr/>
            </a:pPr>
            <a:fld id="{BE0069A8-A201-4805-B4A5-C50B3FC978D0}" type="datetime1">
              <a:rPr lang="en-GB"/>
              <a:pPr>
                <a:defRPr/>
              </a:pPr>
              <a:t>11/05/2023</a:t>
            </a:fld>
            <a:endParaRPr lang="en-US"/>
          </a:p>
        </p:txBody>
      </p:sp>
      <p:sp>
        <p:nvSpPr>
          <p:cNvPr id="6" name="Footer Placeholder 4">
            <a:extLst>
              <a:ext uri="{FF2B5EF4-FFF2-40B4-BE49-F238E27FC236}">
                <a16:creationId xmlns:a16="http://schemas.microsoft.com/office/drawing/2014/main" id="{CD355924-313B-4305-A097-672BE77507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64BF74-FE8E-470E-BDB8-B0022A54D378}"/>
              </a:ext>
            </a:extLst>
          </p:cNvPr>
          <p:cNvSpPr>
            <a:spLocks noGrp="1"/>
          </p:cNvSpPr>
          <p:nvPr>
            <p:ph type="sldNum" sz="quarter" idx="12"/>
          </p:nvPr>
        </p:nvSpPr>
        <p:spPr/>
        <p:txBody>
          <a:bodyPr/>
          <a:lstStyle>
            <a:lvl1pPr>
              <a:defRPr/>
            </a:lvl1pPr>
          </a:lstStyle>
          <a:p>
            <a:pPr>
              <a:defRPr/>
            </a:pPr>
            <a:fld id="{67B3478B-6BFD-4230-8678-99D46A9EB0CD}" type="slidenum">
              <a:rPr lang="en-US"/>
              <a:pPr>
                <a:defRPr/>
              </a:pPr>
              <a:t>‹#›</a:t>
            </a:fld>
            <a:endParaRPr lang="en-US"/>
          </a:p>
        </p:txBody>
      </p:sp>
    </p:spTree>
    <p:extLst>
      <p:ext uri="{BB962C8B-B14F-4D97-AF65-F5344CB8AC3E}">
        <p14:creationId xmlns:p14="http://schemas.microsoft.com/office/powerpoint/2010/main" val="379592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82372" y="955049"/>
            <a:ext cx="4537710" cy="641318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BEA5AF0-69DD-4150-94CD-AB9E007BE9C0}"/>
              </a:ext>
            </a:extLst>
          </p:cNvPr>
          <p:cNvSpPr>
            <a:spLocks noGrp="1"/>
          </p:cNvSpPr>
          <p:nvPr>
            <p:ph type="dt" sz="half" idx="10"/>
          </p:nvPr>
        </p:nvSpPr>
        <p:spPr/>
        <p:txBody>
          <a:bodyPr/>
          <a:lstStyle>
            <a:lvl1pPr>
              <a:defRPr/>
            </a:lvl1pPr>
          </a:lstStyle>
          <a:p>
            <a:pPr>
              <a:defRPr/>
            </a:pPr>
            <a:fld id="{EEA5EE99-6F55-4444-96C4-1975C391D6D2}" type="datetime1">
              <a:rPr lang="en-GB"/>
              <a:pPr>
                <a:defRPr/>
              </a:pPr>
              <a:t>11/05/2023</a:t>
            </a:fld>
            <a:endParaRPr lang="en-US"/>
          </a:p>
        </p:txBody>
      </p:sp>
      <p:sp>
        <p:nvSpPr>
          <p:cNvPr id="6" name="Footer Placeholder 4">
            <a:extLst>
              <a:ext uri="{FF2B5EF4-FFF2-40B4-BE49-F238E27FC236}">
                <a16:creationId xmlns:a16="http://schemas.microsoft.com/office/drawing/2014/main" id="{9E1C7817-8AAF-4254-8453-438663CE48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917F85-2012-4CAB-84B9-BC4DF7FDBBFD}"/>
              </a:ext>
            </a:extLst>
          </p:cNvPr>
          <p:cNvSpPr>
            <a:spLocks noGrp="1"/>
          </p:cNvSpPr>
          <p:nvPr>
            <p:ph type="sldNum" sz="quarter" idx="12"/>
          </p:nvPr>
        </p:nvSpPr>
        <p:spPr/>
        <p:txBody>
          <a:bodyPr/>
          <a:lstStyle>
            <a:lvl1pPr>
              <a:defRPr/>
            </a:lvl1pPr>
          </a:lstStyle>
          <a:p>
            <a:pPr>
              <a:defRPr/>
            </a:pPr>
            <a:fld id="{70D06A7D-9724-4673-BD28-717B42686710}" type="slidenum">
              <a:rPr lang="en-US"/>
              <a:pPr>
                <a:defRPr/>
              </a:pPr>
              <a:t>‹#›</a:t>
            </a:fld>
            <a:endParaRPr lang="en-US"/>
          </a:p>
        </p:txBody>
      </p:sp>
    </p:spTree>
    <p:extLst>
      <p:ext uri="{BB962C8B-B14F-4D97-AF65-F5344CB8AC3E}">
        <p14:creationId xmlns:p14="http://schemas.microsoft.com/office/powerpoint/2010/main" val="4240227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4D57E-9C1B-4220-B05E-5103A2C5109B}"/>
              </a:ext>
            </a:extLst>
          </p:cNvPr>
          <p:cNvSpPr>
            <a:spLocks noGrp="1"/>
          </p:cNvSpPr>
          <p:nvPr>
            <p:ph type="dt" sz="half" idx="10"/>
          </p:nvPr>
        </p:nvSpPr>
        <p:spPr/>
        <p:txBody>
          <a:bodyPr/>
          <a:lstStyle>
            <a:lvl1pPr>
              <a:defRPr/>
            </a:lvl1pPr>
          </a:lstStyle>
          <a:p>
            <a:pPr>
              <a:defRPr/>
            </a:pPr>
            <a:fld id="{ABB04ED6-0822-4753-9B57-060662AC81F1}" type="datetime1">
              <a:rPr lang="en-GB"/>
              <a:pPr>
                <a:defRPr/>
              </a:pPr>
              <a:t>11/05/2023</a:t>
            </a:fld>
            <a:endParaRPr lang="en-US"/>
          </a:p>
        </p:txBody>
      </p:sp>
      <p:sp>
        <p:nvSpPr>
          <p:cNvPr id="5" name="Footer Placeholder 4">
            <a:extLst>
              <a:ext uri="{FF2B5EF4-FFF2-40B4-BE49-F238E27FC236}">
                <a16:creationId xmlns:a16="http://schemas.microsoft.com/office/drawing/2014/main" id="{069EB84C-E995-45BA-AF05-CCBA0EF322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9535B5-1CBF-41B9-A379-3752C5A80D76}"/>
              </a:ext>
            </a:extLst>
          </p:cNvPr>
          <p:cNvSpPr>
            <a:spLocks noGrp="1"/>
          </p:cNvSpPr>
          <p:nvPr>
            <p:ph type="sldNum" sz="quarter" idx="12"/>
          </p:nvPr>
        </p:nvSpPr>
        <p:spPr/>
        <p:txBody>
          <a:bodyPr/>
          <a:lstStyle>
            <a:lvl1pPr>
              <a:defRPr/>
            </a:lvl1pPr>
          </a:lstStyle>
          <a:p>
            <a:pPr>
              <a:defRPr/>
            </a:pPr>
            <a:fld id="{0DD9DFEE-B327-4686-B30B-28C30A6B7BB0}" type="slidenum">
              <a:rPr lang="en-US"/>
              <a:pPr>
                <a:defRPr/>
              </a:pPr>
              <a:t>‹#›</a:t>
            </a:fld>
            <a:endParaRPr lang="en-US"/>
          </a:p>
        </p:txBody>
      </p:sp>
    </p:spTree>
    <p:extLst>
      <p:ext uri="{BB962C8B-B14F-4D97-AF65-F5344CB8AC3E}">
        <p14:creationId xmlns:p14="http://schemas.microsoft.com/office/powerpoint/2010/main" val="196208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042"/>
            <a:ext cx="1701641" cy="91199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8143" y="428042"/>
            <a:ext cx="4978876" cy="91199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58664-41AC-4C69-9016-F8B13E4D21C9}"/>
              </a:ext>
            </a:extLst>
          </p:cNvPr>
          <p:cNvSpPr>
            <a:spLocks noGrp="1"/>
          </p:cNvSpPr>
          <p:nvPr>
            <p:ph type="dt" sz="half" idx="10"/>
          </p:nvPr>
        </p:nvSpPr>
        <p:spPr/>
        <p:txBody>
          <a:bodyPr/>
          <a:lstStyle>
            <a:lvl1pPr>
              <a:defRPr/>
            </a:lvl1pPr>
          </a:lstStyle>
          <a:p>
            <a:pPr>
              <a:defRPr/>
            </a:pPr>
            <a:fld id="{C6E00F6F-3253-4B29-A185-3A373E465888}" type="datetime1">
              <a:rPr lang="en-GB"/>
              <a:pPr>
                <a:defRPr/>
              </a:pPr>
              <a:t>11/05/2023</a:t>
            </a:fld>
            <a:endParaRPr lang="en-US"/>
          </a:p>
        </p:txBody>
      </p:sp>
      <p:sp>
        <p:nvSpPr>
          <p:cNvPr id="5" name="Footer Placeholder 4">
            <a:extLst>
              <a:ext uri="{FF2B5EF4-FFF2-40B4-BE49-F238E27FC236}">
                <a16:creationId xmlns:a16="http://schemas.microsoft.com/office/drawing/2014/main" id="{D1200ABA-2427-46DA-BB1F-D2A220164C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392013-E109-4E08-BBA9-DEA61B891EEA}"/>
              </a:ext>
            </a:extLst>
          </p:cNvPr>
          <p:cNvSpPr>
            <a:spLocks noGrp="1"/>
          </p:cNvSpPr>
          <p:nvPr>
            <p:ph type="sldNum" sz="quarter" idx="12"/>
          </p:nvPr>
        </p:nvSpPr>
        <p:spPr/>
        <p:txBody>
          <a:bodyPr/>
          <a:lstStyle>
            <a:lvl1pPr>
              <a:defRPr/>
            </a:lvl1pPr>
          </a:lstStyle>
          <a:p>
            <a:pPr>
              <a:defRPr/>
            </a:pPr>
            <a:fld id="{F2FD8050-2602-410D-895C-C2C6FAE03C55}" type="slidenum">
              <a:rPr lang="en-US"/>
              <a:pPr>
                <a:defRPr/>
              </a:pPr>
              <a:t>‹#›</a:t>
            </a:fld>
            <a:endParaRPr lang="en-US"/>
          </a:p>
        </p:txBody>
      </p:sp>
    </p:spTree>
    <p:extLst>
      <p:ext uri="{BB962C8B-B14F-4D97-AF65-F5344CB8AC3E}">
        <p14:creationId xmlns:p14="http://schemas.microsoft.com/office/powerpoint/2010/main" val="123003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1EA3-502B-4B64-803C-D5BABBB1A5F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A64495C-E448-4A8B-9D81-C4A71815A9E0}"/>
              </a:ext>
            </a:extLst>
          </p:cNvPr>
          <p:cNvSpPr txBox="1">
            <a:spLocks noGrp="1"/>
          </p:cNvSpPr>
          <p:nvPr>
            <p:ph idx="1"/>
          </p:nvPr>
        </p:nvSpPr>
        <p:spPr>
          <a:xfrm>
            <a:off x="378140" y="2494016"/>
            <a:ext cx="3340257" cy="705401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C18DC4-E944-4FCB-A9FC-53649D2FD16F}"/>
              </a:ext>
            </a:extLst>
          </p:cNvPr>
          <p:cNvSpPr txBox="1">
            <a:spLocks noGrp="1"/>
          </p:cNvSpPr>
          <p:nvPr>
            <p:ph idx="2"/>
          </p:nvPr>
        </p:nvSpPr>
        <p:spPr>
          <a:xfrm>
            <a:off x="3844448" y="2494016"/>
            <a:ext cx="3340257" cy="705401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4A51C2-23D1-43A4-A731-F37E079F906C}"/>
              </a:ext>
            </a:extLst>
          </p:cNvPr>
          <p:cNvSpPr txBox="1">
            <a:spLocks noGrp="1"/>
          </p:cNvSpPr>
          <p:nvPr>
            <p:ph type="dt" sz="half" idx="7"/>
          </p:nvPr>
        </p:nvSpPr>
        <p:spPr/>
        <p:txBody>
          <a:bodyPr/>
          <a:lstStyle>
            <a:lvl1pPr>
              <a:defRPr/>
            </a:lvl1pPr>
          </a:lstStyle>
          <a:p>
            <a:pPr lvl="0"/>
            <a:fld id="{0A43BA52-DDCD-4790-9EC2-6307C73B9B55}" type="datetime1">
              <a:rPr lang="en-GB"/>
              <a:pPr lvl="0"/>
              <a:t>11/05/2023</a:t>
            </a:fld>
            <a:endParaRPr lang="en-US"/>
          </a:p>
        </p:txBody>
      </p:sp>
      <p:sp>
        <p:nvSpPr>
          <p:cNvPr id="6" name="Footer Placeholder 4">
            <a:extLst>
              <a:ext uri="{FF2B5EF4-FFF2-40B4-BE49-F238E27FC236}">
                <a16:creationId xmlns:a16="http://schemas.microsoft.com/office/drawing/2014/main" id="{1C729372-1089-45A6-B372-82466F6EAE81}"/>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73E66E01-DA9E-4C35-A4D1-FD4D834B1108}"/>
              </a:ext>
            </a:extLst>
          </p:cNvPr>
          <p:cNvSpPr txBox="1">
            <a:spLocks noGrp="1"/>
          </p:cNvSpPr>
          <p:nvPr>
            <p:ph type="sldNum" sz="quarter" idx="8"/>
          </p:nvPr>
        </p:nvSpPr>
        <p:spPr/>
        <p:txBody>
          <a:bodyPr/>
          <a:lstStyle>
            <a:lvl1pPr>
              <a:defRPr/>
            </a:lvl1pPr>
          </a:lstStyle>
          <a:p>
            <a:pPr lvl="0"/>
            <a:fld id="{82486DF7-A556-4475-BA71-2C54E0A51A81}" type="slidenum">
              <a:t>‹#›</a:t>
            </a:fld>
            <a:endParaRPr lang="en-US"/>
          </a:p>
        </p:txBody>
      </p:sp>
    </p:spTree>
    <p:extLst>
      <p:ext uri="{BB962C8B-B14F-4D97-AF65-F5344CB8AC3E}">
        <p14:creationId xmlns:p14="http://schemas.microsoft.com/office/powerpoint/2010/main" val="8724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56D3-8BBA-47FC-91EF-53D0020A1E96}"/>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043C37A-1C43-41BF-BA39-8BA62C595B41}"/>
              </a:ext>
            </a:extLst>
          </p:cNvPr>
          <p:cNvSpPr txBox="1">
            <a:spLocks noGrp="1"/>
          </p:cNvSpPr>
          <p:nvPr>
            <p:ph type="body" idx="1"/>
          </p:nvPr>
        </p:nvSpPr>
        <p:spPr>
          <a:xfrm>
            <a:off x="378140" y="2392573"/>
            <a:ext cx="3341574" cy="997107"/>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22087350-AFD6-40DE-B768-8DB370D5E118}"/>
              </a:ext>
            </a:extLst>
          </p:cNvPr>
          <p:cNvSpPr txBox="1">
            <a:spLocks noGrp="1"/>
          </p:cNvSpPr>
          <p:nvPr>
            <p:ph idx="2"/>
          </p:nvPr>
        </p:nvSpPr>
        <p:spPr>
          <a:xfrm>
            <a:off x="378140" y="3389680"/>
            <a:ext cx="3341574" cy="6158337"/>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D8FFD-EEE2-4A2F-A265-41C7DFB78264}"/>
              </a:ext>
            </a:extLst>
          </p:cNvPr>
          <p:cNvSpPr txBox="1">
            <a:spLocks noGrp="1"/>
          </p:cNvSpPr>
          <p:nvPr>
            <p:ph type="body" idx="3"/>
          </p:nvPr>
        </p:nvSpPr>
        <p:spPr>
          <a:xfrm>
            <a:off x="3841824" y="2392573"/>
            <a:ext cx="3342881" cy="997107"/>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217A78D5-E787-4B17-A63C-AA1BE7AFEB52}"/>
              </a:ext>
            </a:extLst>
          </p:cNvPr>
          <p:cNvSpPr txBox="1">
            <a:spLocks noGrp="1"/>
          </p:cNvSpPr>
          <p:nvPr>
            <p:ph idx="4"/>
          </p:nvPr>
        </p:nvSpPr>
        <p:spPr>
          <a:xfrm>
            <a:off x="3841824" y="3389680"/>
            <a:ext cx="3342881" cy="6158337"/>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F49DC8-5137-442E-96F2-C65E796C169E}"/>
              </a:ext>
            </a:extLst>
          </p:cNvPr>
          <p:cNvSpPr txBox="1">
            <a:spLocks noGrp="1"/>
          </p:cNvSpPr>
          <p:nvPr>
            <p:ph type="dt" sz="half" idx="7"/>
          </p:nvPr>
        </p:nvSpPr>
        <p:spPr/>
        <p:txBody>
          <a:bodyPr/>
          <a:lstStyle>
            <a:lvl1pPr>
              <a:defRPr/>
            </a:lvl1pPr>
          </a:lstStyle>
          <a:p>
            <a:pPr lvl="0"/>
            <a:fld id="{27D96EFE-0C02-4AEB-8491-DB15A13AC9F8}" type="datetime1">
              <a:rPr lang="en-GB"/>
              <a:pPr lvl="0"/>
              <a:t>11/05/2023</a:t>
            </a:fld>
            <a:endParaRPr lang="en-US"/>
          </a:p>
        </p:txBody>
      </p:sp>
      <p:sp>
        <p:nvSpPr>
          <p:cNvPr id="8" name="Footer Placeholder 4">
            <a:extLst>
              <a:ext uri="{FF2B5EF4-FFF2-40B4-BE49-F238E27FC236}">
                <a16:creationId xmlns:a16="http://schemas.microsoft.com/office/drawing/2014/main" id="{3E88A70B-8E3D-45B9-BF7B-8D165ED68B32}"/>
              </a:ext>
            </a:extLst>
          </p:cNvPr>
          <p:cNvSpPr txBox="1">
            <a:spLocks noGrp="1"/>
          </p:cNvSpPr>
          <p:nvPr>
            <p:ph type="ftr" sz="quarter" idx="9"/>
          </p:nvPr>
        </p:nvSpPr>
        <p:spPr/>
        <p:txBody>
          <a:bodyPr/>
          <a:lstStyle>
            <a:lvl1pPr>
              <a:defRPr/>
            </a:lvl1pPr>
          </a:lstStyle>
          <a:p>
            <a:pPr lvl="0"/>
            <a:endParaRPr lang="en-US"/>
          </a:p>
        </p:txBody>
      </p:sp>
      <p:sp>
        <p:nvSpPr>
          <p:cNvPr id="9" name="Slide Number Placeholder 5">
            <a:extLst>
              <a:ext uri="{FF2B5EF4-FFF2-40B4-BE49-F238E27FC236}">
                <a16:creationId xmlns:a16="http://schemas.microsoft.com/office/drawing/2014/main" id="{7F57DD0D-440F-4BAB-A598-9BF600FE5B64}"/>
              </a:ext>
            </a:extLst>
          </p:cNvPr>
          <p:cNvSpPr txBox="1">
            <a:spLocks noGrp="1"/>
          </p:cNvSpPr>
          <p:nvPr>
            <p:ph type="sldNum" sz="quarter" idx="8"/>
          </p:nvPr>
        </p:nvSpPr>
        <p:spPr/>
        <p:txBody>
          <a:bodyPr/>
          <a:lstStyle>
            <a:lvl1pPr>
              <a:defRPr/>
            </a:lvl1pPr>
          </a:lstStyle>
          <a:p>
            <a:pPr lvl="0"/>
            <a:fld id="{97B45B52-B7E8-4244-9D61-A19674C36262}" type="slidenum">
              <a:t>‹#›</a:t>
            </a:fld>
            <a:endParaRPr lang="en-US"/>
          </a:p>
        </p:txBody>
      </p:sp>
    </p:spTree>
    <p:extLst>
      <p:ext uri="{BB962C8B-B14F-4D97-AF65-F5344CB8AC3E}">
        <p14:creationId xmlns:p14="http://schemas.microsoft.com/office/powerpoint/2010/main" val="180663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EA9B-1314-4139-94C3-090FBE83401E}"/>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BF2C6A52-1C42-4C79-8A34-BF82765C9B91}"/>
              </a:ext>
            </a:extLst>
          </p:cNvPr>
          <p:cNvSpPr txBox="1">
            <a:spLocks noGrp="1"/>
          </p:cNvSpPr>
          <p:nvPr>
            <p:ph type="dt" sz="half" idx="7"/>
          </p:nvPr>
        </p:nvSpPr>
        <p:spPr/>
        <p:txBody>
          <a:bodyPr/>
          <a:lstStyle>
            <a:lvl1pPr>
              <a:defRPr/>
            </a:lvl1pPr>
          </a:lstStyle>
          <a:p>
            <a:pPr lvl="0"/>
            <a:fld id="{E8E7FEC4-4037-4F61-830A-F5E69359E853}" type="datetime1">
              <a:rPr lang="en-GB"/>
              <a:pPr lvl="0"/>
              <a:t>11/05/2023</a:t>
            </a:fld>
            <a:endParaRPr lang="en-US"/>
          </a:p>
        </p:txBody>
      </p:sp>
      <p:sp>
        <p:nvSpPr>
          <p:cNvPr id="4" name="Footer Placeholder 4">
            <a:extLst>
              <a:ext uri="{FF2B5EF4-FFF2-40B4-BE49-F238E27FC236}">
                <a16:creationId xmlns:a16="http://schemas.microsoft.com/office/drawing/2014/main" id="{43C7AC8A-BCB0-46C8-9345-46C1FFD3B5B9}"/>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1B699C0F-C0C8-47F8-978A-5C106AEE954E}"/>
              </a:ext>
            </a:extLst>
          </p:cNvPr>
          <p:cNvSpPr txBox="1">
            <a:spLocks noGrp="1"/>
          </p:cNvSpPr>
          <p:nvPr>
            <p:ph type="sldNum" sz="quarter" idx="8"/>
          </p:nvPr>
        </p:nvSpPr>
        <p:spPr/>
        <p:txBody>
          <a:bodyPr/>
          <a:lstStyle>
            <a:lvl1pPr>
              <a:defRPr/>
            </a:lvl1pPr>
          </a:lstStyle>
          <a:p>
            <a:pPr lvl="0"/>
            <a:fld id="{644BD349-5715-4EBE-AE27-B7B53292198E}" type="slidenum">
              <a:t>‹#›</a:t>
            </a:fld>
            <a:endParaRPr lang="en-US"/>
          </a:p>
        </p:txBody>
      </p:sp>
    </p:spTree>
    <p:extLst>
      <p:ext uri="{BB962C8B-B14F-4D97-AF65-F5344CB8AC3E}">
        <p14:creationId xmlns:p14="http://schemas.microsoft.com/office/powerpoint/2010/main" val="319351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67EAFD8-1B51-4A60-A793-6AC8EE0A14BD}"/>
              </a:ext>
            </a:extLst>
          </p:cNvPr>
          <p:cNvSpPr txBox="1">
            <a:spLocks noGrp="1"/>
          </p:cNvSpPr>
          <p:nvPr>
            <p:ph type="dt" sz="half" idx="7"/>
          </p:nvPr>
        </p:nvSpPr>
        <p:spPr/>
        <p:txBody>
          <a:bodyPr/>
          <a:lstStyle>
            <a:lvl1pPr>
              <a:defRPr/>
            </a:lvl1pPr>
          </a:lstStyle>
          <a:p>
            <a:pPr lvl="0"/>
            <a:fld id="{8A21C5B7-3BD1-4022-91D8-DF7D7FAB3E64}" type="datetime1">
              <a:rPr lang="en-GB"/>
              <a:pPr lvl="0"/>
              <a:t>11/05/2023</a:t>
            </a:fld>
            <a:endParaRPr lang="en-US"/>
          </a:p>
        </p:txBody>
      </p:sp>
      <p:sp>
        <p:nvSpPr>
          <p:cNvPr id="3" name="Footer Placeholder 4">
            <a:extLst>
              <a:ext uri="{FF2B5EF4-FFF2-40B4-BE49-F238E27FC236}">
                <a16:creationId xmlns:a16="http://schemas.microsoft.com/office/drawing/2014/main" id="{E0E949DF-295B-48AA-8AF2-CB3194F2EACC}"/>
              </a:ext>
            </a:extLst>
          </p:cNvPr>
          <p:cNvSpPr txBox="1">
            <a:spLocks noGrp="1"/>
          </p:cNvSpPr>
          <p:nvPr>
            <p:ph type="ftr" sz="quarter" idx="9"/>
          </p:nvPr>
        </p:nvSpPr>
        <p:spPr/>
        <p:txBody>
          <a:bodyPr/>
          <a:lstStyle>
            <a:lvl1pPr>
              <a:defRPr/>
            </a:lvl1pPr>
          </a:lstStyle>
          <a:p>
            <a:pPr lvl="0"/>
            <a:endParaRPr lang="en-US"/>
          </a:p>
        </p:txBody>
      </p:sp>
      <p:sp>
        <p:nvSpPr>
          <p:cNvPr id="4" name="Slide Number Placeholder 5">
            <a:extLst>
              <a:ext uri="{FF2B5EF4-FFF2-40B4-BE49-F238E27FC236}">
                <a16:creationId xmlns:a16="http://schemas.microsoft.com/office/drawing/2014/main" id="{29805C88-EC85-4E43-A279-BABC699BEC21}"/>
              </a:ext>
            </a:extLst>
          </p:cNvPr>
          <p:cNvSpPr txBox="1">
            <a:spLocks noGrp="1"/>
          </p:cNvSpPr>
          <p:nvPr>
            <p:ph type="sldNum" sz="quarter" idx="8"/>
          </p:nvPr>
        </p:nvSpPr>
        <p:spPr/>
        <p:txBody>
          <a:bodyPr/>
          <a:lstStyle>
            <a:lvl1pPr>
              <a:defRPr/>
            </a:lvl1pPr>
          </a:lstStyle>
          <a:p>
            <a:pPr lvl="0"/>
            <a:fld id="{1F24F32E-8674-4F6B-BF5A-EDF0035EE814}" type="slidenum">
              <a:t>‹#›</a:t>
            </a:fld>
            <a:endParaRPr lang="en-US"/>
          </a:p>
        </p:txBody>
      </p:sp>
    </p:spTree>
    <p:extLst>
      <p:ext uri="{BB962C8B-B14F-4D97-AF65-F5344CB8AC3E}">
        <p14:creationId xmlns:p14="http://schemas.microsoft.com/office/powerpoint/2010/main" val="299118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8A04-E17B-46EA-AE4E-0F643CF01392}"/>
              </a:ext>
            </a:extLst>
          </p:cNvPr>
          <p:cNvSpPr txBox="1">
            <a:spLocks noGrp="1"/>
          </p:cNvSpPr>
          <p:nvPr>
            <p:ph type="title"/>
          </p:nvPr>
        </p:nvSpPr>
        <p:spPr>
          <a:xfrm>
            <a:off x="378140" y="425561"/>
            <a:ext cx="2488128" cy="1811133"/>
          </a:xfrm>
        </p:spPr>
        <p:txBody>
          <a:bodyPr anchor="b" anchorCtr="0"/>
          <a:lstStyle>
            <a:lvl1pPr algn="l">
              <a:defRPr sz="2000" b="1"/>
            </a:lvl1pPr>
          </a:lstStyle>
          <a:p>
            <a:pPr lvl="0"/>
            <a:r>
              <a:rPr lang="en-US"/>
              <a:t>Click to edit Master title style</a:t>
            </a:r>
          </a:p>
        </p:txBody>
      </p:sp>
      <p:sp>
        <p:nvSpPr>
          <p:cNvPr id="3" name="Content Placeholder 2">
            <a:extLst>
              <a:ext uri="{FF2B5EF4-FFF2-40B4-BE49-F238E27FC236}">
                <a16:creationId xmlns:a16="http://schemas.microsoft.com/office/drawing/2014/main" id="{2BD0CE5D-39A2-46DC-B9A7-D4640839AEB1}"/>
              </a:ext>
            </a:extLst>
          </p:cNvPr>
          <p:cNvSpPr txBox="1">
            <a:spLocks noGrp="1"/>
          </p:cNvSpPr>
          <p:nvPr>
            <p:ph idx="1"/>
          </p:nvPr>
        </p:nvSpPr>
        <p:spPr>
          <a:xfrm>
            <a:off x="2956867" y="425570"/>
            <a:ext cx="4227847" cy="912245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205B1-47F1-416B-AB55-E23E62C3D8EA}"/>
              </a:ext>
            </a:extLst>
          </p:cNvPr>
          <p:cNvSpPr txBox="1">
            <a:spLocks noGrp="1"/>
          </p:cNvSpPr>
          <p:nvPr>
            <p:ph type="body" idx="2"/>
          </p:nvPr>
        </p:nvSpPr>
        <p:spPr>
          <a:xfrm>
            <a:off x="378140" y="2236695"/>
            <a:ext cx="2488128" cy="7311322"/>
          </a:xfrm>
        </p:spPr>
        <p:txBody>
          <a:bodyPr/>
          <a:lstStyle>
            <a:lvl1pPr marL="0" indent="0">
              <a:spcBef>
                <a:spcPts val="300"/>
              </a:spcBef>
              <a:buNone/>
              <a:defRPr sz="1400"/>
            </a:lvl1pPr>
          </a:lstStyle>
          <a:p>
            <a:pPr lvl="0"/>
            <a:r>
              <a:rPr lang="en-US"/>
              <a:t>Click to edit Master text styles</a:t>
            </a:r>
          </a:p>
        </p:txBody>
      </p:sp>
      <p:sp>
        <p:nvSpPr>
          <p:cNvPr id="5" name="Date Placeholder 3">
            <a:extLst>
              <a:ext uri="{FF2B5EF4-FFF2-40B4-BE49-F238E27FC236}">
                <a16:creationId xmlns:a16="http://schemas.microsoft.com/office/drawing/2014/main" id="{FFF69052-040D-4932-8AD3-7E1A31831C83}"/>
              </a:ext>
            </a:extLst>
          </p:cNvPr>
          <p:cNvSpPr txBox="1">
            <a:spLocks noGrp="1"/>
          </p:cNvSpPr>
          <p:nvPr>
            <p:ph type="dt" sz="half" idx="7"/>
          </p:nvPr>
        </p:nvSpPr>
        <p:spPr/>
        <p:txBody>
          <a:bodyPr/>
          <a:lstStyle>
            <a:lvl1pPr>
              <a:defRPr/>
            </a:lvl1pPr>
          </a:lstStyle>
          <a:p>
            <a:pPr lvl="0"/>
            <a:fld id="{A2A1E27D-B5CE-46FF-B979-EC184D0B1D26}" type="datetime1">
              <a:rPr lang="en-GB"/>
              <a:pPr lvl="0"/>
              <a:t>11/05/2023</a:t>
            </a:fld>
            <a:endParaRPr lang="en-US"/>
          </a:p>
        </p:txBody>
      </p:sp>
      <p:sp>
        <p:nvSpPr>
          <p:cNvPr id="6" name="Footer Placeholder 4">
            <a:extLst>
              <a:ext uri="{FF2B5EF4-FFF2-40B4-BE49-F238E27FC236}">
                <a16:creationId xmlns:a16="http://schemas.microsoft.com/office/drawing/2014/main" id="{B99D059B-3DC0-4CA4-B554-210748F247F1}"/>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E75DF8F2-86EE-4F94-82A1-04E4A300F398}"/>
              </a:ext>
            </a:extLst>
          </p:cNvPr>
          <p:cNvSpPr txBox="1">
            <a:spLocks noGrp="1"/>
          </p:cNvSpPr>
          <p:nvPr>
            <p:ph type="sldNum" sz="quarter" idx="8"/>
          </p:nvPr>
        </p:nvSpPr>
        <p:spPr/>
        <p:txBody>
          <a:bodyPr/>
          <a:lstStyle>
            <a:lvl1pPr>
              <a:defRPr/>
            </a:lvl1pPr>
          </a:lstStyle>
          <a:p>
            <a:pPr lvl="0"/>
            <a:fld id="{4426AACD-8CE0-46FE-A30D-9B1D8405EC92}" type="slidenum">
              <a:t>‹#›</a:t>
            </a:fld>
            <a:endParaRPr lang="en-US"/>
          </a:p>
        </p:txBody>
      </p:sp>
    </p:spTree>
    <p:extLst>
      <p:ext uri="{BB962C8B-B14F-4D97-AF65-F5344CB8AC3E}">
        <p14:creationId xmlns:p14="http://schemas.microsoft.com/office/powerpoint/2010/main" val="386853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A6DE-C425-4793-9686-E02478F857F2}"/>
              </a:ext>
            </a:extLst>
          </p:cNvPr>
          <p:cNvSpPr txBox="1">
            <a:spLocks noGrp="1"/>
          </p:cNvSpPr>
          <p:nvPr>
            <p:ph type="title"/>
          </p:nvPr>
        </p:nvSpPr>
        <p:spPr>
          <a:xfrm>
            <a:off x="1482370" y="7482050"/>
            <a:ext cx="4537709" cy="883301"/>
          </a:xfrm>
        </p:spPr>
        <p:txBody>
          <a:bodyPr anchor="b" anchorCtr="0"/>
          <a:lstStyle>
            <a:lvl1pPr algn="l">
              <a:defRPr sz="2000" b="1"/>
            </a:lvl1pPr>
          </a:lstStyle>
          <a:p>
            <a:pPr lvl="0"/>
            <a:r>
              <a:rPr lang="en-US"/>
              <a:t>Click to edit Master title style</a:t>
            </a:r>
          </a:p>
        </p:txBody>
      </p:sp>
      <p:sp>
        <p:nvSpPr>
          <p:cNvPr id="3" name="Picture Placeholder 2">
            <a:extLst>
              <a:ext uri="{FF2B5EF4-FFF2-40B4-BE49-F238E27FC236}">
                <a16:creationId xmlns:a16="http://schemas.microsoft.com/office/drawing/2014/main" id="{6D05E30B-A873-4379-9B1D-4D4478EBD511}"/>
              </a:ext>
            </a:extLst>
          </p:cNvPr>
          <p:cNvSpPr txBox="1">
            <a:spLocks noGrp="1"/>
          </p:cNvSpPr>
          <p:nvPr>
            <p:ph type="pic" idx="1"/>
          </p:nvPr>
        </p:nvSpPr>
        <p:spPr>
          <a:xfrm>
            <a:off x="1482370" y="955045"/>
            <a:ext cx="4537709" cy="6413180"/>
          </a:xfrm>
        </p:spPr>
        <p:txBody>
          <a:bodyPr>
            <a:normAutofit/>
          </a:bodyPr>
          <a:lstStyle>
            <a:lvl1pPr marL="0" indent="0">
              <a:buNone/>
              <a:defRPr/>
            </a:lvl1pPr>
          </a:lstStyle>
          <a:p>
            <a:pPr lvl="0"/>
            <a:r>
              <a:rPr lang="en-US"/>
              <a:t>Click icon to add picture</a:t>
            </a:r>
          </a:p>
        </p:txBody>
      </p:sp>
      <p:sp>
        <p:nvSpPr>
          <p:cNvPr id="4" name="Text Placeholder 3">
            <a:extLst>
              <a:ext uri="{FF2B5EF4-FFF2-40B4-BE49-F238E27FC236}">
                <a16:creationId xmlns:a16="http://schemas.microsoft.com/office/drawing/2014/main" id="{07D33E99-49FA-4E7A-9641-9298F6D72686}"/>
              </a:ext>
            </a:extLst>
          </p:cNvPr>
          <p:cNvSpPr txBox="1">
            <a:spLocks noGrp="1"/>
          </p:cNvSpPr>
          <p:nvPr>
            <p:ph type="body" idx="2"/>
          </p:nvPr>
        </p:nvSpPr>
        <p:spPr>
          <a:xfrm>
            <a:off x="1482370" y="8365342"/>
            <a:ext cx="4537709" cy="1254428"/>
          </a:xfrm>
        </p:spPr>
        <p:txBody>
          <a:bodyPr/>
          <a:lstStyle>
            <a:lvl1pPr marL="0" indent="0">
              <a:spcBef>
                <a:spcPts val="300"/>
              </a:spcBef>
              <a:buNone/>
              <a:defRPr sz="1400"/>
            </a:lvl1pPr>
          </a:lstStyle>
          <a:p>
            <a:pPr lvl="0"/>
            <a:r>
              <a:rPr lang="en-US"/>
              <a:t>Click to edit Master text styles</a:t>
            </a:r>
          </a:p>
        </p:txBody>
      </p:sp>
      <p:sp>
        <p:nvSpPr>
          <p:cNvPr id="5" name="Date Placeholder 3">
            <a:extLst>
              <a:ext uri="{FF2B5EF4-FFF2-40B4-BE49-F238E27FC236}">
                <a16:creationId xmlns:a16="http://schemas.microsoft.com/office/drawing/2014/main" id="{9D5AA975-C3AC-4C95-9420-DD1A5ECD6197}"/>
              </a:ext>
            </a:extLst>
          </p:cNvPr>
          <p:cNvSpPr txBox="1">
            <a:spLocks noGrp="1"/>
          </p:cNvSpPr>
          <p:nvPr>
            <p:ph type="dt" sz="half" idx="7"/>
          </p:nvPr>
        </p:nvSpPr>
        <p:spPr/>
        <p:txBody>
          <a:bodyPr/>
          <a:lstStyle>
            <a:lvl1pPr>
              <a:defRPr/>
            </a:lvl1pPr>
          </a:lstStyle>
          <a:p>
            <a:pPr lvl="0"/>
            <a:fld id="{8FA109D5-FBEB-4766-97D7-51223C1B300C}" type="datetime1">
              <a:rPr lang="en-GB"/>
              <a:pPr lvl="0"/>
              <a:t>11/05/2023</a:t>
            </a:fld>
            <a:endParaRPr lang="en-US"/>
          </a:p>
        </p:txBody>
      </p:sp>
      <p:sp>
        <p:nvSpPr>
          <p:cNvPr id="6" name="Footer Placeholder 4">
            <a:extLst>
              <a:ext uri="{FF2B5EF4-FFF2-40B4-BE49-F238E27FC236}">
                <a16:creationId xmlns:a16="http://schemas.microsoft.com/office/drawing/2014/main" id="{1F340F86-6954-488F-A67E-26F7B12E616D}"/>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16A31781-546F-4DE6-907F-682ED74D8E2D}"/>
              </a:ext>
            </a:extLst>
          </p:cNvPr>
          <p:cNvSpPr txBox="1">
            <a:spLocks noGrp="1"/>
          </p:cNvSpPr>
          <p:nvPr>
            <p:ph type="sldNum" sz="quarter" idx="8"/>
          </p:nvPr>
        </p:nvSpPr>
        <p:spPr/>
        <p:txBody>
          <a:bodyPr/>
          <a:lstStyle>
            <a:lvl1pPr>
              <a:defRPr/>
            </a:lvl1pPr>
          </a:lstStyle>
          <a:p>
            <a:pPr lvl="0"/>
            <a:fld id="{1AC12177-55D5-4FEF-9800-A99F3707A66C}" type="slidenum">
              <a:t>‹#›</a:t>
            </a:fld>
            <a:endParaRPr lang="en-US"/>
          </a:p>
        </p:txBody>
      </p:sp>
    </p:spTree>
    <p:extLst>
      <p:ext uri="{BB962C8B-B14F-4D97-AF65-F5344CB8AC3E}">
        <p14:creationId xmlns:p14="http://schemas.microsoft.com/office/powerpoint/2010/main" val="320012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7F4F5-4969-4441-B420-C1554936690B}"/>
              </a:ext>
            </a:extLst>
          </p:cNvPr>
          <p:cNvSpPr txBox="1">
            <a:spLocks noGrp="1"/>
          </p:cNvSpPr>
          <p:nvPr>
            <p:ph type="title"/>
          </p:nvPr>
        </p:nvSpPr>
        <p:spPr>
          <a:xfrm>
            <a:off x="377820" y="428625"/>
            <a:ext cx="6807195" cy="1781178"/>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EBBCD66-27BA-4786-8E03-439492A4AFB5}"/>
              </a:ext>
            </a:extLst>
          </p:cNvPr>
          <p:cNvSpPr txBox="1">
            <a:spLocks noGrp="1"/>
          </p:cNvSpPr>
          <p:nvPr>
            <p:ph type="body" idx="1"/>
          </p:nvPr>
        </p:nvSpPr>
        <p:spPr>
          <a:xfrm>
            <a:off x="377820" y="2493961"/>
            <a:ext cx="6807195" cy="7054852"/>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63344-FEA8-4046-B9C1-095DB1C26767}"/>
              </a:ext>
            </a:extLst>
          </p:cNvPr>
          <p:cNvSpPr txBox="1">
            <a:spLocks noGrp="1"/>
          </p:cNvSpPr>
          <p:nvPr>
            <p:ph type="dt" sz="half" idx="2"/>
          </p:nvPr>
        </p:nvSpPr>
        <p:spPr>
          <a:xfrm>
            <a:off x="377820" y="9905996"/>
            <a:ext cx="1765304" cy="569908"/>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FFFFFF"/>
                </a:solidFill>
                <a:uFillTx/>
                <a:latin typeface="Cambria"/>
              </a:defRPr>
            </a:lvl1pPr>
          </a:lstStyle>
          <a:p>
            <a:pPr lvl="0"/>
            <a:fld id="{B167C7AB-2113-40CC-A300-05308F3EF84F}" type="datetime1">
              <a:rPr lang="en-GB"/>
              <a:pPr lvl="0"/>
              <a:t>11/05/2023</a:t>
            </a:fld>
            <a:endParaRPr lang="en-US"/>
          </a:p>
        </p:txBody>
      </p:sp>
      <p:sp>
        <p:nvSpPr>
          <p:cNvPr id="5" name="Footer Placeholder 4">
            <a:extLst>
              <a:ext uri="{FF2B5EF4-FFF2-40B4-BE49-F238E27FC236}">
                <a16:creationId xmlns:a16="http://schemas.microsoft.com/office/drawing/2014/main" id="{C88775BB-50C8-45D3-A1E4-34F43D9AD5AD}"/>
              </a:ext>
            </a:extLst>
          </p:cNvPr>
          <p:cNvSpPr txBox="1">
            <a:spLocks noGrp="1"/>
          </p:cNvSpPr>
          <p:nvPr>
            <p:ph type="ftr" sz="quarter" idx="3"/>
          </p:nvPr>
        </p:nvSpPr>
        <p:spPr>
          <a:xfrm>
            <a:off x="2584451" y="9905996"/>
            <a:ext cx="2393954" cy="569908"/>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Cambria"/>
              </a:defRPr>
            </a:lvl1pPr>
          </a:lstStyle>
          <a:p>
            <a:pPr lvl="0"/>
            <a:endParaRPr lang="en-US"/>
          </a:p>
        </p:txBody>
      </p:sp>
      <p:sp>
        <p:nvSpPr>
          <p:cNvPr id="6" name="Slide Number Placeholder 5">
            <a:extLst>
              <a:ext uri="{FF2B5EF4-FFF2-40B4-BE49-F238E27FC236}">
                <a16:creationId xmlns:a16="http://schemas.microsoft.com/office/drawing/2014/main" id="{A35B9599-8F72-4448-8421-14378FBE55DC}"/>
              </a:ext>
            </a:extLst>
          </p:cNvPr>
          <p:cNvSpPr txBox="1">
            <a:spLocks noGrp="1"/>
          </p:cNvSpPr>
          <p:nvPr>
            <p:ph type="sldNum" sz="quarter" idx="4"/>
          </p:nvPr>
        </p:nvSpPr>
        <p:spPr>
          <a:xfrm>
            <a:off x="5419721" y="9905996"/>
            <a:ext cx="1765304" cy="569908"/>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Cambria"/>
              </a:defRPr>
            </a:lvl1pPr>
          </a:lstStyle>
          <a:p>
            <a:pPr lvl="0"/>
            <a:fld id="{5951076B-5BB2-4BFC-B663-DEA5AF8FF7DF}"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457200" rtl="0" fontAlgn="auto" hangingPunct="1">
        <a:lnSpc>
          <a:spcPct val="100000"/>
        </a:lnSpc>
        <a:spcBef>
          <a:spcPts val="0"/>
        </a:spcBef>
        <a:spcAft>
          <a:spcPts val="0"/>
        </a:spcAft>
        <a:buNone/>
        <a:tabLst/>
        <a:defRPr lang="en-US" sz="4400" b="0" i="0" u="none" strike="noStrike" kern="1200" cap="none" spc="0" baseline="0">
          <a:solidFill>
            <a:srgbClr val="62BCE9"/>
          </a:solidFill>
          <a:uFillTx/>
          <a:latin typeface="Calibri"/>
        </a:defRPr>
      </a:lvl1pPr>
    </p:titleStyle>
    <p:bodyStyle>
      <a:lvl1pPr marL="342900" marR="0" lvl="0" indent="-342900" algn="l" defTabSz="4572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FFFFFF"/>
          </a:solidFill>
          <a:uFillTx/>
          <a:latin typeface="Cambria"/>
        </a:defRPr>
      </a:lvl1pPr>
      <a:lvl2pPr marL="742950" marR="0" lvl="1" indent="-285750" algn="l" defTabSz="4572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FFFFFF"/>
          </a:solidFill>
          <a:uFillTx/>
          <a:latin typeface="Cambria"/>
        </a:defRPr>
      </a:lvl2pPr>
      <a:lvl3pPr marL="1143000" marR="0" lvl="2" indent="-228600" algn="l" defTabSz="4572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FFFFFF"/>
          </a:solidFill>
          <a:uFillTx/>
          <a:latin typeface="Cambria"/>
        </a:defRPr>
      </a:lvl3pPr>
      <a:lvl4pPr marL="1600200" marR="0" lvl="3" indent="-228600" algn="l" defTabSz="4572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FFFFFF"/>
          </a:solidFill>
          <a:uFillTx/>
          <a:latin typeface="Cambria"/>
        </a:defRPr>
      </a:lvl4pPr>
      <a:lvl5pPr marL="2057400" marR="0" lvl="4" indent="-228600" algn="l" defTabSz="4572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FFFFFF"/>
          </a:solidFill>
          <a:uFillTx/>
          <a:latin typeface="Cambr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5EA9C872-2B6E-304F-B4FB-DDFDDA764715}" type="datetime1">
              <a:rPr lang="en-GB" smtClean="0"/>
              <a:t>11/05/2023</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2DD70488-1BA5-554A-927A-C902243CFC7F}" type="slidenum">
              <a:rPr lang="en-US" smtClean="0"/>
              <a:t>‹#›</a:t>
            </a:fld>
            <a:endParaRPr lang="en-US"/>
          </a:p>
        </p:txBody>
      </p:sp>
    </p:spTree>
    <p:extLst>
      <p:ext uri="{BB962C8B-B14F-4D97-AF65-F5344CB8AC3E}">
        <p14:creationId xmlns:p14="http://schemas.microsoft.com/office/powerpoint/2010/main" val="2500839255"/>
      </p:ext>
    </p:extLst>
  </p:cSld>
  <p:clrMap bg1="dk1" tx1="lt1" bg2="dk2" tx2="lt2" accent1="accent1" accent2="accent2" accent3="accent3" accent4="accent4" accent5="accent5" accent6="accent6" hlink="hlink" folHlink="folHlink"/>
  <p:sldLayoutIdLst>
    <p:sldLayoutId id="2147483687" r:id="rId1"/>
  </p:sldLayoutIdLs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5EA9C872-2B6E-304F-B4FB-DDFDDA764715}" type="datetime1">
              <a:rPr lang="en-GB" smtClean="0"/>
              <a:t>11/05/2023</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2DD70488-1BA5-554A-927A-C902243CFC7F}" type="slidenum">
              <a:rPr lang="en-US" smtClean="0"/>
              <a:t>‹#›</a:t>
            </a:fld>
            <a:endParaRPr lang="en-US"/>
          </a:p>
        </p:txBody>
      </p:sp>
    </p:spTree>
    <p:extLst>
      <p:ext uri="{BB962C8B-B14F-4D97-AF65-F5344CB8AC3E}">
        <p14:creationId xmlns:p14="http://schemas.microsoft.com/office/powerpoint/2010/main" val="2500839255"/>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6640ED3-6992-4F90-A9CB-0E5FBFC62A10}"/>
              </a:ext>
            </a:extLst>
          </p:cNvPr>
          <p:cNvSpPr>
            <a:spLocks noGrp="1" noChangeArrowheads="1"/>
          </p:cNvSpPr>
          <p:nvPr>
            <p:ph type="title"/>
          </p:nvPr>
        </p:nvSpPr>
        <p:spPr bwMode="auto">
          <a:xfrm>
            <a:off x="377825" y="428625"/>
            <a:ext cx="68072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B4ADE9D8-F4C7-4412-8B35-E9584D4037AE}"/>
              </a:ext>
            </a:extLst>
          </p:cNvPr>
          <p:cNvSpPr>
            <a:spLocks noGrp="1" noChangeArrowheads="1"/>
          </p:cNvSpPr>
          <p:nvPr>
            <p:ph type="body" idx="1"/>
          </p:nvPr>
        </p:nvSpPr>
        <p:spPr bwMode="auto">
          <a:xfrm>
            <a:off x="377825" y="2493963"/>
            <a:ext cx="6807200" cy="70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7752CC70-BAE8-4C77-97C9-4A21A477D484}"/>
              </a:ext>
            </a:extLst>
          </p:cNvPr>
          <p:cNvSpPr>
            <a:spLocks noGrp="1"/>
          </p:cNvSpPr>
          <p:nvPr>
            <p:ph type="dt" sz="half" idx="2"/>
          </p:nvPr>
        </p:nvSpPr>
        <p:spPr>
          <a:xfrm>
            <a:off x="377825" y="9906000"/>
            <a:ext cx="1765300" cy="569913"/>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CF8933A-9449-4CFE-9ED3-ADBED7552129}" type="datetime1">
              <a:rPr lang="en-GB"/>
              <a:pPr>
                <a:defRPr/>
              </a:pPr>
              <a:t>11/05/2023</a:t>
            </a:fld>
            <a:endParaRPr lang="en-US"/>
          </a:p>
        </p:txBody>
      </p:sp>
      <p:sp>
        <p:nvSpPr>
          <p:cNvPr id="5" name="Footer Placeholder 4">
            <a:extLst>
              <a:ext uri="{FF2B5EF4-FFF2-40B4-BE49-F238E27FC236}">
                <a16:creationId xmlns:a16="http://schemas.microsoft.com/office/drawing/2014/main" id="{15C4D0E9-1B25-42AD-B881-72212833310B}"/>
              </a:ext>
            </a:extLst>
          </p:cNvPr>
          <p:cNvSpPr>
            <a:spLocks noGrp="1"/>
          </p:cNvSpPr>
          <p:nvPr>
            <p:ph type="ftr" sz="quarter" idx="3"/>
          </p:nvPr>
        </p:nvSpPr>
        <p:spPr>
          <a:xfrm>
            <a:off x="2584450" y="9906000"/>
            <a:ext cx="2393950" cy="5699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8A905C0-28E1-46D7-A5EF-6531E1AAA6BB}"/>
              </a:ext>
            </a:extLst>
          </p:cNvPr>
          <p:cNvSpPr>
            <a:spLocks noGrp="1"/>
          </p:cNvSpPr>
          <p:nvPr>
            <p:ph type="sldNum" sz="quarter" idx="4"/>
          </p:nvPr>
        </p:nvSpPr>
        <p:spPr>
          <a:xfrm>
            <a:off x="5419725" y="9906000"/>
            <a:ext cx="1765300" cy="569913"/>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BB48E94-3E21-4E8D-B2CE-9FC036849A8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ctr" defTabSz="457200" rtl="0" fontAlgn="base">
        <a:spcBef>
          <a:spcPct val="0"/>
        </a:spcBef>
        <a:spcAft>
          <a:spcPct val="0"/>
        </a:spcAft>
        <a:defRPr sz="4400" kern="1200">
          <a:solidFill>
            <a:schemeClr val="tx2"/>
          </a:solidFill>
          <a:latin typeface="+mj-lt"/>
          <a:ea typeface="+mj-ea"/>
          <a:cs typeface="+mj-cs"/>
        </a:defRPr>
      </a:lvl1pPr>
      <a:lvl2pPr algn="ctr" defTabSz="457200" rtl="0" fontAlgn="base">
        <a:spcBef>
          <a:spcPct val="0"/>
        </a:spcBef>
        <a:spcAft>
          <a:spcPct val="0"/>
        </a:spcAft>
        <a:defRPr sz="4400">
          <a:solidFill>
            <a:schemeClr val="tx2"/>
          </a:solidFill>
          <a:latin typeface="Calibri" panose="020F0502020204030204" pitchFamily="34" charset="0"/>
        </a:defRPr>
      </a:lvl2pPr>
      <a:lvl3pPr algn="ctr" defTabSz="457200" rtl="0" fontAlgn="base">
        <a:spcBef>
          <a:spcPct val="0"/>
        </a:spcBef>
        <a:spcAft>
          <a:spcPct val="0"/>
        </a:spcAft>
        <a:defRPr sz="4400">
          <a:solidFill>
            <a:schemeClr val="tx2"/>
          </a:solidFill>
          <a:latin typeface="Calibri" panose="020F0502020204030204" pitchFamily="34" charset="0"/>
        </a:defRPr>
      </a:lvl3pPr>
      <a:lvl4pPr algn="ctr" defTabSz="457200" rtl="0" fontAlgn="base">
        <a:spcBef>
          <a:spcPct val="0"/>
        </a:spcBef>
        <a:spcAft>
          <a:spcPct val="0"/>
        </a:spcAft>
        <a:defRPr sz="4400">
          <a:solidFill>
            <a:schemeClr val="tx2"/>
          </a:solidFill>
          <a:latin typeface="Calibri" panose="020F0502020204030204" pitchFamily="34" charset="0"/>
        </a:defRPr>
      </a:lvl4pPr>
      <a:lvl5pPr algn="ctr" defTabSz="457200" rtl="0" fontAlgn="base">
        <a:spcBef>
          <a:spcPct val="0"/>
        </a:spcBef>
        <a:spcAft>
          <a:spcPct val="0"/>
        </a:spcAft>
        <a:defRPr sz="4400">
          <a:solidFill>
            <a:schemeClr val="tx2"/>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mailto:children@ealing.gov.u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 Box 81">
            <a:extLst>
              <a:ext uri="{FF2B5EF4-FFF2-40B4-BE49-F238E27FC236}">
                <a16:creationId xmlns:a16="http://schemas.microsoft.com/office/drawing/2014/main" id="{153391E4-8019-45E5-9AC8-32F61D84C50E}"/>
              </a:ext>
            </a:extLst>
          </p:cNvPr>
          <p:cNvSpPr txBox="1"/>
          <p:nvPr/>
        </p:nvSpPr>
        <p:spPr>
          <a:xfrm>
            <a:off x="711202" y="2184602"/>
            <a:ext cx="6130923" cy="1984376"/>
          </a:xfrm>
          <a:prstGeom prst="rect">
            <a:avLst/>
          </a:prstGeom>
          <a:noFill/>
          <a:ln cap="flat">
            <a:noFill/>
          </a:ln>
          <a:effectLst>
            <a:outerShdw dist="22997" dir="5400000" algn="tl">
              <a:srgbClr val="000000">
                <a:alpha val="35000"/>
              </a:srgbClr>
            </a:outerShdw>
          </a:effectLst>
        </p:spPr>
        <p:txBody>
          <a:bodyPr vert="horz" wrap="square" lIns="0" tIns="0" rIns="0" bIns="0" anchor="t" anchorCtr="1" compatLnSpc="1">
            <a:noAutofit/>
          </a:bodyPr>
          <a:lstStyle/>
          <a:p>
            <a:pPr marL="0" marR="0" lvl="0" indent="0" algn="ctr"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dirty="0">
              <a:solidFill>
                <a:srgbClr val="000000"/>
              </a:solidFill>
              <a:uFillTx/>
              <a:latin typeface="Arial" pitchFamily="34"/>
              <a:ea typeface="ＭＳ 明朝" pitchFamily="49"/>
              <a:cs typeface="Times New Roman" pitchFamily="18"/>
            </a:endParaRPr>
          </a:p>
          <a:p>
            <a:pPr marL="0" marR="0" lvl="0" indent="0" algn="ctr"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000000"/>
                </a:solidFill>
                <a:uFillTx/>
                <a:latin typeface="Arial" pitchFamily="34"/>
                <a:ea typeface="ＭＳ 明朝" pitchFamily="49"/>
                <a:cs typeface="Times New Roman" pitchFamily="18"/>
              </a:rPr>
              <a:t> Ealing’s Draft Strategy for Special Educational Needs, Disability</a:t>
            </a:r>
            <a:r>
              <a:rPr lang="en-GB" sz="3600" b="1" dirty="0">
                <a:solidFill>
                  <a:srgbClr val="000000"/>
                </a:solidFill>
                <a:latin typeface="Arial" pitchFamily="34"/>
                <a:ea typeface="ＭＳ 明朝" pitchFamily="49"/>
                <a:cs typeface="Times New Roman" pitchFamily="18"/>
              </a:rPr>
              <a:t> </a:t>
            </a:r>
            <a:r>
              <a:rPr lang="en-GB" sz="3600" b="1" i="0" u="none" strike="noStrike" kern="1200" cap="none" spc="0" baseline="0" dirty="0">
                <a:solidFill>
                  <a:srgbClr val="000000"/>
                </a:solidFill>
                <a:uFillTx/>
                <a:latin typeface="Arial" pitchFamily="34"/>
                <a:ea typeface="ＭＳ 明朝" pitchFamily="49"/>
                <a:cs typeface="Times New Roman" pitchFamily="18"/>
              </a:rPr>
              <a:t>(SEND) and Inclusion 2023-27</a:t>
            </a:r>
          </a:p>
          <a:p>
            <a:pPr marL="0" marR="0" lvl="0" indent="0" algn="ctr"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3600" b="1" dirty="0">
              <a:solidFill>
                <a:srgbClr val="000000"/>
              </a:solidFill>
              <a:latin typeface="Arial" pitchFamily="34"/>
              <a:ea typeface="ＭＳ 明朝" pitchFamily="49"/>
              <a:cs typeface="Times New Roman" pitchFamily="18"/>
            </a:endParaRPr>
          </a:p>
          <a:p>
            <a:pPr marL="0" marR="0" lvl="0" indent="0" algn="ctr"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a:solidFill>
                  <a:schemeClr val="accent1">
                    <a:lumMod val="50000"/>
                  </a:schemeClr>
                </a:solidFill>
                <a:uFillTx/>
                <a:latin typeface="Arial" pitchFamily="34"/>
                <a:ea typeface="ＭＳ 明朝" pitchFamily="49"/>
                <a:cs typeface="Times New Roman" pitchFamily="18"/>
              </a:rPr>
              <a:t>Easy read guide</a:t>
            </a:r>
          </a:p>
        </p:txBody>
      </p:sp>
      <p:pic>
        <p:nvPicPr>
          <p:cNvPr id="4" name="Picture 121">
            <a:extLst>
              <a:ext uri="{FF2B5EF4-FFF2-40B4-BE49-F238E27FC236}">
                <a16:creationId xmlns:a16="http://schemas.microsoft.com/office/drawing/2014/main" id="{DB988876-3622-4AB7-9B3F-BE28CA9F66A3}"/>
              </a:ext>
            </a:extLst>
          </p:cNvPr>
          <p:cNvPicPr>
            <a:picLocks noChangeAspect="1"/>
          </p:cNvPicPr>
          <p:nvPr/>
        </p:nvPicPr>
        <p:blipFill>
          <a:blip r:embed="rId3"/>
          <a:srcRect/>
          <a:stretch>
            <a:fillRect/>
          </a:stretch>
        </p:blipFill>
        <p:spPr>
          <a:xfrm>
            <a:off x="4874895" y="322263"/>
            <a:ext cx="1200150" cy="1198558"/>
          </a:xfrm>
          <a:prstGeom prst="rect">
            <a:avLst/>
          </a:prstGeom>
          <a:noFill/>
          <a:ln cap="flat">
            <a:noFill/>
          </a:ln>
          <a:effectLst>
            <a:outerShdw dist="22997" dir="5400000" algn="tl">
              <a:srgbClr val="000000">
                <a:alpha val="35000"/>
              </a:srgbClr>
            </a:outerShdw>
          </a:effectLst>
        </p:spPr>
      </p:pic>
      <p:pic>
        <p:nvPicPr>
          <p:cNvPr id="5" name="Picture 1">
            <a:extLst>
              <a:ext uri="{FF2B5EF4-FFF2-40B4-BE49-F238E27FC236}">
                <a16:creationId xmlns:a16="http://schemas.microsoft.com/office/drawing/2014/main" id="{B8D4E5BC-F7A0-488F-8336-FDE412135AB3}"/>
              </a:ext>
            </a:extLst>
          </p:cNvPr>
          <p:cNvPicPr>
            <a:picLocks noChangeAspect="1"/>
          </p:cNvPicPr>
          <p:nvPr/>
        </p:nvPicPr>
        <p:blipFill>
          <a:blip r:embed="rId4"/>
          <a:stretch>
            <a:fillRect/>
          </a:stretch>
        </p:blipFill>
        <p:spPr>
          <a:xfrm>
            <a:off x="888525" y="5782765"/>
            <a:ext cx="2662851" cy="2662851"/>
          </a:xfrm>
          <a:prstGeom prst="rect">
            <a:avLst/>
          </a:prstGeom>
          <a:noFill/>
          <a:ln cap="flat">
            <a:noFill/>
          </a:ln>
          <a:effectLst>
            <a:outerShdw dist="22997" dir="5400000" algn="tl">
              <a:srgbClr val="000000">
                <a:alpha val="35000"/>
              </a:srgbClr>
            </a:outerShdw>
          </a:effectLst>
        </p:spPr>
      </p:pic>
      <p:pic>
        <p:nvPicPr>
          <p:cNvPr id="7" name="Picture 6">
            <a:extLst>
              <a:ext uri="{FF2B5EF4-FFF2-40B4-BE49-F238E27FC236}">
                <a16:creationId xmlns:a16="http://schemas.microsoft.com/office/drawing/2014/main" id="{144ACDE6-71CD-4667-8BD0-F3BEF58764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322" y="9681406"/>
            <a:ext cx="1615440" cy="876300"/>
          </a:xfrm>
          <a:prstGeom prst="rect">
            <a:avLst/>
          </a:prstGeom>
          <a:noFill/>
        </p:spPr>
      </p:pic>
      <p:pic>
        <p:nvPicPr>
          <p:cNvPr id="6" name="Picture 5" descr="A picture containing text, clipart&#10;&#10;Description automatically generated">
            <a:extLst>
              <a:ext uri="{FF2B5EF4-FFF2-40B4-BE49-F238E27FC236}">
                <a16:creationId xmlns:a16="http://schemas.microsoft.com/office/drawing/2014/main" id="{5C36D293-6D0D-442E-A1A7-DCC1ED74F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4970" y="9329362"/>
            <a:ext cx="2011680" cy="1228344"/>
          </a:xfrm>
          <a:prstGeom prst="rect">
            <a:avLst/>
          </a:prstGeom>
        </p:spPr>
      </p:pic>
      <p:pic>
        <p:nvPicPr>
          <p:cNvPr id="9" name="Picture 8" descr="Photosymbols Credit">
            <a:extLst>
              <a:ext uri="{FF2B5EF4-FFF2-40B4-BE49-F238E27FC236}">
                <a16:creationId xmlns:a16="http://schemas.microsoft.com/office/drawing/2014/main" id="{681D170E-EBE2-47F3-8273-57A47F0B23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1882" y="269082"/>
            <a:ext cx="1137285" cy="1137285"/>
          </a:xfrm>
          <a:prstGeom prst="rect">
            <a:avLst/>
          </a:prstGeom>
          <a:noFill/>
          <a:ln>
            <a:noFill/>
          </a:ln>
        </p:spPr>
      </p:pic>
      <p:pic>
        <p:nvPicPr>
          <p:cNvPr id="3" name="Picture 2">
            <a:extLst>
              <a:ext uri="{FF2B5EF4-FFF2-40B4-BE49-F238E27FC236}">
                <a16:creationId xmlns:a16="http://schemas.microsoft.com/office/drawing/2014/main" id="{5063EACE-1A23-B397-83FB-B457FDD00EA3}"/>
              </a:ext>
            </a:extLst>
          </p:cNvPr>
          <p:cNvPicPr>
            <a:picLocks noChangeAspect="1"/>
          </p:cNvPicPr>
          <p:nvPr/>
        </p:nvPicPr>
        <p:blipFill>
          <a:blip r:embed="rId8"/>
          <a:stretch>
            <a:fillRect/>
          </a:stretch>
        </p:blipFill>
        <p:spPr>
          <a:xfrm>
            <a:off x="3776663" y="6234968"/>
            <a:ext cx="2828224" cy="12283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2: Our Priorities and Aims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12787" y="1303475"/>
            <a:ext cx="6613706" cy="2557667"/>
          </a:xfrm>
          <a:prstGeom prst="rect">
            <a:avLst/>
          </a:prstGeom>
          <a:solidFill>
            <a:srgbClr val="CCFFCC"/>
          </a:solid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For Our </a:t>
            </a:r>
            <a:r>
              <a:rPr lang="en-GB" b="1" kern="50" dirty="0">
                <a:latin typeface="Arial"/>
                <a:ea typeface="ＭＳ 明朝"/>
                <a:cs typeface="Times New Roman"/>
              </a:rPr>
              <a:t>Priority 2 </a:t>
            </a:r>
            <a:r>
              <a:rPr lang="en-GB" kern="50" dirty="0">
                <a:latin typeface="Arial"/>
                <a:ea typeface="ＭＳ 明朝"/>
                <a:cs typeface="Times New Roman"/>
              </a:rPr>
              <a:t>we have chosen:</a:t>
            </a:r>
          </a:p>
          <a:p>
            <a:r>
              <a:rPr lang="en-GB" kern="50" dirty="0">
                <a:latin typeface="Arial"/>
                <a:ea typeface="ＭＳ 明朝"/>
                <a:cs typeface="Times New Roman"/>
              </a:rPr>
              <a:t> </a:t>
            </a:r>
          </a:p>
          <a:p>
            <a:r>
              <a:rPr lang="en-GB" i="1" kern="50" dirty="0">
                <a:latin typeface="Arial"/>
                <a:ea typeface="ＭＳ 明朝"/>
                <a:cs typeface="Times New Roman"/>
              </a:rPr>
              <a:t>‘Every child and young person in Ealing is prepared for the transition to a purposeful adulthood with opportunities for training and meaningful employment’</a:t>
            </a:r>
          </a:p>
          <a:p>
            <a:endParaRPr lang="en-GB" i="1" kern="50" dirty="0">
              <a:latin typeface="Arial"/>
              <a:ea typeface="ＭＳ 明朝"/>
              <a:cs typeface="Times New Roman"/>
            </a:endParaRPr>
          </a:p>
          <a:p>
            <a:r>
              <a:rPr lang="en-GB" i="1" dirty="0">
                <a:solidFill>
                  <a:schemeClr val="bg1"/>
                </a:solidFill>
                <a:latin typeface="Arial" panose="020B0604020202020204" pitchFamily="34" charset="0"/>
                <a:cs typeface="Arial" panose="020B0604020202020204" pitchFamily="34" charset="0"/>
              </a:rPr>
              <a:t>The aim is: Young People at the centre of decisions about their future</a:t>
            </a:r>
          </a:p>
          <a:p>
            <a:endParaRPr lang="en-GB" sz="1600" kern="50" dirty="0">
              <a:latin typeface="Arial"/>
              <a:ea typeface="ＭＳ 明朝"/>
              <a:cs typeface="Times New Roman"/>
            </a:endParaRPr>
          </a:p>
        </p:txBody>
      </p:sp>
      <p:sp>
        <p:nvSpPr>
          <p:cNvPr id="12" name="Text Box 26"/>
          <p:cNvSpPr txBox="1"/>
          <p:nvPr/>
        </p:nvSpPr>
        <p:spPr>
          <a:xfrm>
            <a:off x="2891472" y="45353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means that every child and young person is ready to become an adult and are supported with the transition.</a:t>
            </a:r>
          </a:p>
        </p:txBody>
      </p:sp>
      <p:sp>
        <p:nvSpPr>
          <p:cNvPr id="13" name="Text Box 27"/>
          <p:cNvSpPr txBox="1"/>
          <p:nvPr/>
        </p:nvSpPr>
        <p:spPr>
          <a:xfrm>
            <a:off x="2894648" y="6345714"/>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That there will also be training available as well as opportunities for jobs they really want. </a:t>
            </a:r>
            <a:endParaRPr lang="en-GB" sz="1600" kern="50" dirty="0">
              <a:effectLst/>
              <a:latin typeface="Arial"/>
              <a:ea typeface="ＭＳ 明朝"/>
              <a:cs typeface="Times New Roman"/>
            </a:endParaRP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do this by making sure young people are involved in any decisions about their future. </a:t>
            </a:r>
            <a:endParaRPr lang="en-GB" sz="1600" kern="50" dirty="0">
              <a:effectLst/>
              <a:latin typeface="Arial"/>
              <a:ea typeface="ＭＳ 明朝"/>
              <a:cs typeface="Times New Roman"/>
            </a:endParaRPr>
          </a:p>
        </p:txBody>
      </p:sp>
      <p:pic>
        <p:nvPicPr>
          <p:cNvPr id="10" name="Picture 9" descr="A person and a child&#10;&#10;Description automatically generated with low confidence">
            <a:extLst>
              <a:ext uri="{FF2B5EF4-FFF2-40B4-BE49-F238E27FC236}">
                <a16:creationId xmlns:a16="http://schemas.microsoft.com/office/drawing/2014/main" id="{A0C58C09-2AF0-4F26-A358-E403575F2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743" y="4535329"/>
            <a:ext cx="1617980" cy="1617980"/>
          </a:xfrm>
          <a:prstGeom prst="rect">
            <a:avLst/>
          </a:prstGeom>
        </p:spPr>
      </p:pic>
      <p:pic>
        <p:nvPicPr>
          <p:cNvPr id="2050" name="Picture 2" descr="Place training room">
            <a:extLst>
              <a:ext uri="{FF2B5EF4-FFF2-40B4-BE49-F238E27FC236}">
                <a16:creationId xmlns:a16="http://schemas.microsoft.com/office/drawing/2014/main" id="{E83E2551-A69C-41AB-AF08-54C9BAF2F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83" y="6345714"/>
            <a:ext cx="1744300" cy="1744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roup 4">
            <a:extLst>
              <a:ext uri="{FF2B5EF4-FFF2-40B4-BE49-F238E27FC236}">
                <a16:creationId xmlns:a16="http://schemas.microsoft.com/office/drawing/2014/main" id="{187FFA34-41F2-4235-BFC1-F9E184B962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903" y="8310176"/>
            <a:ext cx="1617980" cy="1617980"/>
          </a:xfrm>
          <a:prstGeom prst="rect">
            <a:avLst/>
          </a:prstGeom>
          <a:noFill/>
          <a:ln>
            <a:noFill/>
          </a:ln>
        </p:spPr>
      </p:pic>
      <p:sp>
        <p:nvSpPr>
          <p:cNvPr id="16" name="TextBox 15">
            <a:extLst>
              <a:ext uri="{FF2B5EF4-FFF2-40B4-BE49-F238E27FC236}">
                <a16:creationId xmlns:a16="http://schemas.microsoft.com/office/drawing/2014/main" id="{2A1D4266-790D-4187-95B9-DDD38925E27D}"/>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10</a:t>
            </a:r>
            <a:endParaRPr lang="en-GB" dirty="0">
              <a:solidFill>
                <a:schemeClr val="bg1"/>
              </a:solidFill>
            </a:endParaRPr>
          </a:p>
        </p:txBody>
      </p:sp>
    </p:spTree>
    <p:extLst>
      <p:ext uri="{BB962C8B-B14F-4D97-AF65-F5344CB8AC3E}">
        <p14:creationId xmlns:p14="http://schemas.microsoft.com/office/powerpoint/2010/main" val="223714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2: Our Priorities and Aims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12787" y="1303475"/>
            <a:ext cx="6613706" cy="2557667"/>
          </a:xfrm>
          <a:prstGeom prst="rect">
            <a:avLst/>
          </a:prstGeom>
          <a:solidFill>
            <a:schemeClr val="accent2">
              <a:lumMod val="20000"/>
              <a:lumOff val="80000"/>
            </a:schemeClr>
          </a:soli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For Our </a:t>
            </a:r>
            <a:r>
              <a:rPr lang="en-GB" b="1" kern="50" dirty="0">
                <a:latin typeface="Arial"/>
                <a:ea typeface="ＭＳ 明朝"/>
                <a:cs typeface="Times New Roman"/>
              </a:rPr>
              <a:t>Priority 3 </a:t>
            </a:r>
            <a:r>
              <a:rPr lang="en-GB" kern="50" dirty="0">
                <a:latin typeface="Arial"/>
                <a:ea typeface="ＭＳ 明朝"/>
                <a:cs typeface="Times New Roman"/>
              </a:rPr>
              <a:t>we have chosen:</a:t>
            </a:r>
          </a:p>
          <a:p>
            <a:r>
              <a:rPr lang="en-GB" kern="50" dirty="0">
                <a:latin typeface="Arial"/>
                <a:ea typeface="ＭＳ 明朝"/>
                <a:cs typeface="Times New Roman"/>
              </a:rPr>
              <a:t> </a:t>
            </a:r>
          </a:p>
          <a:p>
            <a:r>
              <a:rPr lang="en-GB" i="1" kern="50" dirty="0">
                <a:latin typeface="Arial"/>
                <a:ea typeface="ＭＳ 明朝"/>
                <a:cs typeface="Times New Roman"/>
              </a:rPr>
              <a:t>‘Ensure parents, young people and professionals work together to assess, review and meet needs and improve the quality of Education, Health and Care plans through co-production’</a:t>
            </a:r>
          </a:p>
          <a:p>
            <a:endParaRPr lang="en-GB" i="1" kern="50" dirty="0">
              <a:latin typeface="Arial"/>
              <a:ea typeface="ＭＳ 明朝"/>
              <a:cs typeface="Times New Roman"/>
            </a:endParaRPr>
          </a:p>
          <a:p>
            <a:r>
              <a:rPr lang="en-GB" i="1" kern="50" dirty="0">
                <a:latin typeface="Arial"/>
                <a:ea typeface="ＭＳ 明朝"/>
                <a:cs typeface="Times New Roman"/>
              </a:rPr>
              <a:t>The aim is: </a:t>
            </a:r>
            <a:r>
              <a:rPr lang="en-GB" b="1" i="1" kern="50" dirty="0">
                <a:solidFill>
                  <a:schemeClr val="bg1"/>
                </a:solidFill>
                <a:latin typeface="Arial"/>
                <a:ea typeface="ＭＳ 明朝"/>
                <a:cs typeface="Times New Roman"/>
              </a:rPr>
              <a:t>Co-production </a:t>
            </a:r>
            <a:r>
              <a:rPr lang="en-GB" i="1" kern="50" dirty="0">
                <a:latin typeface="Arial"/>
                <a:ea typeface="ＭＳ 明朝"/>
                <a:cs typeface="Times New Roman"/>
              </a:rPr>
              <a:t>is at the heart of what we do we do.</a:t>
            </a:r>
          </a:p>
          <a:p>
            <a:r>
              <a:rPr lang="en-GB" i="1" kern="50" dirty="0">
                <a:latin typeface="Arial"/>
                <a:ea typeface="ＭＳ 明朝"/>
                <a:cs typeface="Times New Roman"/>
              </a:rPr>
              <a:t>Co production means working together with parents/carers and young people. </a:t>
            </a:r>
          </a:p>
        </p:txBody>
      </p:sp>
      <p:sp>
        <p:nvSpPr>
          <p:cNvPr id="12" name="Text Box 26"/>
          <p:cNvSpPr txBox="1"/>
          <p:nvPr/>
        </p:nvSpPr>
        <p:spPr>
          <a:xfrm>
            <a:off x="2815272" y="45353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means that we will make sure parents, young people, and any professionals all work together to assess, review and meet needs of children and young people</a:t>
            </a:r>
          </a:p>
        </p:txBody>
      </p:sp>
      <p:sp>
        <p:nvSpPr>
          <p:cNvPr id="13" name="Text Box 27"/>
          <p:cNvSpPr txBox="1"/>
          <p:nvPr/>
        </p:nvSpPr>
        <p:spPr>
          <a:xfrm>
            <a:off x="2815272" y="6436701"/>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also work together to i</a:t>
            </a:r>
            <a:r>
              <a:rPr lang="en-GB" sz="1600" kern="50" dirty="0">
                <a:effectLst/>
                <a:latin typeface="Arial"/>
                <a:ea typeface="ＭＳ 明朝"/>
                <a:cs typeface="Times New Roman"/>
              </a:rPr>
              <a:t>mprove the standards of Education, Health and </a:t>
            </a:r>
            <a:r>
              <a:rPr lang="en-GB" sz="1600" kern="50" dirty="0">
                <a:latin typeface="Arial"/>
                <a:ea typeface="ＭＳ 明朝"/>
                <a:cs typeface="Times New Roman"/>
              </a:rPr>
              <a:t>Care Plans. </a:t>
            </a:r>
            <a:endParaRPr lang="en-GB" sz="1600" kern="50" dirty="0">
              <a:effectLst/>
              <a:latin typeface="Arial"/>
              <a:ea typeface="ＭＳ 明朝"/>
              <a:cs typeface="Times New Roman"/>
            </a:endParaRP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do this by making sure we all work together, and involve parents, young people and professionals. </a:t>
            </a:r>
            <a:endParaRPr lang="en-GB" sz="1600" kern="50" dirty="0">
              <a:effectLst/>
              <a:latin typeface="Arial"/>
              <a:ea typeface="ＭＳ 明朝"/>
              <a:cs typeface="Times New Roman"/>
            </a:endParaRPr>
          </a:p>
        </p:txBody>
      </p:sp>
      <p:pic>
        <p:nvPicPr>
          <p:cNvPr id="10" name="Picture 9" descr="Teens 1">
            <a:extLst>
              <a:ext uri="{FF2B5EF4-FFF2-40B4-BE49-F238E27FC236}">
                <a16:creationId xmlns:a16="http://schemas.microsoft.com/office/drawing/2014/main" id="{7344F774-0078-4B02-85F0-A5768E993C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3" y="4293576"/>
            <a:ext cx="1710690" cy="1710690"/>
          </a:xfrm>
          <a:prstGeom prst="rect">
            <a:avLst/>
          </a:prstGeom>
          <a:noFill/>
          <a:ln>
            <a:noFill/>
          </a:ln>
        </p:spPr>
      </p:pic>
      <p:pic>
        <p:nvPicPr>
          <p:cNvPr id="15" name="Picture 14" descr="Thumb up">
            <a:extLst>
              <a:ext uri="{FF2B5EF4-FFF2-40B4-BE49-F238E27FC236}">
                <a16:creationId xmlns:a16="http://schemas.microsoft.com/office/drawing/2014/main" id="{9C75F7A3-5729-46B2-AB1A-79E819FA33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943" y="6212228"/>
            <a:ext cx="1565615" cy="1565615"/>
          </a:xfrm>
          <a:prstGeom prst="rect">
            <a:avLst/>
          </a:prstGeom>
          <a:noFill/>
          <a:ln>
            <a:noFill/>
          </a:ln>
        </p:spPr>
      </p:pic>
      <p:sp>
        <p:nvSpPr>
          <p:cNvPr id="16" name="TextBox 15">
            <a:extLst>
              <a:ext uri="{FF2B5EF4-FFF2-40B4-BE49-F238E27FC236}">
                <a16:creationId xmlns:a16="http://schemas.microsoft.com/office/drawing/2014/main" id="{ED04B902-1A28-4DBA-B686-F9A6770900A0}"/>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11</a:t>
            </a:r>
            <a:endParaRPr lang="en-GB" dirty="0">
              <a:solidFill>
                <a:schemeClr val="bg1"/>
              </a:solidFill>
            </a:endParaRPr>
          </a:p>
        </p:txBody>
      </p:sp>
      <p:pic>
        <p:nvPicPr>
          <p:cNvPr id="17" name="Picture 16" descr="Group 4">
            <a:extLst>
              <a:ext uri="{FF2B5EF4-FFF2-40B4-BE49-F238E27FC236}">
                <a16:creationId xmlns:a16="http://schemas.microsoft.com/office/drawing/2014/main" id="{6892F9A4-3210-4280-92FC-21CB5B89A0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943" y="8268562"/>
            <a:ext cx="1710690" cy="1710690"/>
          </a:xfrm>
          <a:prstGeom prst="rect">
            <a:avLst/>
          </a:prstGeom>
          <a:noFill/>
          <a:ln>
            <a:noFill/>
          </a:ln>
        </p:spPr>
      </p:pic>
    </p:spTree>
    <p:extLst>
      <p:ext uri="{BB962C8B-B14F-4D97-AF65-F5344CB8AC3E}">
        <p14:creationId xmlns:p14="http://schemas.microsoft.com/office/powerpoint/2010/main" val="273336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2: Our Priorities and Aims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668973" y="1303475"/>
            <a:ext cx="6657520" cy="2831203"/>
          </a:xfrm>
          <a:prstGeom prst="rect">
            <a:avLst/>
          </a:prstGeom>
          <a:solidFill>
            <a:schemeClr val="accent6">
              <a:lumMod val="20000"/>
              <a:lumOff val="80000"/>
            </a:schemeClr>
          </a:solid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For Our </a:t>
            </a:r>
            <a:r>
              <a:rPr lang="en-GB" b="1" kern="50" dirty="0">
                <a:latin typeface="Arial"/>
                <a:ea typeface="ＭＳ 明朝"/>
                <a:cs typeface="Times New Roman"/>
              </a:rPr>
              <a:t>Priority 4 </a:t>
            </a:r>
            <a:r>
              <a:rPr lang="en-GB" kern="50" dirty="0">
                <a:latin typeface="Arial"/>
                <a:ea typeface="ＭＳ 明朝"/>
                <a:cs typeface="Times New Roman"/>
              </a:rPr>
              <a:t>we have chosen:</a:t>
            </a:r>
          </a:p>
          <a:p>
            <a:r>
              <a:rPr lang="en-GB" kern="50" dirty="0">
                <a:latin typeface="Arial"/>
                <a:ea typeface="ＭＳ 明朝"/>
                <a:cs typeface="Times New Roman"/>
              </a:rPr>
              <a:t> </a:t>
            </a:r>
          </a:p>
          <a:p>
            <a:r>
              <a:rPr lang="en-GB" i="1" kern="50" dirty="0">
                <a:latin typeface="Arial"/>
                <a:ea typeface="ＭＳ 明朝"/>
                <a:cs typeface="Times New Roman"/>
              </a:rPr>
              <a:t>‘Ensure sufficiency and quality of provision in settings, schools and services so that children and young people can have their health, social care and educational needs met and feel part of the wider local community’</a:t>
            </a:r>
          </a:p>
          <a:p>
            <a:endParaRPr lang="en-GB" kern="50" dirty="0">
              <a:latin typeface="Arial"/>
              <a:ea typeface="ＭＳ 明朝"/>
              <a:cs typeface="Times New Roman"/>
            </a:endParaRPr>
          </a:p>
          <a:p>
            <a:r>
              <a:rPr lang="en-GB" i="1" kern="50" dirty="0">
                <a:latin typeface="Arial"/>
                <a:ea typeface="ＭＳ 明朝"/>
                <a:cs typeface="Times New Roman"/>
              </a:rPr>
              <a:t>The aim is : Embed a sustainable offer based on the </a:t>
            </a:r>
            <a:r>
              <a:rPr lang="en-GB" b="1" i="1" kern="50" dirty="0">
                <a:solidFill>
                  <a:schemeClr val="bg1"/>
                </a:solidFill>
                <a:latin typeface="Arial"/>
                <a:ea typeface="ＭＳ 明朝"/>
                <a:cs typeface="Times New Roman"/>
              </a:rPr>
              <a:t>graduated response</a:t>
            </a:r>
          </a:p>
        </p:txBody>
      </p:sp>
      <p:sp>
        <p:nvSpPr>
          <p:cNvPr id="12" name="Text Box 26"/>
          <p:cNvSpPr txBox="1"/>
          <p:nvPr/>
        </p:nvSpPr>
        <p:spPr>
          <a:xfrm>
            <a:off x="2815271" y="45353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means that we will make sure we will deliver good quality in settings, schools, and services. </a:t>
            </a:r>
          </a:p>
        </p:txBody>
      </p:sp>
      <p:sp>
        <p:nvSpPr>
          <p:cNvPr id="13" name="Text Box 27"/>
          <p:cNvSpPr txBox="1"/>
          <p:nvPr/>
        </p:nvSpPr>
        <p:spPr>
          <a:xfrm>
            <a:off x="2815272" y="63387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is so that children and young people can have their health, social care and educational needs met and feel part of the wider local community.  </a:t>
            </a:r>
          </a:p>
        </p:txBody>
      </p:sp>
      <p:sp>
        <p:nvSpPr>
          <p:cNvPr id="14" name="Text Box 28"/>
          <p:cNvSpPr txBox="1"/>
          <p:nvPr/>
        </p:nvSpPr>
        <p:spPr>
          <a:xfrm>
            <a:off x="2815271" y="81421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do this by making sure we use the Ealing </a:t>
            </a:r>
            <a:r>
              <a:rPr lang="en-GB" sz="1600" b="1" kern="50" dirty="0">
                <a:latin typeface="Arial"/>
                <a:ea typeface="ＭＳ 明朝"/>
                <a:cs typeface="Times New Roman"/>
              </a:rPr>
              <a:t>Graduated Response </a:t>
            </a:r>
            <a:r>
              <a:rPr lang="en-GB" sz="1600" kern="50" dirty="0">
                <a:latin typeface="Arial"/>
                <a:ea typeface="ＭＳ 明朝"/>
                <a:cs typeface="Times New Roman"/>
              </a:rPr>
              <a:t>tool. The graduated response approaches are set up in four parts. ‘Assess, Plan, Do, Review'. This means: look at the situation, make a plan, follow the plan and then review it to see if it is working or not. </a:t>
            </a:r>
            <a:endParaRPr lang="en-GB" sz="1600" kern="50" dirty="0">
              <a:effectLst/>
              <a:latin typeface="Arial"/>
              <a:ea typeface="ＭＳ 明朝"/>
              <a:cs typeface="Times New Roman"/>
            </a:endParaRPr>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a:xfrm>
            <a:off x="733743" y="8142129"/>
            <a:ext cx="1617980" cy="1617980"/>
          </a:xfrm>
          <a:prstGeom prst="rect">
            <a:avLst/>
          </a:prstGeom>
        </p:spPr>
      </p:pic>
      <p:pic>
        <p:nvPicPr>
          <p:cNvPr id="10" name="Picture 9" descr="A group of people posing for a picture&#10;&#10;Description automatically generated with low confidence">
            <a:extLst>
              <a:ext uri="{FF2B5EF4-FFF2-40B4-BE49-F238E27FC236}">
                <a16:creationId xmlns:a16="http://schemas.microsoft.com/office/drawing/2014/main" id="{0A18D32D-478F-4D02-A21A-D55677C38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743" y="6338730"/>
            <a:ext cx="1617980" cy="1617979"/>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204D7532-0D66-43A3-86FC-C1EB4696EE0F}"/>
              </a:ext>
            </a:extLst>
          </p:cNvPr>
          <p:cNvPicPr>
            <a:picLocks noChangeAspect="1"/>
          </p:cNvPicPr>
          <p:nvPr/>
        </p:nvPicPr>
        <p:blipFill>
          <a:blip r:embed="rId5"/>
          <a:stretch>
            <a:fillRect/>
          </a:stretch>
        </p:blipFill>
        <p:spPr>
          <a:xfrm>
            <a:off x="668973" y="8079264"/>
            <a:ext cx="1747520" cy="1743710"/>
          </a:xfrm>
          <a:prstGeom prst="rect">
            <a:avLst/>
          </a:prstGeom>
        </p:spPr>
      </p:pic>
      <p:sp>
        <p:nvSpPr>
          <p:cNvPr id="17" name="TextBox 16">
            <a:extLst>
              <a:ext uri="{FF2B5EF4-FFF2-40B4-BE49-F238E27FC236}">
                <a16:creationId xmlns:a16="http://schemas.microsoft.com/office/drawing/2014/main" id="{7CE75377-8523-4AA7-BA11-BC825E2AF182}"/>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12</a:t>
            </a:r>
            <a:endParaRPr lang="en-GB" dirty="0">
              <a:solidFill>
                <a:schemeClr val="bg1"/>
              </a:solidFill>
            </a:endParaRPr>
          </a:p>
        </p:txBody>
      </p:sp>
      <p:pic>
        <p:nvPicPr>
          <p:cNvPr id="19" name="Picture 18" descr="Thumb up">
            <a:extLst>
              <a:ext uri="{FF2B5EF4-FFF2-40B4-BE49-F238E27FC236}">
                <a16:creationId xmlns:a16="http://schemas.microsoft.com/office/drawing/2014/main" id="{F15EE8DA-513E-4921-B195-778046534B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4535329"/>
            <a:ext cx="1321435" cy="1321435"/>
          </a:xfrm>
          <a:prstGeom prst="rect">
            <a:avLst/>
          </a:prstGeom>
          <a:noFill/>
          <a:ln>
            <a:noFill/>
          </a:ln>
        </p:spPr>
      </p:pic>
    </p:spTree>
    <p:extLst>
      <p:ext uri="{BB962C8B-B14F-4D97-AF65-F5344CB8AC3E}">
        <p14:creationId xmlns:p14="http://schemas.microsoft.com/office/powerpoint/2010/main" val="196163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3867D174-8B6C-4D1F-B90E-16DD464977B6}"/>
              </a:ext>
            </a:extLst>
          </p:cNvPr>
          <p:cNvSpPr/>
          <p:nvPr/>
        </p:nvSpPr>
        <p:spPr>
          <a:xfrm>
            <a:off x="534988" y="474663"/>
            <a:ext cx="6492875" cy="9739312"/>
          </a:xfrm>
          <a:prstGeom prst="roundRect">
            <a:avLst>
              <a:gd name="adj" fmla="val 0"/>
            </a:avLst>
          </a:prstGeom>
          <a:solidFill>
            <a:srgbClr val="E9F7FE"/>
          </a:solidFill>
          <a:ln>
            <a:noFill/>
          </a:ln>
          <a:effectLst/>
        </p:spPr>
        <p:style>
          <a:lnRef idx="1">
            <a:schemeClr val="dk1"/>
          </a:lnRef>
          <a:fillRef idx="2">
            <a:schemeClr val="dk1"/>
          </a:fillRef>
          <a:effectRef idx="1">
            <a:schemeClr val="dk1"/>
          </a:effectRef>
          <a:fontRef idx="minor">
            <a:schemeClr val="dk1"/>
          </a:fontRef>
        </p:style>
        <p:txBody>
          <a:bodyPr anchor="ctr"/>
          <a:lstStyle/>
          <a:p>
            <a:pPr eaLnBrk="1" fontAlgn="auto" hangingPunct="1">
              <a:spcBef>
                <a:spcPts val="0"/>
              </a:spcBef>
              <a:spcAft>
                <a:spcPts val="0"/>
              </a:spcAft>
              <a:defRPr/>
            </a:pPr>
            <a:endParaRPr lang="en-US"/>
          </a:p>
        </p:txBody>
      </p:sp>
      <p:sp>
        <p:nvSpPr>
          <p:cNvPr id="28" name="Rectangle 27">
            <a:extLst>
              <a:ext uri="{FF2B5EF4-FFF2-40B4-BE49-F238E27FC236}">
                <a16:creationId xmlns:a16="http://schemas.microsoft.com/office/drawing/2014/main" id="{3817F840-26E2-48D7-A84B-03AE97975377}"/>
              </a:ext>
            </a:extLst>
          </p:cNvPr>
          <p:cNvSpPr/>
          <p:nvPr/>
        </p:nvSpPr>
        <p:spPr>
          <a:xfrm>
            <a:off x="750495" y="2017217"/>
            <a:ext cx="6061860" cy="7835773"/>
          </a:xfrm>
          <a:prstGeom prst="rect">
            <a:avLst/>
          </a:prstGeom>
          <a:ln w="12700" cmpd="sng">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nSpc>
                <a:spcPct val="115000"/>
              </a:lnSpc>
            </a:pPr>
            <a:r>
              <a:rPr lang="en-GB" sz="1200" b="1" dirty="0">
                <a:effectLst/>
                <a:latin typeface="Arial" panose="020B0604020202020204" pitchFamily="34" charset="0"/>
                <a:ea typeface="Arial" panose="020B0604020202020204" pitchFamily="34" charset="0"/>
              </a:rPr>
              <a:t>Ealing Mencap asked Pupils in Ealing how young people want to be treated when they are talking to professionals in school/ services/ organisation</a:t>
            </a:r>
            <a:r>
              <a:rPr lang="en-GB" sz="1200" dirty="0">
                <a:effectLst/>
                <a:latin typeface="Arial" panose="020B0604020202020204" pitchFamily="34" charset="0"/>
                <a:ea typeface="Arial" panose="020B0604020202020204" pitchFamily="34" charset="0"/>
              </a:rPr>
              <a:t>s </a:t>
            </a:r>
          </a:p>
          <a:p>
            <a:pPr>
              <a:lnSpc>
                <a:spcPct val="115000"/>
              </a:lnSpc>
            </a:pPr>
            <a:r>
              <a:rPr lang="en-GB" sz="1200" i="1" dirty="0">
                <a:effectLst/>
                <a:latin typeface="Arial" panose="020B0604020202020204" pitchFamily="34" charset="0"/>
                <a:ea typeface="Arial" panose="020B0604020202020204" pitchFamily="34" charset="0"/>
              </a:rPr>
              <a:t> </a:t>
            </a:r>
            <a:endParaRPr lang="en-GB" sz="1200" dirty="0">
              <a:effectLst/>
              <a:latin typeface="Arial" panose="020B0604020202020204" pitchFamily="34" charset="0"/>
              <a:ea typeface="Arial" panose="020B0604020202020204" pitchFamily="34" charset="0"/>
            </a:endParaRPr>
          </a:p>
          <a:p>
            <a:pPr>
              <a:lnSpc>
                <a:spcPct val="150000"/>
              </a:lnSpc>
            </a:pPr>
            <a:r>
              <a:rPr lang="en-GB" sz="1200" i="1" dirty="0">
                <a:effectLst/>
                <a:latin typeface="Arial" panose="020B0604020202020204" pitchFamily="34" charset="0"/>
                <a:ea typeface="Arial" panose="020B0604020202020204" pitchFamily="34" charset="0"/>
              </a:rPr>
              <a:t> “Really listen to me. Don’t just nod and move onto something else or talk to someone else”.</a:t>
            </a:r>
            <a:endParaRPr lang="en-GB" sz="1200" dirty="0">
              <a:effectLst/>
              <a:latin typeface="Arial" panose="020B0604020202020204" pitchFamily="34" charset="0"/>
              <a:ea typeface="Arial" panose="020B0604020202020204" pitchFamily="34" charset="0"/>
            </a:endParaRPr>
          </a:p>
          <a:p>
            <a:pPr>
              <a:lnSpc>
                <a:spcPct val="150000"/>
              </a:lnSpc>
            </a:pPr>
            <a:r>
              <a:rPr lang="en-GB" sz="1200" i="1" dirty="0">
                <a:effectLst/>
                <a:latin typeface="Arial" panose="020B0604020202020204" pitchFamily="34" charset="0"/>
                <a:ea typeface="Arial" panose="020B0604020202020204" pitchFamily="34" charset="0"/>
              </a:rPr>
              <a:t>“I like talking to my teacher as she knows me. She understands what I am trying to say when the words won’t come out” </a:t>
            </a:r>
            <a:endParaRPr lang="en-GB" sz="1200" dirty="0">
              <a:effectLst/>
              <a:latin typeface="Arial" panose="020B0604020202020204" pitchFamily="34" charset="0"/>
              <a:ea typeface="Arial" panose="020B0604020202020204" pitchFamily="34" charset="0"/>
            </a:endParaRPr>
          </a:p>
          <a:p>
            <a:pPr>
              <a:lnSpc>
                <a:spcPct val="150000"/>
              </a:lnSpc>
            </a:pPr>
            <a:r>
              <a:rPr lang="en-GB" sz="1200" i="1" dirty="0">
                <a:effectLst/>
                <a:latin typeface="Arial" panose="020B0604020202020204" pitchFamily="34" charset="0"/>
                <a:ea typeface="Arial" panose="020B0604020202020204" pitchFamily="34" charset="0"/>
              </a:rPr>
              <a:t>“ At the end, explain what will happen next”</a:t>
            </a:r>
            <a:endParaRPr lang="en-GB" sz="1200" dirty="0">
              <a:effectLst/>
              <a:latin typeface="Arial" panose="020B0604020202020204" pitchFamily="34" charset="0"/>
              <a:ea typeface="Arial" panose="020B0604020202020204" pitchFamily="34" charset="0"/>
            </a:endParaRPr>
          </a:p>
          <a:p>
            <a:pPr>
              <a:lnSpc>
                <a:spcPct val="115000"/>
              </a:lnSpc>
            </a:pPr>
            <a:endParaRPr lang="en-GB" sz="1200" dirty="0">
              <a:effectLst/>
              <a:latin typeface="Arial" panose="020B0604020202020204" pitchFamily="34" charset="0"/>
              <a:ea typeface="Arial" panose="020B0604020202020204" pitchFamily="34" charset="0"/>
            </a:endParaRPr>
          </a:p>
          <a:p>
            <a:pPr>
              <a:lnSpc>
                <a:spcPct val="115000"/>
              </a:lnSpc>
            </a:pPr>
            <a:r>
              <a:rPr lang="en-GB" sz="1200" b="1" dirty="0">
                <a:effectLst/>
                <a:latin typeface="Arial" panose="020B0604020202020204" pitchFamily="34" charset="0"/>
                <a:ea typeface="Arial" panose="020B0604020202020204" pitchFamily="34" charset="0"/>
              </a:rPr>
              <a:t>looked at what they wanted to be consulted on to make their experience better</a:t>
            </a:r>
            <a:endParaRPr lang="en-GB" sz="1200" dirty="0">
              <a:effectLst/>
              <a:latin typeface="Arial" panose="020B0604020202020204" pitchFamily="34" charset="0"/>
              <a:ea typeface="Arial" panose="020B0604020202020204" pitchFamily="34" charset="0"/>
            </a:endParaRPr>
          </a:p>
          <a:p>
            <a:pPr>
              <a:lnSpc>
                <a:spcPct val="115000"/>
              </a:lnSpc>
            </a:pPr>
            <a:r>
              <a:rPr lang="en-GB" sz="1200" b="1" dirty="0">
                <a:effectLst/>
                <a:latin typeface="Arial" panose="020B0604020202020204" pitchFamily="34" charset="0"/>
                <a:ea typeface="Arial" panose="020B0604020202020204" pitchFamily="34" charset="0"/>
              </a:rPr>
              <a:t> </a:t>
            </a:r>
            <a:endParaRPr lang="en-GB" sz="1200" dirty="0">
              <a:effectLst/>
              <a:latin typeface="Arial" panose="020B0604020202020204" pitchFamily="34" charset="0"/>
              <a:ea typeface="Arial" panose="020B0604020202020204" pitchFamily="34" charset="0"/>
            </a:endParaRPr>
          </a:p>
          <a:p>
            <a:pPr>
              <a:lnSpc>
                <a:spcPct val="150000"/>
              </a:lnSpc>
            </a:pPr>
            <a:r>
              <a:rPr lang="en-GB" sz="1200" i="1" dirty="0">
                <a:effectLst/>
                <a:latin typeface="Arial" panose="020B0604020202020204" pitchFamily="34" charset="0"/>
                <a:ea typeface="Arial" panose="020B0604020202020204" pitchFamily="34" charset="0"/>
              </a:rPr>
              <a:t>“Explain to me why we are meeting/talking. Give me stuff to help me prepare and give my best” </a:t>
            </a:r>
            <a:endParaRPr lang="en-GB" sz="1200" dirty="0">
              <a:effectLst/>
              <a:latin typeface="Arial" panose="020B0604020202020204" pitchFamily="34" charset="0"/>
              <a:ea typeface="Arial" panose="020B0604020202020204" pitchFamily="34" charset="0"/>
            </a:endParaRPr>
          </a:p>
          <a:p>
            <a:pPr>
              <a:lnSpc>
                <a:spcPct val="150000"/>
              </a:lnSpc>
            </a:pPr>
            <a:r>
              <a:rPr lang="en-GB" sz="1200" i="1" dirty="0">
                <a:effectLst/>
                <a:latin typeface="Arial" panose="020B0604020202020204" pitchFamily="34" charset="0"/>
                <a:ea typeface="Arial" panose="020B0604020202020204" pitchFamily="34" charset="0"/>
              </a:rPr>
              <a:t>“Let me know who else will be there and what they do. I get nervous with lots of people”</a:t>
            </a:r>
            <a:endParaRPr lang="en-GB" sz="1200" dirty="0">
              <a:effectLst/>
              <a:latin typeface="Arial" panose="020B0604020202020204" pitchFamily="34" charset="0"/>
              <a:ea typeface="Arial" panose="020B0604020202020204" pitchFamily="34" charset="0"/>
            </a:endParaRPr>
          </a:p>
          <a:p>
            <a:pPr>
              <a:lnSpc>
                <a:spcPct val="150000"/>
              </a:lnSpc>
            </a:pPr>
            <a:r>
              <a:rPr lang="en-GB" sz="1200" i="1" dirty="0">
                <a:effectLst/>
                <a:latin typeface="Arial" panose="020B0604020202020204" pitchFamily="34" charset="0"/>
                <a:ea typeface="Arial" panose="020B0604020202020204" pitchFamily="34" charset="0"/>
              </a:rPr>
              <a:t>“Why do you want to hear what I have to say? I’ve told people what I think before but nothing changed” </a:t>
            </a:r>
            <a:endParaRPr lang="en-GB" sz="1200" dirty="0">
              <a:effectLst/>
              <a:latin typeface="Arial" panose="020B0604020202020204" pitchFamily="34" charset="0"/>
              <a:ea typeface="Arial" panose="020B0604020202020204" pitchFamily="34" charset="0"/>
            </a:endParaRPr>
          </a:p>
          <a:p>
            <a:pPr>
              <a:lnSpc>
                <a:spcPct val="115000"/>
              </a:lnSpc>
            </a:pPr>
            <a:r>
              <a:rPr lang="en-GB" sz="1200" i="1" dirty="0">
                <a:effectLst/>
                <a:latin typeface="Arial" panose="020B0604020202020204" pitchFamily="34" charset="0"/>
                <a:ea typeface="Arial" panose="020B0604020202020204" pitchFamily="34" charset="0"/>
              </a:rPr>
              <a:t>“I don’t want to talk about the future. It makes me nervous” </a:t>
            </a:r>
            <a:endParaRPr lang="en-GB" sz="1200" dirty="0">
              <a:effectLst/>
              <a:latin typeface="Arial" panose="020B0604020202020204" pitchFamily="34" charset="0"/>
              <a:ea typeface="Arial" panose="020B0604020202020204" pitchFamily="34" charset="0"/>
            </a:endParaRPr>
          </a:p>
          <a:p>
            <a:pPr>
              <a:lnSpc>
                <a:spcPct val="115000"/>
              </a:lnSpc>
            </a:pPr>
            <a:r>
              <a:rPr lang="en-GB" sz="1200" i="1" dirty="0">
                <a:effectLst/>
                <a:latin typeface="Arial" panose="020B0604020202020204" pitchFamily="34" charset="0"/>
                <a:ea typeface="Arial" panose="020B0604020202020204" pitchFamily="34" charset="0"/>
              </a:rPr>
              <a:t> </a:t>
            </a:r>
            <a:endParaRPr lang="en-GB" sz="1200" dirty="0">
              <a:effectLst/>
              <a:latin typeface="Arial" panose="020B0604020202020204" pitchFamily="34" charset="0"/>
              <a:ea typeface="Arial" panose="020B0604020202020204" pitchFamily="34" charset="0"/>
            </a:endParaRPr>
          </a:p>
          <a:p>
            <a:pPr>
              <a:lnSpc>
                <a:spcPct val="115000"/>
              </a:lnSpc>
            </a:pPr>
            <a:r>
              <a:rPr lang="en-GB" sz="1200" dirty="0">
                <a:effectLst/>
                <a:latin typeface="Arial" panose="020B0604020202020204" pitchFamily="34" charset="0"/>
                <a:ea typeface="Arial" panose="020B0604020202020204" pitchFamily="34" charset="0"/>
              </a:rPr>
              <a:t>Ea</a:t>
            </a:r>
            <a:r>
              <a:rPr lang="en-GB" sz="1200" dirty="0">
                <a:latin typeface="Arial" panose="020B0604020202020204" pitchFamily="34" charset="0"/>
                <a:ea typeface="Arial" panose="020B0604020202020204" pitchFamily="34" charset="0"/>
              </a:rPr>
              <a:t>ling Mencap</a:t>
            </a:r>
            <a:r>
              <a:rPr lang="en-GB" sz="1200" dirty="0">
                <a:effectLst/>
                <a:latin typeface="Arial" panose="020B0604020202020204" pitchFamily="34" charset="0"/>
                <a:ea typeface="Arial" panose="020B0604020202020204" pitchFamily="34" charset="0"/>
              </a:rPr>
              <a:t> looked at the 7 golden rules of Participation. The group discussed each point </a:t>
            </a:r>
          </a:p>
          <a:p>
            <a:pPr>
              <a:lnSpc>
                <a:spcPct val="115000"/>
              </a:lnSpc>
            </a:pPr>
            <a:r>
              <a:rPr lang="en-GB" sz="1200" dirty="0">
                <a:effectLst/>
                <a:latin typeface="Arial" panose="020B0604020202020204" pitchFamily="34" charset="0"/>
                <a:ea typeface="Arial" panose="020B0604020202020204" pitchFamily="34" charset="0"/>
              </a:rPr>
              <a:t> </a:t>
            </a:r>
          </a:p>
          <a:p>
            <a:pPr>
              <a:lnSpc>
                <a:spcPct val="115000"/>
              </a:lnSpc>
            </a:pPr>
            <a:r>
              <a:rPr lang="en-GB" sz="1200" b="1" dirty="0">
                <a:effectLst/>
                <a:latin typeface="Arial" panose="020B0604020202020204" pitchFamily="34" charset="0"/>
                <a:ea typeface="Arial" panose="020B0604020202020204" pitchFamily="34" charset="0"/>
              </a:rPr>
              <a:t>1: Understand my Rights</a:t>
            </a:r>
            <a:r>
              <a:rPr lang="en-GB" sz="1200" dirty="0">
                <a:effectLst/>
                <a:latin typeface="Arial" panose="020B0604020202020204" pitchFamily="34" charset="0"/>
                <a:ea typeface="Arial" panose="020B0604020202020204" pitchFamily="34" charset="0"/>
              </a:rPr>
              <a:t> - They were unsure what their rights were and how to exercise them. </a:t>
            </a:r>
          </a:p>
          <a:p>
            <a:pPr>
              <a:lnSpc>
                <a:spcPct val="115000"/>
              </a:lnSpc>
            </a:pPr>
            <a:r>
              <a:rPr lang="en-GB" sz="1200" dirty="0">
                <a:effectLst/>
                <a:latin typeface="Arial" panose="020B0604020202020204" pitchFamily="34" charset="0"/>
                <a:ea typeface="Arial" panose="020B0604020202020204" pitchFamily="34" charset="0"/>
              </a:rPr>
              <a:t>2: </a:t>
            </a:r>
            <a:r>
              <a:rPr lang="en-GB" sz="1200" b="1" dirty="0">
                <a:effectLst/>
                <a:latin typeface="Arial" panose="020B0604020202020204" pitchFamily="34" charset="0"/>
                <a:ea typeface="Arial" panose="020B0604020202020204" pitchFamily="34" charset="0"/>
              </a:rPr>
              <a:t>Chance to be involved </a:t>
            </a:r>
            <a:endParaRPr lang="en-GB" sz="1200" dirty="0">
              <a:effectLst/>
              <a:latin typeface="Arial" panose="020B0604020202020204" pitchFamily="34" charset="0"/>
              <a:ea typeface="Arial" panose="020B0604020202020204" pitchFamily="34" charset="0"/>
            </a:endParaRPr>
          </a:p>
          <a:p>
            <a:pPr>
              <a:lnSpc>
                <a:spcPct val="115000"/>
              </a:lnSpc>
            </a:pPr>
            <a:r>
              <a:rPr lang="en-GB" sz="1200" dirty="0">
                <a:effectLst/>
                <a:latin typeface="Arial" panose="020B0604020202020204" pitchFamily="34" charset="0"/>
                <a:ea typeface="Arial" panose="020B0604020202020204" pitchFamily="34" charset="0"/>
              </a:rPr>
              <a:t>3: </a:t>
            </a:r>
            <a:r>
              <a:rPr lang="en-GB" sz="1200" b="1" dirty="0">
                <a:effectLst/>
                <a:latin typeface="Arial" panose="020B0604020202020204" pitchFamily="34" charset="0"/>
                <a:ea typeface="Arial" panose="020B0604020202020204" pitchFamily="34" charset="0"/>
              </a:rPr>
              <a:t>Remember</a:t>
            </a:r>
            <a:r>
              <a:rPr lang="en-GB" sz="1200" dirty="0">
                <a:effectLst/>
                <a:latin typeface="Arial" panose="020B0604020202020204" pitchFamily="34" charset="0"/>
                <a:ea typeface="Arial" panose="020B0604020202020204" pitchFamily="34" charset="0"/>
              </a:rPr>
              <a:t> - It's my Choice - “It’s my Choice” What is? The do not get what they get to choose</a:t>
            </a:r>
          </a:p>
          <a:p>
            <a:pPr>
              <a:lnSpc>
                <a:spcPct val="115000"/>
              </a:lnSpc>
            </a:pPr>
            <a:r>
              <a:rPr lang="en-GB" sz="1200" dirty="0">
                <a:effectLst/>
                <a:latin typeface="Arial" panose="020B0604020202020204" pitchFamily="34" charset="0"/>
                <a:ea typeface="Arial" panose="020B0604020202020204" pitchFamily="34" charset="0"/>
              </a:rPr>
              <a:t>4: </a:t>
            </a:r>
            <a:r>
              <a:rPr lang="en-GB" sz="1200" b="1" dirty="0">
                <a:effectLst/>
                <a:latin typeface="Arial" panose="020B0604020202020204" pitchFamily="34" charset="0"/>
                <a:ea typeface="Arial" panose="020B0604020202020204" pitchFamily="34" charset="0"/>
              </a:rPr>
              <a:t>Value Me</a:t>
            </a:r>
            <a:r>
              <a:rPr lang="en-GB" sz="1200" dirty="0">
                <a:effectLst/>
                <a:latin typeface="Arial" panose="020B0604020202020204" pitchFamily="34" charset="0"/>
                <a:ea typeface="Arial" panose="020B0604020202020204" pitchFamily="34" charset="0"/>
              </a:rPr>
              <a:t> - </a:t>
            </a:r>
          </a:p>
          <a:p>
            <a:pPr>
              <a:lnSpc>
                <a:spcPct val="115000"/>
              </a:lnSpc>
            </a:pPr>
            <a:r>
              <a:rPr lang="en-GB" sz="1200" dirty="0">
                <a:effectLst/>
                <a:latin typeface="Arial" panose="020B0604020202020204" pitchFamily="34" charset="0"/>
                <a:ea typeface="Arial" panose="020B0604020202020204" pitchFamily="34" charset="0"/>
              </a:rPr>
              <a:t>5: </a:t>
            </a:r>
            <a:r>
              <a:rPr lang="en-GB" sz="1200" b="1" dirty="0">
                <a:effectLst/>
                <a:latin typeface="Arial" panose="020B0604020202020204" pitchFamily="34" charset="0"/>
                <a:ea typeface="Arial" panose="020B0604020202020204" pitchFamily="34" charset="0"/>
              </a:rPr>
              <a:t>Support Me</a:t>
            </a:r>
            <a:r>
              <a:rPr lang="en-GB" sz="1200" dirty="0">
                <a:effectLst/>
                <a:latin typeface="Arial" panose="020B0604020202020204" pitchFamily="34" charset="0"/>
                <a:ea typeface="Arial" panose="020B0604020202020204" pitchFamily="34" charset="0"/>
              </a:rPr>
              <a:t> - Group feels that they have staff and people who they trust to help support them.</a:t>
            </a:r>
          </a:p>
          <a:p>
            <a:pPr>
              <a:lnSpc>
                <a:spcPct val="115000"/>
              </a:lnSpc>
            </a:pPr>
            <a:r>
              <a:rPr lang="en-GB" sz="1200" dirty="0">
                <a:effectLst/>
                <a:latin typeface="Arial" panose="020B0604020202020204" pitchFamily="34" charset="0"/>
                <a:ea typeface="Arial" panose="020B0604020202020204" pitchFamily="34" charset="0"/>
              </a:rPr>
              <a:t>6: </a:t>
            </a:r>
            <a:r>
              <a:rPr lang="en-GB" sz="1200" b="1" dirty="0">
                <a:effectLst/>
                <a:latin typeface="Arial" panose="020B0604020202020204" pitchFamily="34" charset="0"/>
                <a:ea typeface="Arial" panose="020B0604020202020204" pitchFamily="34" charset="0"/>
              </a:rPr>
              <a:t>Work Together</a:t>
            </a:r>
            <a:r>
              <a:rPr lang="en-GB" sz="1200" dirty="0">
                <a:effectLst/>
                <a:latin typeface="Arial" panose="020B0604020202020204" pitchFamily="34" charset="0"/>
                <a:ea typeface="Arial" panose="020B0604020202020204" pitchFamily="34" charset="0"/>
              </a:rPr>
              <a:t> - Group enjoy working with new people and sharing experiences, but one young person said he only gets asked what he feels but nothing else</a:t>
            </a:r>
          </a:p>
          <a:p>
            <a:pPr>
              <a:lnSpc>
                <a:spcPct val="115000"/>
              </a:lnSpc>
            </a:pPr>
            <a:r>
              <a:rPr lang="en-GB" sz="1200" dirty="0">
                <a:effectLst/>
                <a:latin typeface="Arial" panose="020B0604020202020204" pitchFamily="34" charset="0"/>
                <a:ea typeface="Arial" panose="020B0604020202020204" pitchFamily="34" charset="0"/>
              </a:rPr>
              <a:t>7: </a:t>
            </a:r>
            <a:r>
              <a:rPr lang="en-GB" sz="1200" b="1" dirty="0">
                <a:effectLst/>
                <a:latin typeface="Arial" panose="020B0604020202020204" pitchFamily="34" charset="0"/>
                <a:ea typeface="Arial" panose="020B0604020202020204" pitchFamily="34" charset="0"/>
              </a:rPr>
              <a:t>Keep in Touch</a:t>
            </a:r>
            <a:r>
              <a:rPr lang="en-GB" sz="1200" dirty="0">
                <a:effectLst/>
                <a:latin typeface="Arial" panose="020B0604020202020204" pitchFamily="34" charset="0"/>
                <a:ea typeface="Arial" panose="020B0604020202020204" pitchFamily="34" charset="0"/>
              </a:rPr>
              <a:t> - Group rarely gets feedback about next steps in consultations. </a:t>
            </a:r>
          </a:p>
        </p:txBody>
      </p:sp>
      <p:sp>
        <p:nvSpPr>
          <p:cNvPr id="8" name="TextBox 7">
            <a:extLst>
              <a:ext uri="{FF2B5EF4-FFF2-40B4-BE49-F238E27FC236}">
                <a16:creationId xmlns:a16="http://schemas.microsoft.com/office/drawing/2014/main" id="{1B0089DC-1DD0-4156-8A03-64320E1753C9}"/>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13</a:t>
            </a:r>
            <a:endParaRPr lang="en-GB" dirty="0">
              <a:solidFill>
                <a:schemeClr val="bg1"/>
              </a:solidFill>
            </a:endParaRPr>
          </a:p>
        </p:txBody>
      </p:sp>
      <p:sp>
        <p:nvSpPr>
          <p:cNvPr id="2" name="Text Box 51">
            <a:extLst>
              <a:ext uri="{FF2B5EF4-FFF2-40B4-BE49-F238E27FC236}">
                <a16:creationId xmlns:a16="http://schemas.microsoft.com/office/drawing/2014/main" id="{DDEF054A-BE3C-54C3-553C-1D36CCAA07F4}"/>
              </a:ext>
            </a:extLst>
          </p:cNvPr>
          <p:cNvSpPr txBox="1"/>
          <p:nvPr/>
        </p:nvSpPr>
        <p:spPr>
          <a:xfrm>
            <a:off x="802005" y="600828"/>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3: What you told us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3" name="Text Box 25">
            <a:extLst>
              <a:ext uri="{FF2B5EF4-FFF2-40B4-BE49-F238E27FC236}">
                <a16:creationId xmlns:a16="http://schemas.microsoft.com/office/drawing/2014/main" id="{59EB0604-C4B2-EF7F-056D-458CD992BEB4}"/>
              </a:ext>
            </a:extLst>
          </p:cNvPr>
          <p:cNvSpPr txBox="1"/>
          <p:nvPr/>
        </p:nvSpPr>
        <p:spPr>
          <a:xfrm>
            <a:off x="644525" y="1020199"/>
            <a:ext cx="6613706" cy="117532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kern="50" dirty="0">
                <a:latin typeface="Arial"/>
                <a:ea typeface="ＭＳ 明朝"/>
                <a:cs typeface="Times New Roman"/>
              </a:rPr>
              <a:t>The council takes your views into account when making their decisions.</a:t>
            </a:r>
          </a:p>
        </p:txBody>
      </p:sp>
    </p:spTree>
    <p:extLst>
      <p:ext uri="{BB962C8B-B14F-4D97-AF65-F5344CB8AC3E}">
        <p14:creationId xmlns:p14="http://schemas.microsoft.com/office/powerpoint/2010/main" val="32863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470310" y="332754"/>
            <a:ext cx="6448015"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4: Our Priority Action Plans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2443390" y="930480"/>
            <a:ext cx="4757600" cy="2011503"/>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Based on what you told us, and what people who work in Ealing supporting children and young people with SEND and what the families told us, an action plan for each of our 4 Priorities </a:t>
            </a:r>
            <a:r>
              <a:rPr lang="en-GB" kern="50" dirty="0">
                <a:solidFill>
                  <a:schemeClr val="bg1"/>
                </a:solidFill>
                <a:latin typeface="Arial"/>
                <a:ea typeface="ＭＳ 明朝"/>
                <a:cs typeface="Times New Roman"/>
              </a:rPr>
              <a:t>for the next 3 years </a:t>
            </a:r>
            <a:r>
              <a:rPr lang="en-GB" kern="50" dirty="0">
                <a:latin typeface="Arial"/>
                <a:ea typeface="ＭＳ 明朝"/>
                <a:cs typeface="Times New Roman"/>
              </a:rPr>
              <a:t>has been written down.  </a:t>
            </a:r>
          </a:p>
        </p:txBody>
      </p:sp>
      <p:pic>
        <p:nvPicPr>
          <p:cNvPr id="15" name="Picture 14" descr="A picture containing graphical user interface&#10;&#10;Description automatically generated">
            <a:extLst>
              <a:ext uri="{FF2B5EF4-FFF2-40B4-BE49-F238E27FC236}">
                <a16:creationId xmlns:a16="http://schemas.microsoft.com/office/drawing/2014/main" id="{204D7532-0D66-43A3-86FC-C1EB4696EE0F}"/>
              </a:ext>
            </a:extLst>
          </p:cNvPr>
          <p:cNvPicPr>
            <a:picLocks noChangeAspect="1"/>
          </p:cNvPicPr>
          <p:nvPr/>
        </p:nvPicPr>
        <p:blipFill>
          <a:blip r:embed="rId3"/>
          <a:stretch>
            <a:fillRect/>
          </a:stretch>
        </p:blipFill>
        <p:spPr>
          <a:xfrm>
            <a:off x="470310" y="5153065"/>
            <a:ext cx="1747520" cy="1743710"/>
          </a:xfrm>
          <a:prstGeom prst="rect">
            <a:avLst/>
          </a:prstGeom>
        </p:spPr>
      </p:pic>
      <p:sp>
        <p:nvSpPr>
          <p:cNvPr id="17" name="TextBox 16">
            <a:extLst>
              <a:ext uri="{FF2B5EF4-FFF2-40B4-BE49-F238E27FC236}">
                <a16:creationId xmlns:a16="http://schemas.microsoft.com/office/drawing/2014/main" id="{7CE75377-8523-4AA7-BA11-BC825E2AF182}"/>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14</a:t>
            </a:r>
            <a:endParaRPr lang="en-GB" dirty="0">
              <a:solidFill>
                <a:schemeClr val="bg1"/>
              </a:solidFill>
            </a:endParaRPr>
          </a:p>
        </p:txBody>
      </p:sp>
      <p:pic>
        <p:nvPicPr>
          <p:cNvPr id="16" name="Picture 15" descr="Meeting agenda">
            <a:extLst>
              <a:ext uri="{FF2B5EF4-FFF2-40B4-BE49-F238E27FC236}">
                <a16:creationId xmlns:a16="http://schemas.microsoft.com/office/drawing/2014/main" id="{B0D8D62C-47D2-4C5F-BD73-FE770095397A}"/>
              </a:ext>
            </a:extLst>
          </p:cNvPr>
          <p:cNvPicPr>
            <a:picLocks noChangeAspect="1"/>
          </p:cNvPicPr>
          <p:nvPr/>
        </p:nvPicPr>
        <p:blipFill rotWithShape="1">
          <a:blip r:embed="rId4">
            <a:extLst>
              <a:ext uri="{28A0092B-C50C-407E-A947-70E740481C1C}">
                <a14:useLocalDpi xmlns:a14="http://schemas.microsoft.com/office/drawing/2010/main" val="0"/>
              </a:ext>
            </a:extLst>
          </a:blip>
          <a:srcRect r="-3676" b="21402"/>
          <a:stretch/>
        </p:blipFill>
        <p:spPr bwMode="auto">
          <a:xfrm>
            <a:off x="294953" y="1234454"/>
            <a:ext cx="1970631" cy="1493771"/>
          </a:xfrm>
          <a:prstGeom prst="rect">
            <a:avLst/>
          </a:prstGeom>
          <a:noFill/>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1FD07C99-1375-4718-ABFD-ABD0FB3D80BA}"/>
              </a:ext>
            </a:extLst>
          </p:cNvPr>
          <p:cNvSpPr txBox="1"/>
          <p:nvPr/>
        </p:nvSpPr>
        <p:spPr>
          <a:xfrm>
            <a:off x="2351723" y="7439929"/>
            <a:ext cx="4896678" cy="1477328"/>
          </a:xfrm>
          <a:prstGeom prst="rect">
            <a:avLst/>
          </a:prstGeom>
          <a:noFill/>
        </p:spPr>
        <p:txBody>
          <a:bodyPr wrap="square">
            <a:spAutoFit/>
          </a:bodyPr>
          <a:lstStyle/>
          <a:p>
            <a:r>
              <a:rPr lang="en-GB" kern="50" dirty="0">
                <a:solidFill>
                  <a:schemeClr val="bg1"/>
                </a:solidFill>
                <a:latin typeface="Arial"/>
                <a:ea typeface="ＭＳ 明朝"/>
                <a:cs typeface="Times New Roman"/>
              </a:rPr>
              <a:t>The plans have set out check points dates when we can ask for priority leads to tell us how they are doing, or if we need to do something else to get the goal (where we want to be).</a:t>
            </a:r>
          </a:p>
        </p:txBody>
      </p:sp>
      <p:sp>
        <p:nvSpPr>
          <p:cNvPr id="21" name="TextBox 20">
            <a:extLst>
              <a:ext uri="{FF2B5EF4-FFF2-40B4-BE49-F238E27FC236}">
                <a16:creationId xmlns:a16="http://schemas.microsoft.com/office/drawing/2014/main" id="{A6AE89FA-E25A-429D-8D49-C527AA71F11E}"/>
              </a:ext>
            </a:extLst>
          </p:cNvPr>
          <p:cNvSpPr txBox="1"/>
          <p:nvPr/>
        </p:nvSpPr>
        <p:spPr>
          <a:xfrm>
            <a:off x="2351723" y="5240088"/>
            <a:ext cx="4645425" cy="1477328"/>
          </a:xfrm>
          <a:prstGeom prst="rect">
            <a:avLst/>
          </a:prstGeom>
          <a:noFill/>
        </p:spPr>
        <p:txBody>
          <a:bodyPr wrap="square">
            <a:spAutoFit/>
          </a:bodyPr>
          <a:lstStyle/>
          <a:p>
            <a:r>
              <a:rPr lang="en-GB" kern="50" dirty="0">
                <a:solidFill>
                  <a:schemeClr val="bg1"/>
                </a:solidFill>
                <a:latin typeface="Arial"/>
                <a:ea typeface="ＭＳ 明朝"/>
                <a:cs typeface="Times New Roman"/>
              </a:rPr>
              <a:t>The Action plans have been written by the people that are leading on each of the 4 priorities.  They are responsible helping everyone in the Priority Action plan with reaching their goals.  </a:t>
            </a:r>
            <a:endParaRPr lang="en-GB" dirty="0">
              <a:solidFill>
                <a:schemeClr val="bg1"/>
              </a:solidFill>
            </a:endParaRPr>
          </a:p>
        </p:txBody>
      </p:sp>
      <p:pic>
        <p:nvPicPr>
          <p:cNvPr id="22" name="Picture 21">
            <a:extLst>
              <a:ext uri="{FF2B5EF4-FFF2-40B4-BE49-F238E27FC236}">
                <a16:creationId xmlns:a16="http://schemas.microsoft.com/office/drawing/2014/main" id="{29179226-1322-4299-AA9B-913A44A19C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4525" y="3424389"/>
            <a:ext cx="1298615" cy="1298615"/>
          </a:xfrm>
          <a:prstGeom prst="rect">
            <a:avLst/>
          </a:prstGeom>
          <a:noFill/>
        </p:spPr>
      </p:pic>
      <p:sp>
        <p:nvSpPr>
          <p:cNvPr id="23" name="TextBox 22">
            <a:extLst>
              <a:ext uri="{FF2B5EF4-FFF2-40B4-BE49-F238E27FC236}">
                <a16:creationId xmlns:a16="http://schemas.microsoft.com/office/drawing/2014/main" id="{E09799A7-3394-440B-8627-DC3927510FB6}"/>
              </a:ext>
            </a:extLst>
          </p:cNvPr>
          <p:cNvSpPr txBox="1"/>
          <p:nvPr/>
        </p:nvSpPr>
        <p:spPr>
          <a:xfrm>
            <a:off x="2351723" y="3261379"/>
            <a:ext cx="4566602" cy="646331"/>
          </a:xfrm>
          <a:prstGeom prst="rect">
            <a:avLst/>
          </a:prstGeom>
          <a:noFill/>
        </p:spPr>
        <p:txBody>
          <a:bodyPr wrap="square">
            <a:spAutoFit/>
          </a:bodyPr>
          <a:lstStyle/>
          <a:p>
            <a:r>
              <a:rPr lang="en-GB" kern="50" dirty="0">
                <a:solidFill>
                  <a:schemeClr val="bg1"/>
                </a:solidFill>
                <a:latin typeface="Arial"/>
                <a:ea typeface="ＭＳ 明朝"/>
                <a:cs typeface="Times New Roman"/>
              </a:rPr>
              <a:t>The 4 Priority action plans set out the goals for each priority (what we want to achieve)</a:t>
            </a:r>
            <a:endParaRPr lang="en-GB" dirty="0"/>
          </a:p>
        </p:txBody>
      </p:sp>
      <p:pic>
        <p:nvPicPr>
          <p:cNvPr id="2" name="Picture 1">
            <a:extLst>
              <a:ext uri="{FF2B5EF4-FFF2-40B4-BE49-F238E27FC236}">
                <a16:creationId xmlns:a16="http://schemas.microsoft.com/office/drawing/2014/main" id="{C2C00956-415F-1077-2D4B-C8CB78EB1B06}"/>
              </a:ext>
            </a:extLst>
          </p:cNvPr>
          <p:cNvPicPr>
            <a:picLocks noChangeAspect="1"/>
          </p:cNvPicPr>
          <p:nvPr/>
        </p:nvPicPr>
        <p:blipFill>
          <a:blip r:embed="rId6"/>
          <a:stretch>
            <a:fillRect/>
          </a:stretch>
        </p:blipFill>
        <p:spPr>
          <a:xfrm>
            <a:off x="634679" y="7619951"/>
            <a:ext cx="1583151" cy="841563"/>
          </a:xfrm>
          <a:prstGeom prst="rect">
            <a:avLst/>
          </a:prstGeom>
        </p:spPr>
      </p:pic>
    </p:spTree>
    <p:extLst>
      <p:ext uri="{BB962C8B-B14F-4D97-AF65-F5344CB8AC3E}">
        <p14:creationId xmlns:p14="http://schemas.microsoft.com/office/powerpoint/2010/main" val="268832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4: Our Priorities and Aims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12787" y="1544729"/>
            <a:ext cx="6613706" cy="2928633"/>
          </a:xfrm>
          <a:prstGeom prst="rect">
            <a:avLst/>
          </a:prstGeom>
          <a:solidFill>
            <a:schemeClr val="accent3">
              <a:lumMod val="20000"/>
              <a:lumOff val="80000"/>
            </a:schemeClr>
          </a:soli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For Our </a:t>
            </a:r>
            <a:r>
              <a:rPr lang="en-GB" b="1" kern="50" dirty="0">
                <a:latin typeface="Arial"/>
                <a:ea typeface="ＭＳ 明朝"/>
                <a:cs typeface="Times New Roman"/>
              </a:rPr>
              <a:t>Priority 1 </a:t>
            </a:r>
            <a:r>
              <a:rPr lang="en-GB" kern="50" dirty="0">
                <a:latin typeface="Arial"/>
                <a:ea typeface="ＭＳ 明朝"/>
                <a:cs typeface="Times New Roman"/>
              </a:rPr>
              <a:t>we have chosen :</a:t>
            </a:r>
          </a:p>
          <a:p>
            <a:endParaRPr lang="en-GB" kern="50" dirty="0">
              <a:latin typeface="Arial"/>
              <a:ea typeface="ＭＳ 明朝"/>
              <a:cs typeface="Times New Roman"/>
            </a:endParaRPr>
          </a:p>
          <a:p>
            <a:r>
              <a:rPr lang="en-GB" i="1" kern="50" dirty="0">
                <a:latin typeface="Arial"/>
                <a:ea typeface="ＭＳ 明朝"/>
                <a:cs typeface="Times New Roman"/>
              </a:rPr>
              <a:t>‘To provide guidance, earlier identification of needs and support for children, young people and their families, so that schools and settings feel supported to welcome every child and young person, and set the highest expectations for them.</a:t>
            </a:r>
          </a:p>
          <a:p>
            <a:endParaRPr lang="en-GB" i="1" kern="50" dirty="0">
              <a:latin typeface="Arial"/>
              <a:ea typeface="ＭＳ 明朝"/>
              <a:cs typeface="Times New Roman"/>
            </a:endParaRPr>
          </a:p>
          <a:p>
            <a:r>
              <a:rPr lang="en-GB" i="1" kern="50" dirty="0">
                <a:latin typeface="Arial"/>
                <a:ea typeface="ＭＳ 明朝"/>
                <a:cs typeface="Times New Roman"/>
              </a:rPr>
              <a:t>The </a:t>
            </a:r>
            <a:r>
              <a:rPr lang="en-GB" b="1" i="1" kern="50" dirty="0">
                <a:latin typeface="Arial"/>
                <a:ea typeface="ＭＳ 明朝"/>
                <a:cs typeface="Times New Roman"/>
              </a:rPr>
              <a:t>aim </a:t>
            </a:r>
            <a:r>
              <a:rPr lang="en-GB" i="1" kern="50" dirty="0">
                <a:latin typeface="Arial"/>
                <a:ea typeface="ＭＳ 明朝"/>
                <a:cs typeface="Times New Roman"/>
              </a:rPr>
              <a:t>is: Ensure best practice is common practice to provide the right support. </a:t>
            </a:r>
          </a:p>
          <a:p>
            <a:endParaRPr lang="en-GB" i="1" dirty="0">
              <a:solidFill>
                <a:schemeClr val="bg1"/>
              </a:solidFill>
              <a:latin typeface="Arial" panose="020B0604020202020204" pitchFamily="34" charset="0"/>
              <a:cs typeface="Arial" panose="020B0604020202020204" pitchFamily="34" charset="0"/>
            </a:endParaRPr>
          </a:p>
          <a:p>
            <a:endParaRPr lang="en-GB" sz="1600" kern="50" dirty="0">
              <a:latin typeface="Arial"/>
              <a:ea typeface="ＭＳ 明朝"/>
              <a:cs typeface="Times New Roman"/>
            </a:endParaRPr>
          </a:p>
        </p:txBody>
      </p:sp>
      <p:sp>
        <p:nvSpPr>
          <p:cNvPr id="12" name="Text Box 26"/>
          <p:cNvSpPr txBox="1"/>
          <p:nvPr/>
        </p:nvSpPr>
        <p:spPr>
          <a:xfrm>
            <a:off x="2894648" y="4808795"/>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means that we will offer support and identify any needs early</a:t>
            </a:r>
          </a:p>
        </p:txBody>
      </p:sp>
      <p:sp>
        <p:nvSpPr>
          <p:cNvPr id="13" name="Text Box 27"/>
          <p:cNvSpPr txBox="1"/>
          <p:nvPr/>
        </p:nvSpPr>
        <p:spPr>
          <a:xfrm>
            <a:off x="2894648" y="6345714"/>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Make sure that schools and settings feel supported to welcome every child and young person and to make them feel happy and comfortable </a:t>
            </a: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do this by m</a:t>
            </a:r>
            <a:r>
              <a:rPr lang="en-GB" sz="1600" kern="50" dirty="0">
                <a:effectLst/>
                <a:latin typeface="Arial"/>
                <a:ea typeface="ＭＳ 明朝"/>
                <a:cs typeface="Times New Roman"/>
              </a:rPr>
              <a:t>aking sure everyone has the correct support</a:t>
            </a:r>
          </a:p>
        </p:txBody>
      </p:sp>
      <p:pic>
        <p:nvPicPr>
          <p:cNvPr id="10" name="Picture 9" descr="Tick Yes">
            <a:extLst>
              <a:ext uri="{FF2B5EF4-FFF2-40B4-BE49-F238E27FC236}">
                <a16:creationId xmlns:a16="http://schemas.microsoft.com/office/drawing/2014/main" id="{36D491E5-3F2A-4BFC-891D-47025E86F5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008" y="8402660"/>
            <a:ext cx="1357449" cy="1357449"/>
          </a:xfrm>
          <a:prstGeom prst="rect">
            <a:avLst/>
          </a:prstGeom>
          <a:noFill/>
          <a:ln>
            <a:noFill/>
          </a:ln>
        </p:spPr>
      </p:pic>
      <p:sp>
        <p:nvSpPr>
          <p:cNvPr id="15" name="TextBox 14">
            <a:extLst>
              <a:ext uri="{FF2B5EF4-FFF2-40B4-BE49-F238E27FC236}">
                <a16:creationId xmlns:a16="http://schemas.microsoft.com/office/drawing/2014/main" id="{CA88E5CE-BE39-4C60-A95C-44D5780DA59D}"/>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9</a:t>
            </a:r>
            <a:endParaRPr lang="en-GB" dirty="0">
              <a:solidFill>
                <a:schemeClr val="bg1"/>
              </a:solidFill>
            </a:endParaRPr>
          </a:p>
        </p:txBody>
      </p:sp>
      <p:pic>
        <p:nvPicPr>
          <p:cNvPr id="18" name="Picture 17" descr="Support writing 1">
            <a:extLst>
              <a:ext uri="{FF2B5EF4-FFF2-40B4-BE49-F238E27FC236}">
                <a16:creationId xmlns:a16="http://schemas.microsoft.com/office/drawing/2014/main" id="{4BB8F2F2-6884-4805-B83B-DAEE9BB4AE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0567" y="4672134"/>
            <a:ext cx="1679947" cy="1679947"/>
          </a:xfrm>
          <a:prstGeom prst="rect">
            <a:avLst/>
          </a:prstGeom>
          <a:noFill/>
          <a:ln>
            <a:noFill/>
          </a:ln>
        </p:spPr>
      </p:pic>
      <p:pic>
        <p:nvPicPr>
          <p:cNvPr id="2054" name="Picture 6" descr="Lesson Help 2">
            <a:extLst>
              <a:ext uri="{FF2B5EF4-FFF2-40B4-BE49-F238E27FC236}">
                <a16:creationId xmlns:a16="http://schemas.microsoft.com/office/drawing/2014/main" id="{BB1489CA-A382-485E-BB9B-0D21489E1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67" y="6301394"/>
            <a:ext cx="1840735" cy="184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6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2: Our Priorities and Aims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12787" y="1303475"/>
            <a:ext cx="6613706" cy="2557667"/>
          </a:xfrm>
          <a:prstGeom prst="rect">
            <a:avLst/>
          </a:prstGeom>
          <a:solidFill>
            <a:srgbClr val="CCFFCC"/>
          </a:solid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For Our </a:t>
            </a:r>
            <a:r>
              <a:rPr lang="en-GB" b="1" kern="50" dirty="0">
                <a:latin typeface="Arial"/>
                <a:ea typeface="ＭＳ 明朝"/>
                <a:cs typeface="Times New Roman"/>
              </a:rPr>
              <a:t>Priority 2 </a:t>
            </a:r>
            <a:r>
              <a:rPr lang="en-GB" kern="50" dirty="0">
                <a:latin typeface="Arial"/>
                <a:ea typeface="ＭＳ 明朝"/>
                <a:cs typeface="Times New Roman"/>
              </a:rPr>
              <a:t>we have chosen:</a:t>
            </a:r>
          </a:p>
          <a:p>
            <a:r>
              <a:rPr lang="en-GB" kern="50" dirty="0">
                <a:latin typeface="Arial"/>
                <a:ea typeface="ＭＳ 明朝"/>
                <a:cs typeface="Times New Roman"/>
              </a:rPr>
              <a:t> </a:t>
            </a:r>
          </a:p>
          <a:p>
            <a:r>
              <a:rPr lang="en-GB" i="1" kern="50" dirty="0">
                <a:latin typeface="Arial"/>
                <a:ea typeface="ＭＳ 明朝"/>
                <a:cs typeface="Times New Roman"/>
              </a:rPr>
              <a:t>‘Every child and young person in Ealing is prepared for the transition to a purposeful adulthood with opportunities for training and meaningful employment’</a:t>
            </a:r>
          </a:p>
          <a:p>
            <a:endParaRPr lang="en-GB" i="1" kern="50" dirty="0">
              <a:latin typeface="Arial"/>
              <a:ea typeface="ＭＳ 明朝"/>
              <a:cs typeface="Times New Roman"/>
            </a:endParaRPr>
          </a:p>
          <a:p>
            <a:r>
              <a:rPr lang="en-GB" i="1" dirty="0">
                <a:solidFill>
                  <a:schemeClr val="bg1"/>
                </a:solidFill>
                <a:latin typeface="Arial" panose="020B0604020202020204" pitchFamily="34" charset="0"/>
                <a:cs typeface="Arial" panose="020B0604020202020204" pitchFamily="34" charset="0"/>
              </a:rPr>
              <a:t>The aim is: Young People at the centre of decisions about their future</a:t>
            </a:r>
          </a:p>
          <a:p>
            <a:endParaRPr lang="en-GB" sz="1600" kern="50" dirty="0">
              <a:latin typeface="Arial"/>
              <a:ea typeface="ＭＳ 明朝"/>
              <a:cs typeface="Times New Roman"/>
            </a:endParaRPr>
          </a:p>
        </p:txBody>
      </p:sp>
      <p:sp>
        <p:nvSpPr>
          <p:cNvPr id="12" name="Text Box 26"/>
          <p:cNvSpPr txBox="1"/>
          <p:nvPr/>
        </p:nvSpPr>
        <p:spPr>
          <a:xfrm>
            <a:off x="2891472" y="45353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means that every child and young person is ready to become an adult and are supported with the transition.</a:t>
            </a:r>
          </a:p>
        </p:txBody>
      </p:sp>
      <p:sp>
        <p:nvSpPr>
          <p:cNvPr id="13" name="Text Box 27"/>
          <p:cNvSpPr txBox="1"/>
          <p:nvPr/>
        </p:nvSpPr>
        <p:spPr>
          <a:xfrm>
            <a:off x="2894648" y="6345714"/>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That there will also be training available as well as opportunities for jobs they really want. </a:t>
            </a:r>
            <a:endParaRPr lang="en-GB" sz="1600" kern="50" dirty="0">
              <a:effectLst/>
              <a:latin typeface="Arial"/>
              <a:ea typeface="ＭＳ 明朝"/>
              <a:cs typeface="Times New Roman"/>
            </a:endParaRP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do this by making sure young people are involved in any decisions about their future. </a:t>
            </a:r>
            <a:endParaRPr lang="en-GB" sz="1600" kern="50" dirty="0">
              <a:effectLst/>
              <a:latin typeface="Arial"/>
              <a:ea typeface="ＭＳ 明朝"/>
              <a:cs typeface="Times New Roman"/>
            </a:endParaRPr>
          </a:p>
        </p:txBody>
      </p:sp>
      <p:pic>
        <p:nvPicPr>
          <p:cNvPr id="10" name="Picture 9" descr="A person and a child&#10;&#10;Description automatically generated with low confidence">
            <a:extLst>
              <a:ext uri="{FF2B5EF4-FFF2-40B4-BE49-F238E27FC236}">
                <a16:creationId xmlns:a16="http://schemas.microsoft.com/office/drawing/2014/main" id="{A0C58C09-2AF0-4F26-A358-E403575F2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743" y="4535329"/>
            <a:ext cx="1617980" cy="1617980"/>
          </a:xfrm>
          <a:prstGeom prst="rect">
            <a:avLst/>
          </a:prstGeom>
        </p:spPr>
      </p:pic>
      <p:pic>
        <p:nvPicPr>
          <p:cNvPr id="2050" name="Picture 2" descr="Place training room">
            <a:extLst>
              <a:ext uri="{FF2B5EF4-FFF2-40B4-BE49-F238E27FC236}">
                <a16:creationId xmlns:a16="http://schemas.microsoft.com/office/drawing/2014/main" id="{E83E2551-A69C-41AB-AF08-54C9BAF2F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83" y="6345714"/>
            <a:ext cx="1744300" cy="1744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roup 4">
            <a:extLst>
              <a:ext uri="{FF2B5EF4-FFF2-40B4-BE49-F238E27FC236}">
                <a16:creationId xmlns:a16="http://schemas.microsoft.com/office/drawing/2014/main" id="{187FFA34-41F2-4235-BFC1-F9E184B962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903" y="8310176"/>
            <a:ext cx="1617980" cy="1617980"/>
          </a:xfrm>
          <a:prstGeom prst="rect">
            <a:avLst/>
          </a:prstGeom>
          <a:noFill/>
          <a:ln>
            <a:noFill/>
          </a:ln>
        </p:spPr>
      </p:pic>
      <p:sp>
        <p:nvSpPr>
          <p:cNvPr id="16" name="TextBox 15">
            <a:extLst>
              <a:ext uri="{FF2B5EF4-FFF2-40B4-BE49-F238E27FC236}">
                <a16:creationId xmlns:a16="http://schemas.microsoft.com/office/drawing/2014/main" id="{2A1D4266-790D-4187-95B9-DDD38925E27D}"/>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10</a:t>
            </a:r>
            <a:endParaRPr lang="en-GB" dirty="0">
              <a:solidFill>
                <a:schemeClr val="bg1"/>
              </a:solidFill>
            </a:endParaRPr>
          </a:p>
        </p:txBody>
      </p:sp>
    </p:spTree>
    <p:extLst>
      <p:ext uri="{BB962C8B-B14F-4D97-AF65-F5344CB8AC3E}">
        <p14:creationId xmlns:p14="http://schemas.microsoft.com/office/powerpoint/2010/main" val="256916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2: Our Priorities and Aims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12787" y="1303475"/>
            <a:ext cx="6613706" cy="2902653"/>
          </a:xfrm>
          <a:prstGeom prst="rect">
            <a:avLst/>
          </a:prstGeom>
          <a:solidFill>
            <a:schemeClr val="accent2">
              <a:lumMod val="20000"/>
              <a:lumOff val="80000"/>
            </a:schemeClr>
          </a:soli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For Our </a:t>
            </a:r>
            <a:r>
              <a:rPr lang="en-GB" b="1" kern="50" dirty="0">
                <a:latin typeface="Arial"/>
                <a:ea typeface="ＭＳ 明朝"/>
                <a:cs typeface="Times New Roman"/>
              </a:rPr>
              <a:t>Priority 3 </a:t>
            </a:r>
            <a:r>
              <a:rPr lang="en-GB" kern="50" dirty="0">
                <a:latin typeface="Arial"/>
                <a:ea typeface="ＭＳ 明朝"/>
                <a:cs typeface="Times New Roman"/>
              </a:rPr>
              <a:t>we have chosen:</a:t>
            </a:r>
          </a:p>
          <a:p>
            <a:r>
              <a:rPr lang="en-GB" kern="50" dirty="0">
                <a:latin typeface="Arial"/>
                <a:ea typeface="ＭＳ 明朝"/>
                <a:cs typeface="Times New Roman"/>
              </a:rPr>
              <a:t> </a:t>
            </a:r>
          </a:p>
          <a:p>
            <a:r>
              <a:rPr lang="en-GB" i="1" kern="50" dirty="0">
                <a:latin typeface="Arial"/>
                <a:ea typeface="ＭＳ 明朝"/>
                <a:cs typeface="Times New Roman"/>
              </a:rPr>
              <a:t>‘Ensure parents, young people and professionals work together to assess, review and meet needs and improve the quality of Education, Health and Care plans through co-production’</a:t>
            </a:r>
          </a:p>
          <a:p>
            <a:endParaRPr lang="en-GB" i="1" kern="50" dirty="0">
              <a:latin typeface="Arial"/>
              <a:ea typeface="ＭＳ 明朝"/>
              <a:cs typeface="Times New Roman"/>
            </a:endParaRPr>
          </a:p>
          <a:p>
            <a:r>
              <a:rPr lang="en-GB" i="1" kern="50" dirty="0">
                <a:latin typeface="Arial"/>
                <a:ea typeface="ＭＳ 明朝"/>
                <a:cs typeface="Times New Roman"/>
              </a:rPr>
              <a:t>The aim is: </a:t>
            </a:r>
            <a:r>
              <a:rPr lang="en-GB" b="1" i="1" kern="50" dirty="0">
                <a:solidFill>
                  <a:schemeClr val="bg1"/>
                </a:solidFill>
                <a:latin typeface="Arial"/>
                <a:ea typeface="ＭＳ 明朝"/>
                <a:cs typeface="Times New Roman"/>
              </a:rPr>
              <a:t>Co-production </a:t>
            </a:r>
            <a:r>
              <a:rPr lang="en-GB" i="1" kern="50" dirty="0">
                <a:latin typeface="Arial"/>
                <a:ea typeface="ＭＳ 明朝"/>
                <a:cs typeface="Times New Roman"/>
              </a:rPr>
              <a:t>is at the heart of what we do we do.</a:t>
            </a:r>
          </a:p>
          <a:p>
            <a:r>
              <a:rPr lang="en-GB" i="1" kern="50" dirty="0">
                <a:latin typeface="Arial"/>
                <a:ea typeface="ＭＳ 明朝"/>
                <a:cs typeface="Times New Roman"/>
              </a:rPr>
              <a:t>Co production means working together with parents/carers and young people. </a:t>
            </a:r>
          </a:p>
        </p:txBody>
      </p:sp>
      <p:sp>
        <p:nvSpPr>
          <p:cNvPr id="12" name="Text Box 26"/>
          <p:cNvSpPr txBox="1"/>
          <p:nvPr/>
        </p:nvSpPr>
        <p:spPr>
          <a:xfrm>
            <a:off x="2815272" y="45353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means that we will make sure parents, young people, and any professionals all work together to assess, review and meet needs of children and young people</a:t>
            </a:r>
          </a:p>
        </p:txBody>
      </p:sp>
      <p:sp>
        <p:nvSpPr>
          <p:cNvPr id="13" name="Text Box 27"/>
          <p:cNvSpPr txBox="1"/>
          <p:nvPr/>
        </p:nvSpPr>
        <p:spPr>
          <a:xfrm>
            <a:off x="2815272" y="6436701"/>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also work together to i</a:t>
            </a:r>
            <a:r>
              <a:rPr lang="en-GB" sz="1600" kern="50" dirty="0">
                <a:effectLst/>
                <a:latin typeface="Arial"/>
                <a:ea typeface="ＭＳ 明朝"/>
                <a:cs typeface="Times New Roman"/>
              </a:rPr>
              <a:t>mprove the standards of Education, Health and </a:t>
            </a:r>
            <a:r>
              <a:rPr lang="en-GB" sz="1600" kern="50" dirty="0">
                <a:latin typeface="Arial"/>
                <a:ea typeface="ＭＳ 明朝"/>
                <a:cs typeface="Times New Roman"/>
              </a:rPr>
              <a:t>Care Plans. </a:t>
            </a:r>
            <a:endParaRPr lang="en-GB" sz="1600" kern="50" dirty="0">
              <a:effectLst/>
              <a:latin typeface="Arial"/>
              <a:ea typeface="ＭＳ 明朝"/>
              <a:cs typeface="Times New Roman"/>
            </a:endParaRP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do this by making sure we all work together, and involve parents, young people and professionals. </a:t>
            </a:r>
            <a:endParaRPr lang="en-GB" sz="1600" kern="50" dirty="0">
              <a:effectLst/>
              <a:latin typeface="Arial"/>
              <a:ea typeface="ＭＳ 明朝"/>
              <a:cs typeface="Times New Roman"/>
            </a:endParaRPr>
          </a:p>
        </p:txBody>
      </p:sp>
      <p:pic>
        <p:nvPicPr>
          <p:cNvPr id="10" name="Picture 9" descr="Teens 1">
            <a:extLst>
              <a:ext uri="{FF2B5EF4-FFF2-40B4-BE49-F238E27FC236}">
                <a16:creationId xmlns:a16="http://schemas.microsoft.com/office/drawing/2014/main" id="{7344F774-0078-4B02-85F0-A5768E993C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3" y="4293576"/>
            <a:ext cx="1710690" cy="1710690"/>
          </a:xfrm>
          <a:prstGeom prst="rect">
            <a:avLst/>
          </a:prstGeom>
          <a:noFill/>
          <a:ln>
            <a:noFill/>
          </a:ln>
        </p:spPr>
      </p:pic>
      <p:pic>
        <p:nvPicPr>
          <p:cNvPr id="15" name="Picture 14" descr="Thumb up">
            <a:extLst>
              <a:ext uri="{FF2B5EF4-FFF2-40B4-BE49-F238E27FC236}">
                <a16:creationId xmlns:a16="http://schemas.microsoft.com/office/drawing/2014/main" id="{9C75F7A3-5729-46B2-AB1A-79E819FA33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943" y="6212228"/>
            <a:ext cx="1565615" cy="1565615"/>
          </a:xfrm>
          <a:prstGeom prst="rect">
            <a:avLst/>
          </a:prstGeom>
          <a:noFill/>
          <a:ln>
            <a:noFill/>
          </a:ln>
        </p:spPr>
      </p:pic>
      <p:sp>
        <p:nvSpPr>
          <p:cNvPr id="16" name="TextBox 15">
            <a:extLst>
              <a:ext uri="{FF2B5EF4-FFF2-40B4-BE49-F238E27FC236}">
                <a16:creationId xmlns:a16="http://schemas.microsoft.com/office/drawing/2014/main" id="{ED04B902-1A28-4DBA-B686-F9A6770900A0}"/>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11</a:t>
            </a:r>
            <a:endParaRPr lang="en-GB" dirty="0">
              <a:solidFill>
                <a:schemeClr val="bg1"/>
              </a:solidFill>
            </a:endParaRPr>
          </a:p>
        </p:txBody>
      </p:sp>
      <p:pic>
        <p:nvPicPr>
          <p:cNvPr id="17" name="Picture 16" descr="Group 4">
            <a:extLst>
              <a:ext uri="{FF2B5EF4-FFF2-40B4-BE49-F238E27FC236}">
                <a16:creationId xmlns:a16="http://schemas.microsoft.com/office/drawing/2014/main" id="{6892F9A4-3210-4280-92FC-21CB5B89A0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943" y="8268562"/>
            <a:ext cx="1710690" cy="1710690"/>
          </a:xfrm>
          <a:prstGeom prst="rect">
            <a:avLst/>
          </a:prstGeom>
          <a:noFill/>
          <a:ln>
            <a:noFill/>
          </a:ln>
        </p:spPr>
      </p:pic>
    </p:spTree>
    <p:extLst>
      <p:ext uri="{BB962C8B-B14F-4D97-AF65-F5344CB8AC3E}">
        <p14:creationId xmlns:p14="http://schemas.microsoft.com/office/powerpoint/2010/main" val="187542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2: Our Priorities and Aims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12787" y="1303475"/>
            <a:ext cx="6613706" cy="3046433"/>
          </a:xfrm>
          <a:prstGeom prst="rect">
            <a:avLst/>
          </a:prstGeom>
          <a:solidFill>
            <a:schemeClr val="accent6">
              <a:lumMod val="20000"/>
              <a:lumOff val="80000"/>
            </a:schemeClr>
          </a:solid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For Our </a:t>
            </a:r>
            <a:r>
              <a:rPr lang="en-GB" b="1" kern="50" dirty="0">
                <a:latin typeface="Arial"/>
                <a:ea typeface="ＭＳ 明朝"/>
                <a:cs typeface="Times New Roman"/>
              </a:rPr>
              <a:t>Priority 4 </a:t>
            </a:r>
            <a:r>
              <a:rPr lang="en-GB" kern="50" dirty="0">
                <a:latin typeface="Arial"/>
                <a:ea typeface="ＭＳ 明朝"/>
                <a:cs typeface="Times New Roman"/>
              </a:rPr>
              <a:t>we have chosen:</a:t>
            </a:r>
          </a:p>
          <a:p>
            <a:r>
              <a:rPr lang="en-GB" kern="50" dirty="0">
                <a:latin typeface="Arial"/>
                <a:ea typeface="ＭＳ 明朝"/>
                <a:cs typeface="Times New Roman"/>
              </a:rPr>
              <a:t> </a:t>
            </a:r>
          </a:p>
          <a:p>
            <a:r>
              <a:rPr lang="en-GB" i="1" kern="50" dirty="0">
                <a:latin typeface="Arial"/>
                <a:ea typeface="ＭＳ 明朝"/>
                <a:cs typeface="Times New Roman"/>
              </a:rPr>
              <a:t>‘Ensure sufficiency of provision in settings, schools and services so that children and young people can have their health, social care and educational needs met and feel part of the wider local community’</a:t>
            </a:r>
          </a:p>
          <a:p>
            <a:endParaRPr lang="en-GB" kern="50" dirty="0">
              <a:latin typeface="Arial"/>
              <a:ea typeface="ＭＳ 明朝"/>
              <a:cs typeface="Times New Roman"/>
            </a:endParaRPr>
          </a:p>
          <a:p>
            <a:r>
              <a:rPr lang="en-GB" i="1" kern="50" dirty="0">
                <a:latin typeface="Arial"/>
                <a:ea typeface="ＭＳ 明朝"/>
                <a:cs typeface="Times New Roman"/>
              </a:rPr>
              <a:t>The aim is : Embed a sustainable offer based on the </a:t>
            </a:r>
            <a:r>
              <a:rPr lang="en-GB" b="1" i="1" kern="50" dirty="0">
                <a:solidFill>
                  <a:schemeClr val="bg1"/>
                </a:solidFill>
                <a:latin typeface="Arial"/>
                <a:ea typeface="ＭＳ 明朝"/>
                <a:cs typeface="Times New Roman"/>
              </a:rPr>
              <a:t>graduated response</a:t>
            </a:r>
          </a:p>
        </p:txBody>
      </p:sp>
      <p:sp>
        <p:nvSpPr>
          <p:cNvPr id="12" name="Text Box 26"/>
          <p:cNvSpPr txBox="1"/>
          <p:nvPr/>
        </p:nvSpPr>
        <p:spPr>
          <a:xfrm>
            <a:off x="2815271" y="45353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means that we will make sure we will deliver good quality in settings, schools, and services. </a:t>
            </a:r>
          </a:p>
        </p:txBody>
      </p:sp>
      <p:sp>
        <p:nvSpPr>
          <p:cNvPr id="13" name="Text Box 27"/>
          <p:cNvSpPr txBox="1"/>
          <p:nvPr/>
        </p:nvSpPr>
        <p:spPr>
          <a:xfrm>
            <a:off x="2815272" y="63387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is so that children and young people can have their health, social care and educational needs met and feel part of the wider local community.  </a:t>
            </a:r>
          </a:p>
        </p:txBody>
      </p:sp>
      <p:sp>
        <p:nvSpPr>
          <p:cNvPr id="14" name="Text Box 28"/>
          <p:cNvSpPr txBox="1"/>
          <p:nvPr/>
        </p:nvSpPr>
        <p:spPr>
          <a:xfrm>
            <a:off x="2815271" y="81421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do this by making sure we use the Ealing </a:t>
            </a:r>
            <a:r>
              <a:rPr lang="en-GB" sz="1600" b="1" kern="50" dirty="0">
                <a:latin typeface="Arial"/>
                <a:ea typeface="ＭＳ 明朝"/>
                <a:cs typeface="Times New Roman"/>
              </a:rPr>
              <a:t>Graduated Response </a:t>
            </a:r>
            <a:r>
              <a:rPr lang="en-GB" sz="1600" kern="50" dirty="0">
                <a:latin typeface="Arial"/>
                <a:ea typeface="ＭＳ 明朝"/>
                <a:cs typeface="Times New Roman"/>
              </a:rPr>
              <a:t>tool. The graduated response approaches are set up in four parts. ‘Assess, Plan, Do, Review'. This means: look at the situation, make a plan, follow the plan and then review it to see if it is working or not. </a:t>
            </a:r>
            <a:endParaRPr lang="en-GB" sz="1600" kern="50" dirty="0">
              <a:effectLst/>
              <a:latin typeface="Arial"/>
              <a:ea typeface="ＭＳ 明朝"/>
              <a:cs typeface="Times New Roman"/>
            </a:endParaRPr>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a:xfrm>
            <a:off x="733743" y="8142129"/>
            <a:ext cx="1617980" cy="1617980"/>
          </a:xfrm>
          <a:prstGeom prst="rect">
            <a:avLst/>
          </a:prstGeom>
        </p:spPr>
      </p:pic>
      <p:pic>
        <p:nvPicPr>
          <p:cNvPr id="10" name="Picture 9" descr="A group of people posing for a picture&#10;&#10;Description automatically generated with low confidence">
            <a:extLst>
              <a:ext uri="{FF2B5EF4-FFF2-40B4-BE49-F238E27FC236}">
                <a16:creationId xmlns:a16="http://schemas.microsoft.com/office/drawing/2014/main" id="{0A18D32D-478F-4D02-A21A-D55677C38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743" y="6338730"/>
            <a:ext cx="1617980" cy="1617979"/>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204D7532-0D66-43A3-86FC-C1EB4696EE0F}"/>
              </a:ext>
            </a:extLst>
          </p:cNvPr>
          <p:cNvPicPr>
            <a:picLocks noChangeAspect="1"/>
          </p:cNvPicPr>
          <p:nvPr/>
        </p:nvPicPr>
        <p:blipFill>
          <a:blip r:embed="rId5"/>
          <a:stretch>
            <a:fillRect/>
          </a:stretch>
        </p:blipFill>
        <p:spPr>
          <a:xfrm>
            <a:off x="668973" y="8079264"/>
            <a:ext cx="1747520" cy="1743710"/>
          </a:xfrm>
          <a:prstGeom prst="rect">
            <a:avLst/>
          </a:prstGeom>
        </p:spPr>
      </p:pic>
      <p:sp>
        <p:nvSpPr>
          <p:cNvPr id="17" name="TextBox 16">
            <a:extLst>
              <a:ext uri="{FF2B5EF4-FFF2-40B4-BE49-F238E27FC236}">
                <a16:creationId xmlns:a16="http://schemas.microsoft.com/office/drawing/2014/main" id="{7CE75377-8523-4AA7-BA11-BC825E2AF182}"/>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12</a:t>
            </a:r>
            <a:endParaRPr lang="en-GB" dirty="0">
              <a:solidFill>
                <a:schemeClr val="bg1"/>
              </a:solidFill>
            </a:endParaRPr>
          </a:p>
        </p:txBody>
      </p:sp>
      <p:pic>
        <p:nvPicPr>
          <p:cNvPr id="19" name="Picture 18" descr="Thumb up">
            <a:extLst>
              <a:ext uri="{FF2B5EF4-FFF2-40B4-BE49-F238E27FC236}">
                <a16:creationId xmlns:a16="http://schemas.microsoft.com/office/drawing/2014/main" id="{F15EE8DA-513E-4921-B195-778046534B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4535329"/>
            <a:ext cx="1321435" cy="1321435"/>
          </a:xfrm>
          <a:prstGeom prst="rect">
            <a:avLst/>
          </a:prstGeom>
          <a:noFill/>
          <a:ln>
            <a:noFill/>
          </a:ln>
        </p:spPr>
      </p:pic>
    </p:spTree>
    <p:extLst>
      <p:ext uri="{BB962C8B-B14F-4D97-AF65-F5344CB8AC3E}">
        <p14:creationId xmlns:p14="http://schemas.microsoft.com/office/powerpoint/2010/main" val="269893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23265" y="1018699"/>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effectLst/>
                <a:latin typeface="Arial"/>
              </a:rPr>
              <a:t>Contents </a:t>
            </a:r>
          </a:p>
        </p:txBody>
      </p:sp>
      <p:sp>
        <p:nvSpPr>
          <p:cNvPr id="14" name="Text Box 28"/>
          <p:cNvSpPr txBox="1"/>
          <p:nvPr/>
        </p:nvSpPr>
        <p:spPr>
          <a:xfrm>
            <a:off x="3005859" y="6798848"/>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a:ea typeface="ＭＳ 明朝"/>
                <a:cs typeface="Times New Roman"/>
              </a:rPr>
              <a:t>If you need someone to talk to about this document, place contact Ealing Family Information Service</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Arial"/>
              <a:ea typeface="ＭＳ 明朝"/>
              <a:cs typeface="Times New Roman"/>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a:ea typeface="ＭＳ 明朝"/>
                <a:cs typeface="Times New Roman"/>
              </a:rPr>
              <a:t>Tel: 020 8825 5588 </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a:ea typeface="ＭＳ 明朝"/>
                <a:cs typeface="Times New Roman"/>
              </a:rPr>
              <a:t>Email: </a:t>
            </a:r>
            <a:r>
              <a:rPr lang="en-GB" sz="1600" b="0" i="0" u="none" strike="noStrike" kern="1200" cap="none" spc="0" baseline="0" dirty="0">
                <a:solidFill>
                  <a:schemeClr val="bg2"/>
                </a:solidFill>
                <a:uFillTx/>
                <a:latin typeface="Arial"/>
                <a:ea typeface="ＭＳ 明朝"/>
                <a:cs typeface="Times New Roman"/>
                <a:hlinkClick r:id="rId3">
                  <a:extLst>
                    <a:ext uri="{A12FA001-AC4F-418D-AE19-62706E023703}">
                      <ahyp:hlinkClr xmlns:ahyp="http://schemas.microsoft.com/office/drawing/2018/hyperlinkcolor" val="tx"/>
                    </a:ext>
                  </a:extLst>
                </a:hlinkClick>
              </a:rPr>
              <a:t>children@ealing.gov.uk</a:t>
            </a:r>
            <a:r>
              <a:rPr lang="en-GB" sz="1600" b="0" i="0" u="none" strike="noStrike" kern="1200" cap="none" spc="0" baseline="0" dirty="0">
                <a:solidFill>
                  <a:schemeClr val="bg2"/>
                </a:solidFill>
                <a:uFillTx/>
                <a:latin typeface="Arial"/>
                <a:ea typeface="ＭＳ 明朝"/>
                <a:cs typeface="Times New Roman"/>
              </a:rPr>
              <a:t> </a:t>
            </a:r>
          </a:p>
          <a:p>
            <a:pPr>
              <a:spcAft>
                <a:spcPts val="0"/>
              </a:spcAft>
            </a:pPr>
            <a:endParaRPr lang="en-GB" sz="1600" kern="50" dirty="0">
              <a:effectLst/>
              <a:highlight>
                <a:srgbClr val="FFFF00"/>
              </a:highlight>
              <a:latin typeface="Arial"/>
              <a:ea typeface="ＭＳ 明朝"/>
              <a:cs typeface="Times New Roman"/>
            </a:endParaRPr>
          </a:p>
        </p:txBody>
      </p:sp>
      <p:sp>
        <p:nvSpPr>
          <p:cNvPr id="2" name="Rectangle 1">
            <a:extLst>
              <a:ext uri="{FF2B5EF4-FFF2-40B4-BE49-F238E27FC236}">
                <a16:creationId xmlns:a16="http://schemas.microsoft.com/office/drawing/2014/main" id="{30B95B2F-FAB2-4AED-9511-6AAA06C9DAC8}"/>
              </a:ext>
            </a:extLst>
          </p:cNvPr>
          <p:cNvSpPr/>
          <p:nvPr/>
        </p:nvSpPr>
        <p:spPr>
          <a:xfrm>
            <a:off x="794657" y="1562327"/>
            <a:ext cx="6336121" cy="141514"/>
          </a:xfrm>
          <a:prstGeom prst="rect">
            <a:avLst/>
          </a:prstGeom>
          <a:solidFill>
            <a:schemeClr val="accent1">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3" name="Table 3">
            <a:extLst>
              <a:ext uri="{FF2B5EF4-FFF2-40B4-BE49-F238E27FC236}">
                <a16:creationId xmlns:a16="http://schemas.microsoft.com/office/drawing/2014/main" id="{BDF70939-CBFB-4639-9F59-FB400048520B}"/>
              </a:ext>
            </a:extLst>
          </p:cNvPr>
          <p:cNvGraphicFramePr>
            <a:graphicFrameLocks noGrp="1"/>
          </p:cNvGraphicFramePr>
          <p:nvPr>
            <p:extLst>
              <p:ext uri="{D42A27DB-BD31-4B8C-83A1-F6EECF244321}">
                <p14:modId xmlns:p14="http://schemas.microsoft.com/office/powerpoint/2010/main" val="1818006011"/>
              </p:ext>
            </p:extLst>
          </p:nvPr>
        </p:nvGraphicFramePr>
        <p:xfrm>
          <a:off x="814342" y="1920399"/>
          <a:ext cx="6216378" cy="2867394"/>
        </p:xfrm>
        <a:graphic>
          <a:graphicData uri="http://schemas.openxmlformats.org/drawingml/2006/table">
            <a:tbl>
              <a:tblPr bandRow="1">
                <a:tableStyleId>{8A107856-5554-42FB-B03E-39F5DBC370BA}</a:tableStyleId>
              </a:tblPr>
              <a:tblGrid>
                <a:gridCol w="5075900">
                  <a:extLst>
                    <a:ext uri="{9D8B030D-6E8A-4147-A177-3AD203B41FA5}">
                      <a16:colId xmlns:a16="http://schemas.microsoft.com/office/drawing/2014/main" val="421741632"/>
                    </a:ext>
                  </a:extLst>
                </a:gridCol>
                <a:gridCol w="1140478">
                  <a:extLst>
                    <a:ext uri="{9D8B030D-6E8A-4147-A177-3AD203B41FA5}">
                      <a16:colId xmlns:a16="http://schemas.microsoft.com/office/drawing/2014/main" val="1448224076"/>
                    </a:ext>
                  </a:extLst>
                </a:gridCol>
              </a:tblGrid>
              <a:tr h="578930">
                <a:tc>
                  <a:txBody>
                    <a:bodyPr/>
                    <a:lstStyle/>
                    <a:p>
                      <a:r>
                        <a:rPr lang="en-GB" b="1" dirty="0">
                          <a:latin typeface="Arial" panose="020B0604020202020204" pitchFamily="34" charset="0"/>
                          <a:cs typeface="Arial" panose="020B0604020202020204" pitchFamily="34" charset="0"/>
                        </a:rPr>
                        <a:t>Introduction to Ealing’s Special Educational Needs and Disabilities (SEND) Strategy</a:t>
                      </a:r>
                    </a:p>
                  </a:txBody>
                  <a:tcPr/>
                </a:tc>
                <a:tc>
                  <a:txBody>
                    <a:bodyPr/>
                    <a:lstStyle/>
                    <a:p>
                      <a:pPr algn="r"/>
                      <a:r>
                        <a:rPr lang="en-GB" b="0" dirty="0">
                          <a:latin typeface="Arial" panose="020B0604020202020204" pitchFamily="34" charset="0"/>
                          <a:cs typeface="Arial" panose="020B0604020202020204" pitchFamily="34" charset="0"/>
                        </a:rPr>
                        <a:t>Page 3</a:t>
                      </a:r>
                      <a:endParaRPr lang="en-GB"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7136816"/>
                  </a:ext>
                </a:extLst>
              </a:tr>
              <a:tr h="491319">
                <a:tc>
                  <a:txBody>
                    <a:bodyPr/>
                    <a:lstStyle/>
                    <a:p>
                      <a:r>
                        <a:rPr lang="en-GB" b="1" dirty="0">
                          <a:latin typeface="Arial" panose="020B0604020202020204" pitchFamily="34" charset="0"/>
                          <a:cs typeface="Arial" panose="020B0604020202020204" pitchFamily="34" charset="0"/>
                        </a:rPr>
                        <a:t>Section 1:</a:t>
                      </a:r>
                      <a:r>
                        <a:rPr lang="en-GB" sz="1800" b="1" kern="50" dirty="0">
                          <a:solidFill>
                            <a:srgbClr val="000000"/>
                          </a:solidFill>
                          <a:latin typeface="Arial" panose="020B0604020202020204" pitchFamily="34" charset="0"/>
                          <a:cs typeface="Arial" panose="020B0604020202020204" pitchFamily="34" charset="0"/>
                        </a:rPr>
                        <a:t>Our vision, mission and principles </a:t>
                      </a:r>
                      <a:endParaRPr lang="en-GB" b="1" dirty="0">
                        <a:latin typeface="Arial" panose="020B0604020202020204" pitchFamily="34" charset="0"/>
                        <a:cs typeface="Arial" panose="020B0604020202020204" pitchFamily="34" charset="0"/>
                      </a:endParaRPr>
                    </a:p>
                  </a:txBody>
                  <a:tcPr/>
                </a:tc>
                <a:tc>
                  <a:txBody>
                    <a:bodyPr/>
                    <a:lstStyle/>
                    <a:p>
                      <a:pPr algn="r"/>
                      <a:r>
                        <a:rPr lang="en-GB" dirty="0">
                          <a:latin typeface="Arial" panose="020B0604020202020204" pitchFamily="34" charset="0"/>
                          <a:cs typeface="Arial" panose="020B0604020202020204" pitchFamily="34" charset="0"/>
                        </a:rPr>
                        <a:t>Page 4</a:t>
                      </a:r>
                    </a:p>
                  </a:txBody>
                  <a:tcPr/>
                </a:tc>
                <a:extLst>
                  <a:ext uri="{0D108BD9-81ED-4DB2-BD59-A6C34878D82A}">
                    <a16:rowId xmlns:a16="http://schemas.microsoft.com/office/drawing/2014/main" val="1671053800"/>
                  </a:ext>
                </a:extLst>
              </a:tr>
              <a:tr h="6291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50" dirty="0">
                          <a:solidFill>
                            <a:srgbClr val="000000"/>
                          </a:solidFill>
                          <a:latin typeface="Arial" panose="020B0604020202020204" pitchFamily="34" charset="0"/>
                          <a:cs typeface="Arial" panose="020B0604020202020204" pitchFamily="34" charset="0"/>
                        </a:rPr>
                        <a:t>Section 2:</a:t>
                      </a:r>
                      <a:r>
                        <a:rPr lang="en-GB" b="1" dirty="0">
                          <a:latin typeface="Arial" panose="020B0604020202020204" pitchFamily="34" charset="0"/>
                          <a:cs typeface="Arial" panose="020B0604020202020204" pitchFamily="34" charset="0"/>
                        </a:rPr>
                        <a:t>Our priorities and aims </a:t>
                      </a:r>
                      <a:endParaRPr lang="en-GB" sz="1800" b="1" kern="50" dirty="0">
                        <a:solidFill>
                          <a:srgbClr val="000000"/>
                        </a:solidFill>
                        <a:latin typeface="Arial" panose="020B0604020202020204" pitchFamily="34" charset="0"/>
                        <a:cs typeface="Arial" panose="020B0604020202020204" pitchFamily="34" charset="0"/>
                      </a:endParaRPr>
                    </a:p>
                  </a:txBody>
                  <a:tcPr/>
                </a:tc>
                <a:tc>
                  <a:txBody>
                    <a:bodyPr/>
                    <a:lstStyle/>
                    <a:p>
                      <a:pPr algn="r"/>
                      <a:r>
                        <a:rPr lang="en-GB" dirty="0">
                          <a:latin typeface="Arial" panose="020B0604020202020204" pitchFamily="34" charset="0"/>
                          <a:cs typeface="Arial" panose="020B0604020202020204" pitchFamily="34" charset="0"/>
                        </a:rPr>
                        <a:t>Page 5</a:t>
                      </a:r>
                    </a:p>
                  </a:txBody>
                  <a:tcPr/>
                </a:tc>
                <a:extLst>
                  <a:ext uri="{0D108BD9-81ED-4DB2-BD59-A6C34878D82A}">
                    <a16:rowId xmlns:a16="http://schemas.microsoft.com/office/drawing/2014/main" val="566147946"/>
                  </a:ext>
                </a:extLst>
              </a:tr>
              <a:tr h="466753">
                <a:tc>
                  <a:txBody>
                    <a:bodyPr/>
                    <a:lstStyle/>
                    <a:p>
                      <a:r>
                        <a:rPr lang="en-GB" b="1" dirty="0">
                          <a:latin typeface="Arial" panose="020B0604020202020204" pitchFamily="34" charset="0"/>
                          <a:cs typeface="Arial" panose="020B0604020202020204" pitchFamily="34" charset="0"/>
                        </a:rPr>
                        <a:t>Section 3:Your views and comments</a:t>
                      </a:r>
                    </a:p>
                  </a:txBody>
                  <a:tcPr/>
                </a:tc>
                <a:tc>
                  <a:txBody>
                    <a:bodyPr/>
                    <a:lstStyle/>
                    <a:p>
                      <a:pPr algn="r"/>
                      <a:r>
                        <a:rPr lang="en-GB" dirty="0">
                          <a:latin typeface="Arial" panose="020B0604020202020204" pitchFamily="34" charset="0"/>
                          <a:cs typeface="Arial" panose="020B0604020202020204" pitchFamily="34" charset="0"/>
                        </a:rPr>
                        <a:t>Page 13</a:t>
                      </a:r>
                    </a:p>
                  </a:txBody>
                  <a:tcPr/>
                </a:tc>
                <a:extLst>
                  <a:ext uri="{0D108BD9-81ED-4DB2-BD59-A6C34878D82A}">
                    <a16:rowId xmlns:a16="http://schemas.microsoft.com/office/drawing/2014/main" val="4050737354"/>
                  </a:ext>
                </a:extLst>
              </a:tr>
              <a:tr h="491320">
                <a:tc>
                  <a:txBody>
                    <a:bodyPr/>
                    <a:lstStyle/>
                    <a:p>
                      <a:r>
                        <a:rPr lang="en-GB" b="1" dirty="0">
                          <a:latin typeface="Arial" panose="020B0604020202020204" pitchFamily="34" charset="0"/>
                          <a:cs typeface="Arial" panose="020B0604020202020204" pitchFamily="34" charset="0"/>
                        </a:rPr>
                        <a:t>Section 4: Action Plans – how Ealing will respond to your views and comments</a:t>
                      </a:r>
                    </a:p>
                  </a:txBody>
                  <a:tcPr/>
                </a:tc>
                <a:tc>
                  <a:txBody>
                    <a:bodyPr/>
                    <a:lstStyle/>
                    <a:p>
                      <a:pPr algn="r"/>
                      <a:r>
                        <a:rPr lang="en-GB" dirty="0">
                          <a:latin typeface="Arial" panose="020B0604020202020204" pitchFamily="34" charset="0"/>
                          <a:cs typeface="Arial" panose="020B0604020202020204" pitchFamily="34" charset="0"/>
                        </a:rPr>
                        <a:t>Page 14</a:t>
                      </a:r>
                    </a:p>
                  </a:txBody>
                  <a:tcPr/>
                </a:tc>
                <a:extLst>
                  <a:ext uri="{0D108BD9-81ED-4DB2-BD59-A6C34878D82A}">
                    <a16:rowId xmlns:a16="http://schemas.microsoft.com/office/drawing/2014/main" val="594213054"/>
                  </a:ext>
                </a:extLst>
              </a:tr>
            </a:tbl>
          </a:graphicData>
        </a:graphic>
      </p:graphicFrame>
      <p:sp>
        <p:nvSpPr>
          <p:cNvPr id="9" name="TextBox 8">
            <a:extLst>
              <a:ext uri="{FF2B5EF4-FFF2-40B4-BE49-F238E27FC236}">
                <a16:creationId xmlns:a16="http://schemas.microsoft.com/office/drawing/2014/main" id="{7E4E3967-33FD-4D0B-AFCB-C63734C8444E}"/>
              </a:ext>
            </a:extLst>
          </p:cNvPr>
          <p:cNvSpPr txBox="1"/>
          <p:nvPr/>
        </p:nvSpPr>
        <p:spPr>
          <a:xfrm>
            <a:off x="6559278" y="10319306"/>
            <a:ext cx="114300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Page 2</a:t>
            </a:r>
            <a:endParaRPr lang="en-GB" dirty="0">
              <a:solidFill>
                <a:schemeClr val="bg1"/>
              </a:solidFill>
            </a:endParaRPr>
          </a:p>
        </p:txBody>
      </p:sp>
      <p:pic>
        <p:nvPicPr>
          <p:cNvPr id="4" name="Picture 3" descr="Thinking Chi-Ling">
            <a:extLst>
              <a:ext uri="{FF2B5EF4-FFF2-40B4-BE49-F238E27FC236}">
                <a16:creationId xmlns:a16="http://schemas.microsoft.com/office/drawing/2014/main" id="{D10EEFA1-8847-7B8E-47A3-A0891DBD50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4342" y="6586023"/>
            <a:ext cx="1830805" cy="1830805"/>
          </a:xfrm>
          <a:prstGeom prst="rect">
            <a:avLst/>
          </a:prstGeom>
          <a:noFill/>
          <a:ln>
            <a:noFill/>
          </a:ln>
        </p:spPr>
      </p:pic>
    </p:spTree>
    <p:extLst>
      <p:ext uri="{BB962C8B-B14F-4D97-AF65-F5344CB8AC3E}">
        <p14:creationId xmlns:p14="http://schemas.microsoft.com/office/powerpoint/2010/main" val="198002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835908" y="455859"/>
            <a:ext cx="6116320" cy="1289958"/>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effectLst/>
                <a:latin typeface="Arial"/>
              </a:rPr>
              <a:t>Introduction to Ealing’s Strategy for Special Educational Needs and Disability 2023-2027</a:t>
            </a:r>
          </a:p>
        </p:txBody>
      </p:sp>
      <p:sp>
        <p:nvSpPr>
          <p:cNvPr id="11" name="Text Box 25"/>
          <p:cNvSpPr txBox="1"/>
          <p:nvPr/>
        </p:nvSpPr>
        <p:spPr>
          <a:xfrm>
            <a:off x="2891473" y="2309557"/>
            <a:ext cx="394081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Ealing Council and Ealing Health Partners  are launching a new Special Educational Needs, Disability (SEND) and Inclusion Strategy for 2022-2026. </a:t>
            </a:r>
          </a:p>
        </p:txBody>
      </p:sp>
      <p:sp>
        <p:nvSpPr>
          <p:cNvPr id="12" name="Text Box 26"/>
          <p:cNvSpPr txBox="1"/>
          <p:nvPr/>
        </p:nvSpPr>
        <p:spPr>
          <a:xfrm>
            <a:off x="2912427" y="4929833"/>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kern="50" dirty="0">
                <a:latin typeface="Arial"/>
                <a:ea typeface="ＭＳ 明朝"/>
                <a:cs typeface="Times New Roman"/>
              </a:rPr>
              <a:t>A strategy is a plan that happens over a long period of time. Our plan is for 2023-2027.</a:t>
            </a:r>
            <a:endParaRPr lang="en-GB" sz="1600" kern="50" dirty="0">
              <a:effectLst/>
              <a:latin typeface="Arial"/>
              <a:ea typeface="ＭＳ 明朝"/>
              <a:cs typeface="Times New Roman"/>
            </a:endParaRPr>
          </a:p>
        </p:txBody>
      </p:sp>
      <p:sp>
        <p:nvSpPr>
          <p:cNvPr id="13" name="Text Box 27"/>
          <p:cNvSpPr txBox="1"/>
          <p:nvPr/>
        </p:nvSpPr>
        <p:spPr>
          <a:xfrm>
            <a:off x="2912427" y="7141298"/>
            <a:ext cx="3937635" cy="1513772"/>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kern="50" dirty="0">
                <a:effectLst/>
                <a:latin typeface="Arial"/>
                <a:ea typeface="ＭＳ 明朝"/>
                <a:cs typeface="Times New Roman"/>
              </a:rPr>
              <a:t>This is the final strategy </a:t>
            </a:r>
            <a:r>
              <a:rPr lang="en-US" sz="1600" kern="50" dirty="0">
                <a:latin typeface="Arial"/>
                <a:ea typeface="ＭＳ 明朝"/>
                <a:cs typeface="Times New Roman"/>
              </a:rPr>
              <a:t>We shared the </a:t>
            </a:r>
            <a:r>
              <a:rPr lang="en-US" sz="1600" kern="50" dirty="0">
                <a:effectLst/>
                <a:latin typeface="Arial"/>
                <a:ea typeface="ＭＳ 明朝"/>
                <a:cs typeface="Times New Roman"/>
              </a:rPr>
              <a:t>draft strategy views on our </a:t>
            </a:r>
            <a:r>
              <a:rPr lang="en-GB" sz="1600" b="0" i="0" u="none" strike="noStrike" kern="1200" cap="none" spc="0" baseline="0" dirty="0">
                <a:solidFill>
                  <a:srgbClr val="000000"/>
                </a:solidFill>
                <a:uFillTx/>
                <a:latin typeface="Arial"/>
                <a:ea typeface="ＭＳ 明朝"/>
                <a:cs typeface="Times New Roman"/>
              </a:rPr>
              <a:t>plans </a:t>
            </a:r>
            <a:r>
              <a:rPr lang="en-GB" sz="1600" dirty="0">
                <a:solidFill>
                  <a:srgbClr val="000000"/>
                </a:solidFill>
                <a:latin typeface="Arial"/>
                <a:ea typeface="ＭＳ 明朝"/>
                <a:cs typeface="Times New Roman"/>
              </a:rPr>
              <a:t>f</a:t>
            </a:r>
            <a:r>
              <a:rPr lang="en-GB" sz="1600" b="0" i="0" u="none" strike="noStrike" kern="1200" cap="none" spc="0" baseline="0" dirty="0">
                <a:solidFill>
                  <a:srgbClr val="000000"/>
                </a:solidFill>
                <a:uFillTx/>
                <a:latin typeface="Arial"/>
                <a:ea typeface="ＭＳ 明朝"/>
                <a:cs typeface="Times New Roman"/>
              </a:rPr>
              <a:t>or children and young people with additional </a:t>
            </a:r>
            <a:r>
              <a:rPr lang="en-GB" sz="1600" dirty="0">
                <a:solidFill>
                  <a:srgbClr val="000000"/>
                </a:solidFill>
                <a:latin typeface="Arial"/>
                <a:ea typeface="ＭＳ 明朝"/>
                <a:cs typeface="Times New Roman"/>
              </a:rPr>
              <a:t>educational needs and disabilities </a:t>
            </a:r>
            <a:r>
              <a:rPr lang="en-US" sz="1600" kern="50" dirty="0">
                <a:effectLst/>
                <a:latin typeface="Arial"/>
                <a:ea typeface="ＭＳ 明朝"/>
                <a:cs typeface="Times New Roman"/>
              </a:rPr>
              <a:t>before we make any final decisions.</a:t>
            </a:r>
            <a:endParaRPr lang="en-GB" sz="1600" kern="50" dirty="0">
              <a:effectLst/>
              <a:latin typeface="Arial"/>
              <a:ea typeface="ＭＳ 明朝"/>
              <a:cs typeface="Times New Roman"/>
            </a:endParaRPr>
          </a:p>
        </p:txBody>
      </p:sp>
      <p:pic>
        <p:nvPicPr>
          <p:cNvPr id="20" name="Picture 10">
            <a:extLst>
              <a:ext uri="{FF2B5EF4-FFF2-40B4-BE49-F238E27FC236}">
                <a16:creationId xmlns:a16="http://schemas.microsoft.com/office/drawing/2014/main" id="{2DA97922-0E81-4CB1-AB43-694A36B4BF79}"/>
              </a:ext>
            </a:extLst>
          </p:cNvPr>
          <p:cNvPicPr>
            <a:picLocks noChangeAspect="1"/>
          </p:cNvPicPr>
          <p:nvPr/>
        </p:nvPicPr>
        <p:blipFill>
          <a:blip r:embed="rId3"/>
          <a:stretch>
            <a:fillRect/>
          </a:stretch>
        </p:blipFill>
        <p:spPr>
          <a:xfrm>
            <a:off x="712788" y="2339302"/>
            <a:ext cx="1628458" cy="1628458"/>
          </a:xfrm>
          <a:prstGeom prst="rect">
            <a:avLst/>
          </a:prstGeom>
          <a:noFill/>
          <a:ln cap="flat">
            <a:noFill/>
          </a:ln>
          <a:effectLst>
            <a:outerShdw dist="22997" dir="5400000" algn="tl">
              <a:srgbClr val="000000">
                <a:alpha val="35000"/>
              </a:srgbClr>
            </a:outerShdw>
          </a:effectLst>
        </p:spPr>
      </p:pic>
      <p:pic>
        <p:nvPicPr>
          <p:cNvPr id="21" name="Picture 10" descr="Speech bubble4">
            <a:extLst>
              <a:ext uri="{FF2B5EF4-FFF2-40B4-BE49-F238E27FC236}">
                <a16:creationId xmlns:a16="http://schemas.microsoft.com/office/drawing/2014/main" id="{09954CBF-446E-4BD6-B101-57B5913E2CD2}"/>
              </a:ext>
            </a:extLst>
          </p:cNvPr>
          <p:cNvPicPr>
            <a:picLocks noChangeAspect="1"/>
          </p:cNvPicPr>
          <p:nvPr/>
        </p:nvPicPr>
        <p:blipFill>
          <a:blip r:embed="rId4"/>
          <a:srcRect/>
          <a:stretch>
            <a:fillRect/>
          </a:stretch>
        </p:blipFill>
        <p:spPr>
          <a:xfrm rot="1855909" flipH="1">
            <a:off x="1220482" y="6830517"/>
            <a:ext cx="1361209" cy="1617981"/>
          </a:xfrm>
          <a:prstGeom prst="rect">
            <a:avLst/>
          </a:prstGeom>
          <a:noFill/>
          <a:ln cap="flat">
            <a:noFill/>
          </a:ln>
          <a:effectLst>
            <a:outerShdw dist="22997" dir="5400000" algn="tl">
              <a:srgbClr val="000000">
                <a:alpha val="35000"/>
              </a:srgbClr>
            </a:outerShdw>
          </a:effectLst>
        </p:spPr>
      </p:pic>
      <p:sp>
        <p:nvSpPr>
          <p:cNvPr id="4" name="TextBox 3">
            <a:extLst>
              <a:ext uri="{FF2B5EF4-FFF2-40B4-BE49-F238E27FC236}">
                <a16:creationId xmlns:a16="http://schemas.microsoft.com/office/drawing/2014/main" id="{50C9A454-219E-4D9D-9C8A-94E9BD001287}"/>
              </a:ext>
            </a:extLst>
          </p:cNvPr>
          <p:cNvSpPr txBox="1"/>
          <p:nvPr/>
        </p:nvSpPr>
        <p:spPr>
          <a:xfrm>
            <a:off x="6616700" y="10277663"/>
            <a:ext cx="1143000" cy="646331"/>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Page 3</a:t>
            </a:r>
          </a:p>
          <a:p>
            <a:endParaRPr lang="en-GB" dirty="0">
              <a:solidFill>
                <a:schemeClr val="bg1"/>
              </a:solidFill>
            </a:endParaRPr>
          </a:p>
        </p:txBody>
      </p:sp>
      <p:pic>
        <p:nvPicPr>
          <p:cNvPr id="5" name="Picture 4">
            <a:extLst>
              <a:ext uri="{FF2B5EF4-FFF2-40B4-BE49-F238E27FC236}">
                <a16:creationId xmlns:a16="http://schemas.microsoft.com/office/drawing/2014/main" id="{12CAAB26-AF0D-CC44-5B3B-00A3C8C024B2}"/>
              </a:ext>
            </a:extLst>
          </p:cNvPr>
          <p:cNvPicPr/>
          <p:nvPr/>
        </p:nvPicPr>
        <p:blipFill>
          <a:blip r:embed="rId5">
            <a:extLst>
              <a:ext uri="{28A0092B-C50C-407E-A947-70E740481C1C}">
                <a14:useLocalDpi xmlns:a14="http://schemas.microsoft.com/office/drawing/2010/main" val="0"/>
              </a:ext>
            </a:extLst>
          </a:blip>
          <a:stretch>
            <a:fillRect/>
          </a:stretch>
        </p:blipFill>
        <p:spPr>
          <a:xfrm>
            <a:off x="458337" y="7731368"/>
            <a:ext cx="1023919" cy="1391399"/>
          </a:xfrm>
          <a:prstGeom prst="rect">
            <a:avLst/>
          </a:prstGeom>
        </p:spPr>
      </p:pic>
      <p:pic>
        <p:nvPicPr>
          <p:cNvPr id="6" name="Picture 5">
            <a:extLst>
              <a:ext uri="{FF2B5EF4-FFF2-40B4-BE49-F238E27FC236}">
                <a16:creationId xmlns:a16="http://schemas.microsoft.com/office/drawing/2014/main" id="{C4C3917B-EBB2-D69C-17DF-89FF998EBBD5}"/>
              </a:ext>
            </a:extLst>
          </p:cNvPr>
          <p:cNvPicPr>
            <a:picLocks noChangeAspect="1"/>
          </p:cNvPicPr>
          <p:nvPr/>
        </p:nvPicPr>
        <p:blipFill>
          <a:blip r:embed="rId6"/>
          <a:stretch>
            <a:fillRect/>
          </a:stretch>
        </p:blipFill>
        <p:spPr>
          <a:xfrm>
            <a:off x="248452" y="5227933"/>
            <a:ext cx="2369971" cy="1029317"/>
          </a:xfrm>
          <a:prstGeom prst="rect">
            <a:avLst/>
          </a:prstGeom>
        </p:spPr>
      </p:pic>
    </p:spTree>
    <p:extLst>
      <p:ext uri="{BB962C8B-B14F-4D97-AF65-F5344CB8AC3E}">
        <p14:creationId xmlns:p14="http://schemas.microsoft.com/office/powerpoint/2010/main" val="168239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23265" y="1018699"/>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1: Our vision, mission and principles </a:t>
            </a:r>
          </a:p>
          <a:p>
            <a:pPr>
              <a:lnSpc>
                <a:spcPct val="90000"/>
              </a:lnSpc>
              <a:spcAft>
                <a:spcPts val="0"/>
              </a:spcAft>
            </a:pP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2891473" y="2731929"/>
            <a:ext cx="3940810"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As part of our plan we have chosen a </a:t>
            </a:r>
            <a:r>
              <a:rPr lang="en-GB" sz="1600" b="1" kern="50" dirty="0">
                <a:latin typeface="Arial"/>
                <a:ea typeface="ＭＳ 明朝"/>
                <a:cs typeface="Times New Roman"/>
              </a:rPr>
              <a:t>vision</a:t>
            </a:r>
            <a:r>
              <a:rPr lang="en-GB" sz="1600" kern="50" dirty="0">
                <a:latin typeface="Arial"/>
                <a:ea typeface="ＭＳ 明朝"/>
                <a:cs typeface="Times New Roman"/>
              </a:rPr>
              <a:t>, </a:t>
            </a:r>
            <a:r>
              <a:rPr lang="en-GB" sz="1600" b="1" kern="50" dirty="0">
                <a:latin typeface="Arial"/>
                <a:ea typeface="ＭＳ 明朝"/>
                <a:cs typeface="Times New Roman"/>
              </a:rPr>
              <a:t>mission</a:t>
            </a:r>
            <a:r>
              <a:rPr lang="en-GB" sz="1600" kern="50" dirty="0">
                <a:latin typeface="Arial"/>
                <a:ea typeface="ＭＳ 明朝"/>
                <a:cs typeface="Times New Roman"/>
              </a:rPr>
              <a:t> and set of </a:t>
            </a:r>
            <a:r>
              <a:rPr lang="en-GB" sz="1600" b="1" kern="50" dirty="0">
                <a:latin typeface="Arial"/>
                <a:ea typeface="ＭＳ 明朝"/>
                <a:cs typeface="Times New Roman"/>
              </a:rPr>
              <a:t>principles</a:t>
            </a:r>
          </a:p>
        </p:txBody>
      </p:sp>
      <p:sp>
        <p:nvSpPr>
          <p:cNvPr id="12" name="Text Box 26"/>
          <p:cNvSpPr txBox="1"/>
          <p:nvPr/>
        </p:nvSpPr>
        <p:spPr>
          <a:xfrm>
            <a:off x="2894648" y="4542314"/>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The </a:t>
            </a:r>
            <a:r>
              <a:rPr lang="en-GB" sz="1600" b="1" dirty="0">
                <a:effectLst/>
                <a:latin typeface="Arial" panose="020B0604020202020204" pitchFamily="34" charset="0"/>
                <a:ea typeface="Calibri" panose="020F0502020204030204" pitchFamily="34" charset="0"/>
                <a:cs typeface="Times New Roman" panose="02020603050405020304" pitchFamily="18" charset="0"/>
              </a:rPr>
              <a:t>vision</a:t>
            </a:r>
            <a:r>
              <a:rPr lang="en-GB" sz="1600" dirty="0">
                <a:effectLst/>
                <a:latin typeface="Arial" panose="020B0604020202020204" pitchFamily="34" charset="0"/>
                <a:ea typeface="Calibri" panose="020F0502020204030204" pitchFamily="34" charset="0"/>
                <a:cs typeface="Times New Roman" panose="02020603050405020304" pitchFamily="18" charset="0"/>
              </a:rPr>
              <a:t> is what Ealing wants for local children and young people.</a:t>
            </a:r>
            <a:endParaRPr lang="en-GB" sz="1600" kern="50" dirty="0">
              <a:effectLst/>
              <a:latin typeface="Arial"/>
              <a:ea typeface="ＭＳ 明朝"/>
              <a:cs typeface="Times New Roman"/>
            </a:endParaRPr>
          </a:p>
        </p:txBody>
      </p:sp>
      <p:sp>
        <p:nvSpPr>
          <p:cNvPr id="13" name="Text Box 27"/>
          <p:cNvSpPr txBox="1"/>
          <p:nvPr/>
        </p:nvSpPr>
        <p:spPr>
          <a:xfrm>
            <a:off x="2894648" y="6345714"/>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The </a:t>
            </a:r>
            <a:r>
              <a:rPr lang="en-GB" sz="1600" b="1" kern="50" dirty="0">
                <a:latin typeface="Arial"/>
                <a:ea typeface="ＭＳ 明朝"/>
                <a:cs typeface="Times New Roman"/>
              </a:rPr>
              <a:t>m</a:t>
            </a:r>
            <a:r>
              <a:rPr lang="en-GB" sz="1600" b="1" kern="50" dirty="0">
                <a:effectLst/>
                <a:latin typeface="Arial"/>
                <a:ea typeface="ＭＳ 明朝"/>
                <a:cs typeface="Times New Roman"/>
              </a:rPr>
              <a:t>ission</a:t>
            </a:r>
            <a:r>
              <a:rPr lang="en-GB" sz="1600" kern="50" dirty="0">
                <a:effectLst/>
                <a:latin typeface="Arial"/>
                <a:ea typeface="ＭＳ 明朝"/>
                <a:cs typeface="Times New Roman"/>
              </a:rPr>
              <a:t> explains how the council will support the achievement of the vision. It also describes what the council needs to do  </a:t>
            </a:r>
            <a:r>
              <a:rPr lang="en-GB" sz="1600" kern="50" dirty="0">
                <a:solidFill>
                  <a:schemeClr val="bg1"/>
                </a:solidFill>
                <a:effectLst/>
                <a:latin typeface="Arial"/>
                <a:ea typeface="ＭＳ 明朝"/>
                <a:cs typeface="Times New Roman"/>
              </a:rPr>
              <a:t>to </a:t>
            </a:r>
            <a:r>
              <a:rPr lang="en-GB" sz="1600" kern="50" dirty="0">
                <a:effectLst/>
                <a:latin typeface="Arial"/>
                <a:ea typeface="ＭＳ 明朝"/>
                <a:cs typeface="Times New Roman"/>
              </a:rPr>
              <a:t>ensure the vision can be achieved.</a:t>
            </a: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The </a:t>
            </a:r>
            <a:r>
              <a:rPr lang="en-GB" sz="1600" b="1" kern="50" dirty="0">
                <a:effectLst/>
                <a:latin typeface="Arial"/>
                <a:ea typeface="ＭＳ 明朝"/>
                <a:cs typeface="Times New Roman"/>
              </a:rPr>
              <a:t>principles</a:t>
            </a:r>
            <a:r>
              <a:rPr lang="en-GB" sz="1600" kern="50" dirty="0">
                <a:effectLst/>
                <a:latin typeface="Arial"/>
                <a:ea typeface="ＭＳ 明朝"/>
                <a:cs typeface="Times New Roman"/>
              </a:rPr>
              <a:t> are what should be followed by all professionals working with children and young people who have additional educational needs and disabilities.</a:t>
            </a:r>
          </a:p>
        </p:txBody>
      </p:sp>
      <p:pic>
        <p:nvPicPr>
          <p:cNvPr id="19" name="Picture 18">
            <a:extLst>
              <a:ext uri="{FF2B5EF4-FFF2-40B4-BE49-F238E27FC236}">
                <a16:creationId xmlns:a16="http://schemas.microsoft.com/office/drawing/2014/main" id="{F4E5D1A0-50A3-4346-8BC0-CAE6C13DA0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2320" y="6505396"/>
            <a:ext cx="1298615" cy="1298615"/>
          </a:xfrm>
          <a:prstGeom prst="rect">
            <a:avLst/>
          </a:prstGeom>
          <a:noFill/>
        </p:spPr>
      </p:pic>
      <p:pic>
        <p:nvPicPr>
          <p:cNvPr id="21" name="Picture 10">
            <a:extLst>
              <a:ext uri="{FF2B5EF4-FFF2-40B4-BE49-F238E27FC236}">
                <a16:creationId xmlns:a16="http://schemas.microsoft.com/office/drawing/2014/main" id="{EE26421C-441F-4AE5-981F-7E4291749F51}"/>
              </a:ext>
            </a:extLst>
          </p:cNvPr>
          <p:cNvPicPr>
            <a:picLocks noChangeAspect="1"/>
          </p:cNvPicPr>
          <p:nvPr/>
        </p:nvPicPr>
        <p:blipFill>
          <a:blip r:embed="rId4"/>
          <a:stretch>
            <a:fillRect/>
          </a:stretch>
        </p:blipFill>
        <p:spPr>
          <a:xfrm>
            <a:off x="723264" y="2689070"/>
            <a:ext cx="1663539" cy="1663539"/>
          </a:xfrm>
          <a:prstGeom prst="rect">
            <a:avLst/>
          </a:prstGeom>
          <a:noFill/>
          <a:ln cap="flat">
            <a:noFill/>
          </a:ln>
          <a:effectLst>
            <a:outerShdw dist="22997" dir="5400000" algn="tl">
              <a:srgbClr val="000000">
                <a:alpha val="35000"/>
              </a:srgbClr>
            </a:outerShdw>
          </a:effectLst>
        </p:spPr>
      </p:pic>
      <p:pic>
        <p:nvPicPr>
          <p:cNvPr id="22" name="Picture 21" descr="Headteacher 1">
            <a:extLst>
              <a:ext uri="{FF2B5EF4-FFF2-40B4-BE49-F238E27FC236}">
                <a16:creationId xmlns:a16="http://schemas.microsoft.com/office/drawing/2014/main" id="{7F4510D2-3E0F-4C35-BA8C-58D91BAEEB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567" y="8142129"/>
            <a:ext cx="1656237" cy="1656237"/>
          </a:xfrm>
          <a:prstGeom prst="rect">
            <a:avLst/>
          </a:prstGeom>
          <a:noFill/>
          <a:ln>
            <a:noFill/>
          </a:ln>
        </p:spPr>
      </p:pic>
      <p:pic>
        <p:nvPicPr>
          <p:cNvPr id="15" name="Picture 14">
            <a:extLst>
              <a:ext uri="{FF2B5EF4-FFF2-40B4-BE49-F238E27FC236}">
                <a16:creationId xmlns:a16="http://schemas.microsoft.com/office/drawing/2014/main" id="{BD36E162-02F2-4854-8A29-3AD86B519C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006" y="4690727"/>
            <a:ext cx="1721643" cy="1721643"/>
          </a:xfrm>
          <a:prstGeom prst="rect">
            <a:avLst/>
          </a:prstGeom>
        </p:spPr>
      </p:pic>
      <p:sp>
        <p:nvSpPr>
          <p:cNvPr id="16" name="TextBox 15">
            <a:extLst>
              <a:ext uri="{FF2B5EF4-FFF2-40B4-BE49-F238E27FC236}">
                <a16:creationId xmlns:a16="http://schemas.microsoft.com/office/drawing/2014/main" id="{E387354D-7451-4942-A13B-FC7A2D34076E}"/>
              </a:ext>
            </a:extLst>
          </p:cNvPr>
          <p:cNvSpPr txBox="1"/>
          <p:nvPr/>
        </p:nvSpPr>
        <p:spPr>
          <a:xfrm>
            <a:off x="6419850" y="10319306"/>
            <a:ext cx="114300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4</a:t>
            </a:r>
            <a:endParaRPr lang="en-GB" dirty="0">
              <a:solidFill>
                <a:schemeClr val="bg1"/>
              </a:solidFill>
            </a:endParaRPr>
          </a:p>
        </p:txBody>
      </p:sp>
    </p:spTree>
    <p:extLst>
      <p:ext uri="{BB962C8B-B14F-4D97-AF65-F5344CB8AC3E}">
        <p14:creationId xmlns:p14="http://schemas.microsoft.com/office/powerpoint/2010/main" val="371617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77679"/>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1: Our vision, mission and principles </a:t>
            </a:r>
          </a:p>
          <a:p>
            <a:pPr>
              <a:lnSpc>
                <a:spcPct val="90000"/>
              </a:lnSpc>
              <a:spcAft>
                <a:spcPts val="0"/>
              </a:spcAft>
            </a:pP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33744" y="2181840"/>
            <a:ext cx="6613706" cy="250050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GB" kern="50" dirty="0">
                <a:latin typeface="Arial"/>
                <a:ea typeface="ＭＳ 明朝"/>
                <a:cs typeface="Times New Roman"/>
              </a:rPr>
              <a:t>For our </a:t>
            </a:r>
            <a:r>
              <a:rPr lang="en-GB" b="1" kern="50" dirty="0">
                <a:latin typeface="Arial"/>
                <a:ea typeface="ＭＳ 明朝"/>
                <a:cs typeface="Times New Roman"/>
              </a:rPr>
              <a:t>Principles</a:t>
            </a:r>
            <a:r>
              <a:rPr lang="en-GB" kern="50" dirty="0">
                <a:latin typeface="Arial"/>
                <a:ea typeface="ＭＳ 明朝"/>
                <a:cs typeface="Times New Roman"/>
              </a:rPr>
              <a:t> we have chosen:</a:t>
            </a:r>
          </a:p>
          <a:p>
            <a:endParaRPr lang="en-GB" kern="50" dirty="0">
              <a:latin typeface="Arial"/>
              <a:ea typeface="ＭＳ 明朝"/>
              <a:cs typeface="Times New Roman"/>
            </a:endParaRPr>
          </a:p>
          <a:p>
            <a:pPr marL="285750" indent="-285750">
              <a:buFont typeface="Arial" panose="020B0604020202020204" pitchFamily="34" charset="0"/>
              <a:buChar char="•"/>
            </a:pPr>
            <a:r>
              <a:rPr lang="en-GB" kern="50" dirty="0">
                <a:latin typeface="Arial"/>
                <a:ea typeface="ＭＳ 明朝"/>
                <a:cs typeface="Times New Roman"/>
              </a:rPr>
              <a:t>Strive to ensure that all services are inclusive and welcoming to our community.</a:t>
            </a:r>
          </a:p>
          <a:p>
            <a:pPr marL="285750" indent="-285750">
              <a:buFont typeface="Arial" panose="020B0604020202020204" pitchFamily="34" charset="0"/>
              <a:buChar char="•"/>
            </a:pPr>
            <a:r>
              <a:rPr lang="en-GB" kern="50" dirty="0">
                <a:latin typeface="Arial"/>
                <a:ea typeface="ＭＳ 明朝"/>
                <a:cs typeface="Times New Roman"/>
              </a:rPr>
              <a:t>Work in partnership with parents, children, and young people with Additional Educational Needs and Disabilities (AEND) across their journey from 0-25. </a:t>
            </a:r>
          </a:p>
          <a:p>
            <a:pPr marL="285750" indent="-285750">
              <a:buFont typeface="Arial" panose="020B0604020202020204" pitchFamily="34" charset="0"/>
              <a:buChar char="•"/>
            </a:pPr>
            <a:r>
              <a:rPr lang="en-GB" kern="50" dirty="0">
                <a:latin typeface="Arial"/>
                <a:ea typeface="ＭＳ 明朝"/>
                <a:cs typeface="Times New Roman"/>
              </a:rPr>
              <a:t>Operate with a commitment to equality, transparency, and fairness.</a:t>
            </a:r>
          </a:p>
          <a:p>
            <a:endParaRPr lang="en-GB" kern="50" dirty="0">
              <a:latin typeface="Arial"/>
              <a:ea typeface="ＭＳ 明朝"/>
              <a:cs typeface="Times New Roman"/>
            </a:endParaRPr>
          </a:p>
          <a:p>
            <a:r>
              <a:rPr lang="en-GB" kern="50" dirty="0">
                <a:latin typeface="Arial"/>
                <a:ea typeface="ＭＳ 明朝"/>
                <a:cs typeface="Times New Roman"/>
              </a:rPr>
              <a:t>This means that Ealing Council and its partners will:</a:t>
            </a:r>
          </a:p>
          <a:p>
            <a:endParaRPr lang="en-GB" kern="50" dirty="0">
              <a:latin typeface="Arial"/>
              <a:ea typeface="ＭＳ 明朝"/>
              <a:cs typeface="Times New Roman"/>
            </a:endParaRPr>
          </a:p>
          <a:p>
            <a:r>
              <a:rPr lang="en-GB" kern="50" dirty="0">
                <a:latin typeface="Arial"/>
                <a:ea typeface="ＭＳ 明朝"/>
                <a:cs typeface="Times New Roman"/>
              </a:rPr>
              <a:t> </a:t>
            </a:r>
          </a:p>
          <a:p>
            <a:pPr>
              <a:spcAft>
                <a:spcPts val="0"/>
              </a:spcAft>
            </a:pPr>
            <a:r>
              <a:rPr lang="en-GB" sz="1600" kern="50" dirty="0">
                <a:latin typeface="Arial"/>
                <a:ea typeface="ＭＳ 明朝"/>
                <a:cs typeface="Times New Roman"/>
              </a:rPr>
              <a:t>  </a:t>
            </a:r>
          </a:p>
        </p:txBody>
      </p:sp>
      <p:sp>
        <p:nvSpPr>
          <p:cNvPr id="12" name="Text Box 26"/>
          <p:cNvSpPr txBox="1"/>
          <p:nvPr/>
        </p:nvSpPr>
        <p:spPr>
          <a:xfrm>
            <a:off x="2891471" y="45353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Make sure all services </a:t>
            </a:r>
            <a:r>
              <a:rPr lang="en-GB" sz="1600" kern="50" dirty="0">
                <a:latin typeface="Arial"/>
                <a:ea typeface="ＭＳ 明朝"/>
                <a:cs typeface="Times New Roman"/>
              </a:rPr>
              <a:t>a</a:t>
            </a:r>
            <a:r>
              <a:rPr lang="en-GB" sz="1600" kern="50" dirty="0">
                <a:effectLst/>
                <a:latin typeface="Arial"/>
                <a:ea typeface="ＭＳ 明朝"/>
                <a:cs typeface="Times New Roman"/>
              </a:rPr>
              <a:t>re able to welcome everyone in the community   </a:t>
            </a:r>
          </a:p>
        </p:txBody>
      </p:sp>
      <p:sp>
        <p:nvSpPr>
          <p:cNvPr id="13" name="Text Box 27"/>
          <p:cNvSpPr txBox="1"/>
          <p:nvPr/>
        </p:nvSpPr>
        <p:spPr>
          <a:xfrm>
            <a:off x="2891472" y="63387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Work with parents, carers, children and young people.</a:t>
            </a:r>
          </a:p>
        </p:txBody>
      </p:sp>
      <p:sp>
        <p:nvSpPr>
          <p:cNvPr id="14" name="Text Box 28"/>
          <p:cNvSpPr txBox="1"/>
          <p:nvPr/>
        </p:nvSpPr>
        <p:spPr>
          <a:xfrm>
            <a:off x="2891471" y="81421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Treat everyone with fairness and be ope</a:t>
            </a:r>
            <a:r>
              <a:rPr lang="en-GB" sz="1600" kern="50" dirty="0">
                <a:latin typeface="Arial"/>
                <a:ea typeface="ＭＳ 明朝"/>
                <a:cs typeface="Times New Roman"/>
              </a:rPr>
              <a:t>n and honest. </a:t>
            </a:r>
            <a:endParaRPr lang="en-GB" sz="1600" kern="50" dirty="0">
              <a:effectLst/>
              <a:latin typeface="Arial"/>
              <a:ea typeface="ＭＳ 明朝"/>
              <a:cs typeface="Times New Roman"/>
            </a:endParaRPr>
          </a:p>
        </p:txBody>
      </p:sp>
      <p:pic>
        <p:nvPicPr>
          <p:cNvPr id="15" name="Picture 14" descr="A group of people posing for a picture&#10;&#10;Description automatically generated with low confidence">
            <a:extLst>
              <a:ext uri="{FF2B5EF4-FFF2-40B4-BE49-F238E27FC236}">
                <a16:creationId xmlns:a16="http://schemas.microsoft.com/office/drawing/2014/main" id="{FE585078-3B67-45CA-8C9E-222EA5114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15" y="4451781"/>
            <a:ext cx="1617980" cy="1617979"/>
          </a:xfrm>
          <a:prstGeom prst="rect">
            <a:avLst/>
          </a:prstGeom>
        </p:spPr>
      </p:pic>
      <p:pic>
        <p:nvPicPr>
          <p:cNvPr id="19" name="Picture 18" descr="Support Bubble 4">
            <a:extLst>
              <a:ext uri="{FF2B5EF4-FFF2-40B4-BE49-F238E27FC236}">
                <a16:creationId xmlns:a16="http://schemas.microsoft.com/office/drawing/2014/main" id="{ECF51B7C-C6C1-4FD7-98EF-E99EE57864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1715" y="6251234"/>
            <a:ext cx="1709420" cy="1709420"/>
          </a:xfrm>
          <a:prstGeom prst="rect">
            <a:avLst/>
          </a:prstGeom>
          <a:noFill/>
          <a:ln>
            <a:noFill/>
          </a:ln>
        </p:spPr>
      </p:pic>
      <p:pic>
        <p:nvPicPr>
          <p:cNvPr id="20" name="Picture 19" descr="Group 4">
            <a:extLst>
              <a:ext uri="{FF2B5EF4-FFF2-40B4-BE49-F238E27FC236}">
                <a16:creationId xmlns:a16="http://schemas.microsoft.com/office/drawing/2014/main" id="{6892F9A4-3210-4280-92FC-21CB5B89A0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155" y="8228533"/>
            <a:ext cx="1617980" cy="1617980"/>
          </a:xfrm>
          <a:prstGeom prst="rect">
            <a:avLst/>
          </a:prstGeom>
          <a:noFill/>
          <a:ln>
            <a:noFill/>
          </a:ln>
        </p:spPr>
      </p:pic>
      <p:sp>
        <p:nvSpPr>
          <p:cNvPr id="10" name="TextBox 9">
            <a:extLst>
              <a:ext uri="{FF2B5EF4-FFF2-40B4-BE49-F238E27FC236}">
                <a16:creationId xmlns:a16="http://schemas.microsoft.com/office/drawing/2014/main" id="{D6917401-6A5D-4B99-A5A7-452CA5DD60EF}"/>
              </a:ext>
            </a:extLst>
          </p:cNvPr>
          <p:cNvSpPr txBox="1"/>
          <p:nvPr/>
        </p:nvSpPr>
        <p:spPr>
          <a:xfrm>
            <a:off x="6273800" y="103320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5</a:t>
            </a:r>
            <a:endParaRPr lang="en-GB" dirty="0">
              <a:solidFill>
                <a:schemeClr val="bg1"/>
              </a:solidFill>
            </a:endParaRPr>
          </a:p>
        </p:txBody>
      </p:sp>
    </p:spTree>
    <p:extLst>
      <p:ext uri="{BB962C8B-B14F-4D97-AF65-F5344CB8AC3E}">
        <p14:creationId xmlns:p14="http://schemas.microsoft.com/office/powerpoint/2010/main" val="118409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33743" y="501809"/>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1: Our vision, mission and principles </a:t>
            </a:r>
          </a:p>
          <a:p>
            <a:pPr>
              <a:lnSpc>
                <a:spcPct val="90000"/>
              </a:lnSpc>
              <a:spcAft>
                <a:spcPts val="0"/>
              </a:spcAft>
            </a:pP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23265" y="1581944"/>
            <a:ext cx="6613706" cy="254762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GB" kern="50" dirty="0">
                <a:latin typeface="Arial"/>
                <a:ea typeface="ＭＳ 明朝"/>
                <a:cs typeface="Times New Roman"/>
              </a:rPr>
              <a:t>For our </a:t>
            </a:r>
            <a:r>
              <a:rPr lang="en-GB" b="1" kern="50" dirty="0">
                <a:latin typeface="Arial"/>
                <a:ea typeface="ＭＳ 明朝"/>
                <a:cs typeface="Times New Roman"/>
              </a:rPr>
              <a:t>Vision</a:t>
            </a:r>
            <a:r>
              <a:rPr lang="en-GB" kern="50" dirty="0">
                <a:latin typeface="Arial"/>
                <a:ea typeface="ＭＳ 明朝"/>
                <a:cs typeface="Times New Roman"/>
              </a:rPr>
              <a:t> we have chosen: </a:t>
            </a:r>
          </a:p>
          <a:p>
            <a:endParaRPr lang="en-GB" kern="50" dirty="0">
              <a:latin typeface="Arial"/>
              <a:ea typeface="ＭＳ 明朝"/>
              <a:cs typeface="Times New Roman"/>
            </a:endParaRPr>
          </a:p>
          <a:p>
            <a:r>
              <a:rPr lang="en-GB" i="1" dirty="0">
                <a:solidFill>
                  <a:schemeClr val="bg1"/>
                </a:solidFill>
                <a:latin typeface="Arial" panose="020B0604020202020204" pitchFamily="34" charset="0"/>
                <a:cs typeface="Arial" panose="020B0604020202020204" pitchFamily="34" charset="0"/>
              </a:rPr>
              <a:t>‘Every child, young person and their family feels welcome, happy, safe in their community and is included in choices about their lives.’</a:t>
            </a:r>
          </a:p>
          <a:p>
            <a:endParaRPr lang="en-GB" i="1"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This means that we want children, young people and their families to: </a:t>
            </a:r>
          </a:p>
          <a:p>
            <a:pPr>
              <a:spcAft>
                <a:spcPts val="0"/>
              </a:spcAft>
            </a:pPr>
            <a:r>
              <a:rPr lang="en-GB" sz="1600" kern="50" dirty="0">
                <a:latin typeface="Arial"/>
                <a:ea typeface="ＭＳ 明朝"/>
                <a:cs typeface="Times New Roman"/>
              </a:rPr>
              <a:t>  </a:t>
            </a:r>
          </a:p>
        </p:txBody>
      </p:sp>
      <p:sp>
        <p:nvSpPr>
          <p:cNvPr id="12" name="Text Box 26"/>
          <p:cNvSpPr txBox="1"/>
          <p:nvPr/>
        </p:nvSpPr>
        <p:spPr>
          <a:xfrm>
            <a:off x="2891472" y="45353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Feel happy </a:t>
            </a:r>
          </a:p>
        </p:txBody>
      </p:sp>
      <p:sp>
        <p:nvSpPr>
          <p:cNvPr id="13" name="Text Box 27"/>
          <p:cNvSpPr txBox="1"/>
          <p:nvPr/>
        </p:nvSpPr>
        <p:spPr>
          <a:xfrm>
            <a:off x="2891471" y="6345714"/>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Feel safe in the community </a:t>
            </a:r>
            <a:endParaRPr lang="en-GB" sz="1600" kern="50" dirty="0">
              <a:effectLst/>
              <a:latin typeface="Arial"/>
              <a:ea typeface="ＭＳ 明朝"/>
              <a:cs typeface="Times New Roman"/>
            </a:endParaRP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Be involved in any decisions </a:t>
            </a:r>
            <a:r>
              <a:rPr lang="en-GB" sz="1600" kern="50" dirty="0">
                <a:latin typeface="Arial"/>
                <a:ea typeface="ＭＳ 明朝"/>
                <a:cs typeface="Times New Roman"/>
              </a:rPr>
              <a:t>made </a:t>
            </a:r>
            <a:r>
              <a:rPr lang="en-GB" sz="1600" kern="50" dirty="0">
                <a:effectLst/>
                <a:latin typeface="Arial"/>
                <a:ea typeface="ＭＳ 明朝"/>
                <a:cs typeface="Times New Roman"/>
              </a:rPr>
              <a:t>about their lives</a:t>
            </a:r>
          </a:p>
        </p:txBody>
      </p:sp>
      <p:pic>
        <p:nvPicPr>
          <p:cNvPr id="15" name="Picture 14" descr="Teens 1">
            <a:extLst>
              <a:ext uri="{FF2B5EF4-FFF2-40B4-BE49-F238E27FC236}">
                <a16:creationId xmlns:a16="http://schemas.microsoft.com/office/drawing/2014/main" id="{95958170-56AC-4ECB-8ED2-3386389148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3" y="4488974"/>
            <a:ext cx="1710690" cy="1710690"/>
          </a:xfrm>
          <a:prstGeom prst="rect">
            <a:avLst/>
          </a:prstGeom>
          <a:noFill/>
          <a:ln>
            <a:noFill/>
          </a:ln>
        </p:spPr>
      </p:pic>
      <p:pic>
        <p:nvPicPr>
          <p:cNvPr id="19" name="Picture 18" descr="A group of people posing for a picture&#10;&#10;Description automatically generated with low confidence">
            <a:extLst>
              <a:ext uri="{FF2B5EF4-FFF2-40B4-BE49-F238E27FC236}">
                <a16:creationId xmlns:a16="http://schemas.microsoft.com/office/drawing/2014/main" id="{F290C45E-8009-4CF7-968F-C43A79B851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098" y="6345714"/>
            <a:ext cx="1617980" cy="1617979"/>
          </a:xfrm>
          <a:prstGeom prst="rect">
            <a:avLst/>
          </a:prstGeom>
        </p:spPr>
      </p:pic>
      <p:pic>
        <p:nvPicPr>
          <p:cNvPr id="20" name="Picture 19" descr="Think">
            <a:extLst>
              <a:ext uri="{FF2B5EF4-FFF2-40B4-BE49-F238E27FC236}">
                <a16:creationId xmlns:a16="http://schemas.microsoft.com/office/drawing/2014/main" id="{7B629957-DC6E-491C-81E9-8DC276910F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0098" y="7963693"/>
            <a:ext cx="1710690" cy="1710690"/>
          </a:xfrm>
          <a:prstGeom prst="rect">
            <a:avLst/>
          </a:prstGeom>
          <a:noFill/>
          <a:ln>
            <a:noFill/>
          </a:ln>
        </p:spPr>
      </p:pic>
      <p:sp>
        <p:nvSpPr>
          <p:cNvPr id="10" name="TextBox 9">
            <a:extLst>
              <a:ext uri="{FF2B5EF4-FFF2-40B4-BE49-F238E27FC236}">
                <a16:creationId xmlns:a16="http://schemas.microsoft.com/office/drawing/2014/main" id="{E4C5D337-E19E-44BD-8B4D-B2326CD1C2C3}"/>
              </a:ext>
            </a:extLst>
          </p:cNvPr>
          <p:cNvSpPr txBox="1"/>
          <p:nvPr/>
        </p:nvSpPr>
        <p:spPr>
          <a:xfrm>
            <a:off x="6419850" y="10319306"/>
            <a:ext cx="114300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6</a:t>
            </a:r>
            <a:endParaRPr lang="en-GB" dirty="0">
              <a:solidFill>
                <a:schemeClr val="bg1"/>
              </a:solidFill>
            </a:endParaRPr>
          </a:p>
        </p:txBody>
      </p:sp>
    </p:spTree>
    <p:extLst>
      <p:ext uri="{BB962C8B-B14F-4D97-AF65-F5344CB8AC3E}">
        <p14:creationId xmlns:p14="http://schemas.microsoft.com/office/powerpoint/2010/main" val="358181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1: Our vision, mission and principles </a:t>
            </a:r>
          </a:p>
          <a:p>
            <a:pPr>
              <a:lnSpc>
                <a:spcPct val="90000"/>
              </a:lnSpc>
              <a:spcAft>
                <a:spcPts val="0"/>
              </a:spcAft>
            </a:pP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23265" y="1544729"/>
            <a:ext cx="6613706" cy="279819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GB" kern="50" dirty="0">
                <a:latin typeface="Arial"/>
                <a:ea typeface="ＭＳ 明朝"/>
                <a:cs typeface="Times New Roman"/>
              </a:rPr>
              <a:t>For our </a:t>
            </a:r>
            <a:r>
              <a:rPr lang="en-GB" b="1" kern="50" dirty="0">
                <a:latin typeface="Arial"/>
                <a:ea typeface="ＭＳ 明朝"/>
                <a:cs typeface="Times New Roman"/>
              </a:rPr>
              <a:t>Mission</a:t>
            </a:r>
            <a:r>
              <a:rPr lang="en-GB" kern="50" dirty="0">
                <a:latin typeface="Arial"/>
                <a:ea typeface="ＭＳ 明朝"/>
                <a:cs typeface="Times New Roman"/>
              </a:rPr>
              <a:t> we have chosen: </a:t>
            </a:r>
          </a:p>
          <a:p>
            <a:endParaRPr lang="en-GB" kern="50" dirty="0">
              <a:latin typeface="Arial"/>
              <a:ea typeface="ＭＳ 明朝"/>
              <a:cs typeface="Times New Roman"/>
            </a:endParaRPr>
          </a:p>
          <a:p>
            <a:r>
              <a:rPr lang="en-GB" i="1" kern="50" dirty="0">
                <a:latin typeface="Arial"/>
                <a:ea typeface="ＭＳ 明朝"/>
                <a:cs typeface="Times New Roman"/>
              </a:rPr>
              <a:t>‘Ealing Council will invest in services to enable the right support so every child and young person can thrive and contribute to their communities’</a:t>
            </a:r>
          </a:p>
          <a:p>
            <a:endParaRPr lang="en-GB" i="1"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This means that Ealing Council will:</a:t>
            </a:r>
          </a:p>
          <a:p>
            <a:pPr>
              <a:spcAft>
                <a:spcPts val="0"/>
              </a:spcAft>
            </a:pPr>
            <a:r>
              <a:rPr lang="en-GB" sz="1600" kern="50" dirty="0">
                <a:latin typeface="Arial"/>
                <a:ea typeface="ＭＳ 明朝"/>
                <a:cs typeface="Times New Roman"/>
              </a:rPr>
              <a:t>  </a:t>
            </a:r>
          </a:p>
        </p:txBody>
      </p:sp>
      <p:sp>
        <p:nvSpPr>
          <p:cNvPr id="12" name="Text Box 26"/>
          <p:cNvSpPr txBox="1"/>
          <p:nvPr/>
        </p:nvSpPr>
        <p:spPr>
          <a:xfrm>
            <a:off x="2891472" y="45353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Fund (pay for) services that support children and young people </a:t>
            </a:r>
            <a:endParaRPr lang="en-GB" sz="1600" kern="50" dirty="0">
              <a:effectLst/>
              <a:latin typeface="Arial"/>
              <a:ea typeface="ＭＳ 明朝"/>
              <a:cs typeface="Times New Roman"/>
            </a:endParaRPr>
          </a:p>
        </p:txBody>
      </p:sp>
      <p:sp>
        <p:nvSpPr>
          <p:cNvPr id="13" name="Text Box 27"/>
          <p:cNvSpPr txBox="1"/>
          <p:nvPr/>
        </p:nvSpPr>
        <p:spPr>
          <a:xfrm>
            <a:off x="2894648" y="6345714"/>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Meaning that children and young people can progress</a:t>
            </a:r>
            <a:endParaRPr lang="en-GB" sz="1600" kern="50" dirty="0">
              <a:effectLst/>
              <a:latin typeface="Arial"/>
              <a:ea typeface="ＭＳ 明朝"/>
              <a:cs typeface="Times New Roman"/>
            </a:endParaRP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As well as come up with ideas for their communities</a:t>
            </a:r>
            <a:endParaRPr lang="en-GB" sz="1600" kern="50" dirty="0">
              <a:effectLst/>
              <a:latin typeface="Arial"/>
              <a:ea typeface="ＭＳ 明朝"/>
              <a:cs typeface="Times New Roman"/>
            </a:endParaRPr>
          </a:p>
        </p:txBody>
      </p:sp>
      <p:pic>
        <p:nvPicPr>
          <p:cNvPr id="10" name="Picture 9" descr="Money - British">
            <a:extLst>
              <a:ext uri="{FF2B5EF4-FFF2-40B4-BE49-F238E27FC236}">
                <a16:creationId xmlns:a16="http://schemas.microsoft.com/office/drawing/2014/main" id="{6E1E8426-D3FD-41B5-9969-A6E2D621ED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3" y="4528344"/>
            <a:ext cx="1617980" cy="1617980"/>
          </a:xfrm>
          <a:prstGeom prst="rect">
            <a:avLst/>
          </a:prstGeom>
          <a:noFill/>
          <a:ln>
            <a:noFill/>
          </a:ln>
        </p:spPr>
      </p:pic>
      <p:pic>
        <p:nvPicPr>
          <p:cNvPr id="15" name="Picture 14" descr="Teamwork 1">
            <a:extLst>
              <a:ext uri="{FF2B5EF4-FFF2-40B4-BE49-F238E27FC236}">
                <a16:creationId xmlns:a16="http://schemas.microsoft.com/office/drawing/2014/main" id="{80AD92E8-9CAD-44E3-8379-B6714EE7C3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814" y="6146324"/>
            <a:ext cx="1817370" cy="1817370"/>
          </a:xfrm>
          <a:prstGeom prst="rect">
            <a:avLst/>
          </a:prstGeom>
          <a:noFill/>
          <a:ln>
            <a:noFill/>
          </a:ln>
        </p:spPr>
      </p:pic>
      <p:pic>
        <p:nvPicPr>
          <p:cNvPr id="19" name="Picture 18" descr="A group of people posing for a picture&#10;&#10;Description automatically generated with low confidence">
            <a:extLst>
              <a:ext uri="{FF2B5EF4-FFF2-40B4-BE49-F238E27FC236}">
                <a16:creationId xmlns:a16="http://schemas.microsoft.com/office/drawing/2014/main" id="{BA579E8B-ED9B-4A28-96FB-3EF188E5A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743" y="8149115"/>
            <a:ext cx="1617980" cy="1617979"/>
          </a:xfrm>
          <a:prstGeom prst="rect">
            <a:avLst/>
          </a:prstGeom>
        </p:spPr>
      </p:pic>
      <p:sp>
        <p:nvSpPr>
          <p:cNvPr id="16" name="TextBox 15">
            <a:extLst>
              <a:ext uri="{FF2B5EF4-FFF2-40B4-BE49-F238E27FC236}">
                <a16:creationId xmlns:a16="http://schemas.microsoft.com/office/drawing/2014/main" id="{8197B97B-945B-4956-B7B2-B26309E5EE97}"/>
              </a:ext>
            </a:extLst>
          </p:cNvPr>
          <p:cNvSpPr txBox="1"/>
          <p:nvPr/>
        </p:nvSpPr>
        <p:spPr>
          <a:xfrm>
            <a:off x="6419850" y="10319306"/>
            <a:ext cx="114300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7</a:t>
            </a:r>
            <a:endParaRPr lang="en-GB" dirty="0">
              <a:solidFill>
                <a:schemeClr val="bg1"/>
              </a:solidFill>
            </a:endParaRPr>
          </a:p>
        </p:txBody>
      </p:sp>
    </p:spTree>
    <p:extLst>
      <p:ext uri="{BB962C8B-B14F-4D97-AF65-F5344CB8AC3E}">
        <p14:creationId xmlns:p14="http://schemas.microsoft.com/office/powerpoint/2010/main" val="180806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70"/>
          <p:cNvSpPr txBox="1"/>
          <p:nvPr/>
        </p:nvSpPr>
        <p:spPr>
          <a:xfrm>
            <a:off x="3242310" y="2278539"/>
            <a:ext cx="3590925" cy="21640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As part of our draft strategy we have also set out four </a:t>
            </a:r>
            <a:r>
              <a:rPr lang="en-GB" sz="1600" b="1" kern="50" dirty="0">
                <a:effectLst/>
                <a:latin typeface="Arial"/>
                <a:ea typeface="ＭＳ 明朝"/>
                <a:cs typeface="Times New Roman"/>
              </a:rPr>
              <a:t>priorities </a:t>
            </a:r>
            <a:r>
              <a:rPr lang="en-GB" sz="1600" kern="50" dirty="0">
                <a:effectLst/>
                <a:latin typeface="Arial"/>
                <a:ea typeface="ＭＳ 明朝"/>
                <a:cs typeface="Times New Roman"/>
              </a:rPr>
              <a:t>and </a:t>
            </a:r>
            <a:r>
              <a:rPr lang="en-GB" sz="1600" b="1" kern="50" dirty="0">
                <a:effectLst/>
                <a:latin typeface="Arial"/>
                <a:ea typeface="ＭＳ 明朝"/>
                <a:cs typeface="Times New Roman"/>
              </a:rPr>
              <a:t>aims.</a:t>
            </a:r>
          </a:p>
        </p:txBody>
      </p:sp>
      <p:sp>
        <p:nvSpPr>
          <p:cNvPr id="20" name="Text Box 171"/>
          <p:cNvSpPr txBox="1"/>
          <p:nvPr/>
        </p:nvSpPr>
        <p:spPr>
          <a:xfrm>
            <a:off x="3254375" y="4905473"/>
            <a:ext cx="3590925" cy="21640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Our </a:t>
            </a:r>
            <a:r>
              <a:rPr lang="en-GB" sz="1600" b="1" kern="50" dirty="0">
                <a:effectLst/>
                <a:latin typeface="Arial"/>
                <a:ea typeface="ＭＳ 明朝"/>
                <a:cs typeface="Times New Roman"/>
              </a:rPr>
              <a:t>priorities </a:t>
            </a:r>
            <a:r>
              <a:rPr lang="en-GB" sz="1600" kern="50" dirty="0">
                <a:effectLst/>
                <a:latin typeface="Arial"/>
                <a:ea typeface="ＭＳ 明朝"/>
                <a:cs typeface="Times New Roman"/>
              </a:rPr>
              <a:t>are the four important things that we want to make improvements on.</a:t>
            </a:r>
          </a:p>
        </p:txBody>
      </p:sp>
      <p:sp>
        <p:nvSpPr>
          <p:cNvPr id="22" name="Text Box 172"/>
          <p:cNvSpPr txBox="1"/>
          <p:nvPr/>
        </p:nvSpPr>
        <p:spPr>
          <a:xfrm>
            <a:off x="3246755" y="7688739"/>
            <a:ext cx="3590925" cy="21640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Our</a:t>
            </a:r>
            <a:r>
              <a:rPr lang="en-GB" sz="1600" b="1" kern="50" dirty="0">
                <a:effectLst/>
                <a:latin typeface="Arial"/>
                <a:ea typeface="ＭＳ 明朝"/>
                <a:cs typeface="Times New Roman"/>
              </a:rPr>
              <a:t> aims </a:t>
            </a:r>
            <a:r>
              <a:rPr lang="en-GB" sz="1600" kern="50" dirty="0">
                <a:effectLst/>
                <a:latin typeface="Arial"/>
                <a:ea typeface="ＭＳ 明朝"/>
                <a:cs typeface="Times New Roman"/>
              </a:rPr>
              <a:t>are how we will make it work to meet with these targets. </a:t>
            </a:r>
          </a:p>
          <a:p>
            <a:pPr>
              <a:spcAft>
                <a:spcPts val="0"/>
              </a:spcAft>
            </a:pPr>
            <a:endParaRPr lang="en-GB" sz="1600" kern="50" dirty="0">
              <a:effectLst/>
              <a:latin typeface="Arial"/>
              <a:ea typeface="ＭＳ 明朝"/>
              <a:cs typeface="Times New Roman"/>
            </a:endParaRPr>
          </a:p>
        </p:txBody>
      </p:sp>
      <p:sp>
        <p:nvSpPr>
          <p:cNvPr id="24" name="Text Box 177"/>
          <p:cNvSpPr txBox="1"/>
          <p:nvPr/>
        </p:nvSpPr>
        <p:spPr>
          <a:xfrm>
            <a:off x="728980" y="835819"/>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US" sz="3000" b="1" kern="50" dirty="0">
                <a:solidFill>
                  <a:srgbClr val="000000"/>
                </a:solidFill>
                <a:latin typeface="Arial"/>
              </a:rPr>
              <a:t>Section 2: Our Priorities and Aims</a:t>
            </a:r>
            <a:endParaRPr lang="en-GB" sz="3000" b="1" kern="50" dirty="0">
              <a:solidFill>
                <a:srgbClr val="000000"/>
              </a:solidFill>
              <a:effectLst/>
              <a:latin typeface="Arial"/>
            </a:endParaRPr>
          </a:p>
        </p:txBody>
      </p:sp>
      <p:pic>
        <p:nvPicPr>
          <p:cNvPr id="9" name="Picture 8" descr="Meeting agenda">
            <a:extLst>
              <a:ext uri="{FF2B5EF4-FFF2-40B4-BE49-F238E27FC236}">
                <a16:creationId xmlns:a16="http://schemas.microsoft.com/office/drawing/2014/main" id="{5BD904DF-C5A5-4A95-B3A4-8922F2AD5F35}"/>
              </a:ext>
            </a:extLst>
          </p:cNvPr>
          <p:cNvPicPr>
            <a:picLocks noChangeAspect="1"/>
          </p:cNvPicPr>
          <p:nvPr/>
        </p:nvPicPr>
        <p:blipFill rotWithShape="1">
          <a:blip r:embed="rId3">
            <a:extLst>
              <a:ext uri="{28A0092B-C50C-407E-A947-70E740481C1C}">
                <a14:useLocalDpi xmlns:a14="http://schemas.microsoft.com/office/drawing/2010/main" val="0"/>
              </a:ext>
            </a:extLst>
          </a:blip>
          <a:srcRect r="-3676" b="21402"/>
          <a:stretch/>
        </p:blipFill>
        <p:spPr bwMode="auto">
          <a:xfrm>
            <a:off x="475247" y="5061805"/>
            <a:ext cx="2648686" cy="2007748"/>
          </a:xfrm>
          <a:prstGeom prst="rect">
            <a:avLst/>
          </a:prstGeom>
          <a:noFill/>
          <a:ln>
            <a:noFill/>
          </a:ln>
          <a:extLst>
            <a:ext uri="{53640926-AAD7-44D8-BBD7-CCE9431645EC}">
              <a14:shadowObscured xmlns:a14="http://schemas.microsoft.com/office/drawing/2010/main"/>
            </a:ext>
          </a:extLst>
        </p:spPr>
      </p:pic>
      <p:pic>
        <p:nvPicPr>
          <p:cNvPr id="10" name="Picture 9" descr="A group of people looking at a paper&#10;&#10;Description automatically generated with medium confidence">
            <a:extLst>
              <a:ext uri="{FF2B5EF4-FFF2-40B4-BE49-F238E27FC236}">
                <a16:creationId xmlns:a16="http://schemas.microsoft.com/office/drawing/2014/main" id="{078DDF31-8463-480C-9EED-CD7BA00E2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170" y="7920546"/>
            <a:ext cx="2128520" cy="2128520"/>
          </a:xfrm>
          <a:prstGeom prst="rect">
            <a:avLst/>
          </a:prstGeom>
        </p:spPr>
      </p:pic>
      <p:pic>
        <p:nvPicPr>
          <p:cNvPr id="11" name="Picture 10">
            <a:extLst>
              <a:ext uri="{FF2B5EF4-FFF2-40B4-BE49-F238E27FC236}">
                <a16:creationId xmlns:a16="http://schemas.microsoft.com/office/drawing/2014/main" id="{8AFBBEB0-3D9B-4E62-BE1C-5474B663989C}"/>
              </a:ext>
            </a:extLst>
          </p:cNvPr>
          <p:cNvPicPr>
            <a:picLocks noChangeAspect="1"/>
          </p:cNvPicPr>
          <p:nvPr/>
        </p:nvPicPr>
        <p:blipFill>
          <a:blip r:embed="rId5"/>
          <a:stretch>
            <a:fillRect/>
          </a:stretch>
        </p:blipFill>
        <p:spPr>
          <a:xfrm>
            <a:off x="549691" y="2317622"/>
            <a:ext cx="2164079" cy="2164079"/>
          </a:xfrm>
          <a:prstGeom prst="rect">
            <a:avLst/>
          </a:prstGeom>
          <a:noFill/>
          <a:ln cap="flat">
            <a:noFill/>
          </a:ln>
          <a:effectLst>
            <a:outerShdw dist="22997" dir="5400000" algn="tl">
              <a:srgbClr val="000000">
                <a:alpha val="35000"/>
              </a:srgbClr>
            </a:outerShdw>
          </a:effectLst>
        </p:spPr>
      </p:pic>
      <p:sp>
        <p:nvSpPr>
          <p:cNvPr id="12" name="TextBox 11">
            <a:extLst>
              <a:ext uri="{FF2B5EF4-FFF2-40B4-BE49-F238E27FC236}">
                <a16:creationId xmlns:a16="http://schemas.microsoft.com/office/drawing/2014/main" id="{11AF8310-5914-4C47-9091-F215C431BAC7}"/>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8</a:t>
            </a:r>
            <a:endParaRPr lang="en-GB" dirty="0">
              <a:solidFill>
                <a:schemeClr val="bg1"/>
              </a:solidFill>
            </a:endParaRPr>
          </a:p>
        </p:txBody>
      </p:sp>
    </p:spTree>
    <p:extLst>
      <p:ext uri="{BB962C8B-B14F-4D97-AF65-F5344CB8AC3E}">
        <p14:creationId xmlns:p14="http://schemas.microsoft.com/office/powerpoint/2010/main" val="236754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1"/>
          <p:cNvSpPr txBox="1"/>
          <p:nvPr/>
        </p:nvSpPr>
        <p:spPr>
          <a:xfrm>
            <a:off x="712787" y="457609"/>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Section 2: Our Priorities and Aims </a:t>
            </a:r>
            <a:endParaRPr lang="en-GB" sz="3000" b="1" kern="50" dirty="0">
              <a:solidFill>
                <a:srgbClr val="000000"/>
              </a:solidFill>
              <a:effectLst/>
              <a:latin typeface="Arial"/>
            </a:endParaRPr>
          </a:p>
          <a:p>
            <a:pPr>
              <a:lnSpc>
                <a:spcPct val="90000"/>
              </a:lnSpc>
              <a:spcAft>
                <a:spcPts val="0"/>
              </a:spcAft>
            </a:pPr>
            <a:endParaRPr lang="en-GB" sz="3000" b="1" kern="50" dirty="0">
              <a:solidFill>
                <a:srgbClr val="000000"/>
              </a:solidFill>
              <a:effectLst/>
              <a:latin typeface="Arial"/>
            </a:endParaRPr>
          </a:p>
        </p:txBody>
      </p:sp>
      <p:sp>
        <p:nvSpPr>
          <p:cNvPr id="11" name="Text Box 25"/>
          <p:cNvSpPr txBox="1"/>
          <p:nvPr/>
        </p:nvSpPr>
        <p:spPr>
          <a:xfrm>
            <a:off x="712787" y="1544729"/>
            <a:ext cx="6613706" cy="2928633"/>
          </a:xfrm>
          <a:prstGeom prst="rect">
            <a:avLst/>
          </a:prstGeom>
          <a:solidFill>
            <a:schemeClr val="accent3">
              <a:lumMod val="20000"/>
              <a:lumOff val="80000"/>
            </a:schemeClr>
          </a:soli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endParaRPr lang="en-GB" kern="50" dirty="0">
              <a:latin typeface="Arial"/>
              <a:ea typeface="ＭＳ 明朝"/>
              <a:cs typeface="Times New Roman"/>
            </a:endParaRPr>
          </a:p>
          <a:p>
            <a:r>
              <a:rPr lang="en-GB" kern="50" dirty="0">
                <a:latin typeface="Arial"/>
                <a:ea typeface="ＭＳ 明朝"/>
                <a:cs typeface="Times New Roman"/>
              </a:rPr>
              <a:t>For Our </a:t>
            </a:r>
            <a:r>
              <a:rPr lang="en-GB" b="1" kern="50" dirty="0">
                <a:latin typeface="Arial"/>
                <a:ea typeface="ＭＳ 明朝"/>
                <a:cs typeface="Times New Roman"/>
              </a:rPr>
              <a:t>Priority 1 </a:t>
            </a:r>
            <a:r>
              <a:rPr lang="en-GB" kern="50" dirty="0">
                <a:latin typeface="Arial"/>
                <a:ea typeface="ＭＳ 明朝"/>
                <a:cs typeface="Times New Roman"/>
              </a:rPr>
              <a:t>we have chosen :</a:t>
            </a:r>
          </a:p>
          <a:p>
            <a:endParaRPr lang="en-GB" kern="50" dirty="0">
              <a:latin typeface="Arial"/>
              <a:ea typeface="ＭＳ 明朝"/>
              <a:cs typeface="Times New Roman"/>
            </a:endParaRPr>
          </a:p>
          <a:p>
            <a:r>
              <a:rPr lang="en-GB" i="1" kern="50" dirty="0">
                <a:latin typeface="Arial"/>
                <a:ea typeface="ＭＳ 明朝"/>
                <a:cs typeface="Times New Roman"/>
              </a:rPr>
              <a:t>‘To provide guidance, earlier identification of needs and support for children, young people and their families, so that schools and settings are supported to welcome every child and young person, and set the highest expectations for them.</a:t>
            </a:r>
          </a:p>
          <a:p>
            <a:endParaRPr lang="en-GB" i="1" kern="50" dirty="0">
              <a:latin typeface="Arial"/>
              <a:ea typeface="ＭＳ 明朝"/>
              <a:cs typeface="Times New Roman"/>
            </a:endParaRPr>
          </a:p>
          <a:p>
            <a:r>
              <a:rPr lang="en-GB" i="1" kern="50" dirty="0">
                <a:latin typeface="Arial"/>
                <a:ea typeface="ＭＳ 明朝"/>
                <a:cs typeface="Times New Roman"/>
              </a:rPr>
              <a:t>The </a:t>
            </a:r>
            <a:r>
              <a:rPr lang="en-GB" b="1" i="1" kern="50" dirty="0">
                <a:latin typeface="Arial"/>
                <a:ea typeface="ＭＳ 明朝"/>
                <a:cs typeface="Times New Roman"/>
              </a:rPr>
              <a:t>aim </a:t>
            </a:r>
            <a:r>
              <a:rPr lang="en-GB" i="1" kern="50" dirty="0">
                <a:latin typeface="Arial"/>
                <a:ea typeface="ＭＳ 明朝"/>
                <a:cs typeface="Times New Roman"/>
              </a:rPr>
              <a:t>is: Ensure best practice is common practice to provide the right support. </a:t>
            </a:r>
          </a:p>
          <a:p>
            <a:endParaRPr lang="en-GB" i="1" dirty="0">
              <a:solidFill>
                <a:schemeClr val="bg1"/>
              </a:solidFill>
              <a:latin typeface="Arial" panose="020B0604020202020204" pitchFamily="34" charset="0"/>
              <a:cs typeface="Arial" panose="020B0604020202020204" pitchFamily="34" charset="0"/>
            </a:endParaRPr>
          </a:p>
          <a:p>
            <a:endParaRPr lang="en-GB" sz="1600" kern="50" dirty="0">
              <a:latin typeface="Arial"/>
              <a:ea typeface="ＭＳ 明朝"/>
              <a:cs typeface="Times New Roman"/>
            </a:endParaRPr>
          </a:p>
        </p:txBody>
      </p:sp>
      <p:sp>
        <p:nvSpPr>
          <p:cNvPr id="12" name="Text Box 26"/>
          <p:cNvSpPr txBox="1"/>
          <p:nvPr/>
        </p:nvSpPr>
        <p:spPr>
          <a:xfrm>
            <a:off x="2894648" y="4808795"/>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This means that we will offer support and identify any needs early</a:t>
            </a:r>
          </a:p>
        </p:txBody>
      </p:sp>
      <p:sp>
        <p:nvSpPr>
          <p:cNvPr id="13" name="Text Box 27"/>
          <p:cNvSpPr txBox="1"/>
          <p:nvPr/>
        </p:nvSpPr>
        <p:spPr>
          <a:xfrm>
            <a:off x="2894648" y="6345714"/>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effectLst/>
                <a:latin typeface="Arial"/>
                <a:ea typeface="ＭＳ 明朝"/>
                <a:cs typeface="Times New Roman"/>
              </a:rPr>
              <a:t>Make sure that schools and settings feel supported to welcome every child and young person and to make them feel happy and comfortable </a:t>
            </a:r>
          </a:p>
        </p:txBody>
      </p:sp>
      <p:sp>
        <p:nvSpPr>
          <p:cNvPr id="14" name="Text Box 28"/>
          <p:cNvSpPr txBox="1"/>
          <p:nvPr/>
        </p:nvSpPr>
        <p:spPr>
          <a:xfrm>
            <a:off x="2894648" y="8142129"/>
            <a:ext cx="3937635"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GB" sz="1600" kern="50" dirty="0">
                <a:latin typeface="Arial"/>
                <a:ea typeface="ＭＳ 明朝"/>
                <a:cs typeface="Times New Roman"/>
              </a:rPr>
              <a:t>We will do this by m</a:t>
            </a:r>
            <a:r>
              <a:rPr lang="en-GB" sz="1600" kern="50" dirty="0">
                <a:effectLst/>
                <a:latin typeface="Arial"/>
                <a:ea typeface="ＭＳ 明朝"/>
                <a:cs typeface="Times New Roman"/>
              </a:rPr>
              <a:t>aking sure everyone has the correct support</a:t>
            </a:r>
          </a:p>
        </p:txBody>
      </p:sp>
      <p:pic>
        <p:nvPicPr>
          <p:cNvPr id="10" name="Picture 9" descr="Tick Yes">
            <a:extLst>
              <a:ext uri="{FF2B5EF4-FFF2-40B4-BE49-F238E27FC236}">
                <a16:creationId xmlns:a16="http://schemas.microsoft.com/office/drawing/2014/main" id="{36D491E5-3F2A-4BFC-891D-47025E86F5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008" y="8402660"/>
            <a:ext cx="1357449" cy="1357449"/>
          </a:xfrm>
          <a:prstGeom prst="rect">
            <a:avLst/>
          </a:prstGeom>
          <a:noFill/>
          <a:ln>
            <a:noFill/>
          </a:ln>
        </p:spPr>
      </p:pic>
      <p:sp>
        <p:nvSpPr>
          <p:cNvPr id="15" name="TextBox 14">
            <a:extLst>
              <a:ext uri="{FF2B5EF4-FFF2-40B4-BE49-F238E27FC236}">
                <a16:creationId xmlns:a16="http://schemas.microsoft.com/office/drawing/2014/main" id="{CA88E5CE-BE39-4C60-A95C-44D5780DA59D}"/>
              </a:ext>
            </a:extLst>
          </p:cNvPr>
          <p:cNvSpPr txBox="1"/>
          <p:nvPr/>
        </p:nvSpPr>
        <p:spPr>
          <a:xfrm>
            <a:off x="6273800" y="10319306"/>
            <a:ext cx="1289050"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   Page 9</a:t>
            </a:r>
            <a:endParaRPr lang="en-GB" dirty="0">
              <a:solidFill>
                <a:schemeClr val="bg1"/>
              </a:solidFill>
            </a:endParaRPr>
          </a:p>
        </p:txBody>
      </p:sp>
      <p:pic>
        <p:nvPicPr>
          <p:cNvPr id="18" name="Picture 17" descr="Support writing 1">
            <a:extLst>
              <a:ext uri="{FF2B5EF4-FFF2-40B4-BE49-F238E27FC236}">
                <a16:creationId xmlns:a16="http://schemas.microsoft.com/office/drawing/2014/main" id="{4BB8F2F2-6884-4805-B83B-DAEE9BB4AE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0567" y="4672134"/>
            <a:ext cx="1679947" cy="1679947"/>
          </a:xfrm>
          <a:prstGeom prst="rect">
            <a:avLst/>
          </a:prstGeom>
          <a:noFill/>
          <a:ln>
            <a:noFill/>
          </a:ln>
        </p:spPr>
      </p:pic>
      <p:pic>
        <p:nvPicPr>
          <p:cNvPr id="2054" name="Picture 6" descr="Lesson Help 2">
            <a:extLst>
              <a:ext uri="{FF2B5EF4-FFF2-40B4-BE49-F238E27FC236}">
                <a16:creationId xmlns:a16="http://schemas.microsoft.com/office/drawing/2014/main" id="{BB1489CA-A382-485E-BB9B-0D21489E1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67" y="6301394"/>
            <a:ext cx="1840735" cy="184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59463"/>
      </p:ext>
    </p:extLst>
  </p:cSld>
  <p:clrMapOvr>
    <a:masterClrMapping/>
  </p:clrMapOvr>
</p:sld>
</file>

<file path=ppt/theme/theme1.xml><?xml version="1.0" encoding="utf-8"?>
<a:theme xmlns:a="http://schemas.openxmlformats.org/drawingml/2006/main" name="Cover 1 Template A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5-Pics-Left-Heading">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F5337D89-B1D5-447E-8577-74E52FBCB7EC}" vid="{B74F400B-3359-452D-874D-2B1F214F1EA8}"/>
    </a:ext>
  </a:extLst>
</a:theme>
</file>

<file path=ppt/theme/theme3.xml><?xml version="1.0" encoding="utf-8"?>
<a:theme xmlns:a="http://schemas.openxmlformats.org/drawingml/2006/main" name="Basic-4-Square-Pics-Left-Heading">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85D7CB3E-F221-4773-945D-B30E6CEB312F}" vid="{1B619782-9861-42EF-8ED7-C56FEAE7653F}"/>
    </a:ext>
  </a:extLst>
</a:theme>
</file>

<file path=ppt/theme/theme4.xml><?xml version="1.0" encoding="utf-8"?>
<a:theme xmlns:a="http://schemas.openxmlformats.org/drawingml/2006/main" name="Questions-5-Space-1">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3" id="{985BBF1B-8F81-474D-96A2-A7385404FA69}" vid="{F744B0AD-7F3B-4C94-BE0F-7F38BBC4593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9FD9DD3543654C8A1F13D9196197CF" ma:contentTypeVersion="16" ma:contentTypeDescription="Create a new document." ma:contentTypeScope="" ma:versionID="64f46e1c65474d64e986d10ec8e6d9aa">
  <xsd:schema xmlns:xsd="http://www.w3.org/2001/XMLSchema" xmlns:xs="http://www.w3.org/2001/XMLSchema" xmlns:p="http://schemas.microsoft.com/office/2006/metadata/properties" xmlns:ns2="ca3acdf5-aca3-47ff-b74e-73a2c3629a7a" xmlns:ns3="9a79375a-163a-486f-b381-e57a9f114126" targetNamespace="http://schemas.microsoft.com/office/2006/metadata/properties" ma:root="true" ma:fieldsID="7dafe8377243fdba4cd1345b5f5a2bc9" ns2:_="" ns3:_="">
    <xsd:import namespace="ca3acdf5-aca3-47ff-b74e-73a2c3629a7a"/>
    <xsd:import namespace="9a79375a-163a-486f-b381-e57a9f11412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acdf5-aca3-47ff-b74e-73a2c3629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fd349-4fc2-4c40-bc86-6aac66f77a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79375a-163a-486f-b381-e57a9f11412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9f19eeb-78d9-4ca6-b07d-2e613db43675}" ma:internalName="TaxCatchAll" ma:showField="CatchAllData" ma:web="9a79375a-163a-486f-b381-e57a9f114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79375a-163a-486f-b381-e57a9f114126" xsi:nil="true"/>
    <lcf76f155ced4ddcb4097134ff3c332f xmlns="ca3acdf5-aca3-47ff-b74e-73a2c3629a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69D2D5-25E6-4B70-AD64-6B13B9D805BC}"/>
</file>

<file path=customXml/itemProps2.xml><?xml version="1.0" encoding="utf-8"?>
<ds:datastoreItem xmlns:ds="http://schemas.openxmlformats.org/officeDocument/2006/customXml" ds:itemID="{0E53E422-3916-4759-80E5-F3C9F94CFDDC}"/>
</file>

<file path=customXml/itemProps3.xml><?xml version="1.0" encoding="utf-8"?>
<ds:datastoreItem xmlns:ds="http://schemas.openxmlformats.org/officeDocument/2006/customXml" ds:itemID="{D3113D9D-FF9D-43C0-9ADC-8E870C7048AC}"/>
</file>

<file path=docProps/app.xml><?xml version="1.0" encoding="utf-8"?>
<Properties xmlns="http://schemas.openxmlformats.org/officeDocument/2006/extended-properties" xmlns:vt="http://schemas.openxmlformats.org/officeDocument/2006/docPropsVTypes">
  <Template>frontpage</Template>
  <TotalTime>8017</TotalTime>
  <Words>2260</Words>
  <Application>Microsoft Office PowerPoint</Application>
  <PresentationFormat>Custom</PresentationFormat>
  <Paragraphs>195</Paragraphs>
  <Slides>18</Slides>
  <Notes>18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18</vt:i4>
      </vt:variant>
    </vt:vector>
  </HeadingPairs>
  <TitlesOfParts>
    <vt:vector size="25" baseType="lpstr">
      <vt:lpstr>Arial</vt:lpstr>
      <vt:lpstr>Calibri</vt:lpstr>
      <vt:lpstr>Cambria</vt:lpstr>
      <vt:lpstr>Cover 1 Template A4</vt:lpstr>
      <vt:lpstr>Basic-5-Pics-Left-Heading</vt:lpstr>
      <vt:lpstr>Basic-4-Square-Pics-Left-Heading</vt:lpstr>
      <vt:lpstr>Questions-5-Space-1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Easy Read Information</dc:subject>
  <dc:creator>Jasmine Bellal</dc:creator>
  <cp:keywords>photosymbols, photosymbol, easy read, accessible, information, disability, equality, learning disability, learning difficulties, easy, template,</cp:keywords>
  <dc:description>© Copyright Photosymbols Limited. All Rights Reserved. These templates are only available to our subscribers.</dc:description>
  <cp:lastModifiedBy>Sally King</cp:lastModifiedBy>
  <cp:revision>26</cp:revision>
  <cp:lastPrinted>2022-12-15T10:02:51Z</cp:lastPrinted>
  <dcterms:created xsi:type="dcterms:W3CDTF">2022-05-03T15:11:12Z</dcterms:created>
  <dcterms:modified xsi:type="dcterms:W3CDTF">2023-05-11T14:00:30Z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0x0101003F9FD9DD3543654C8A1F13D9196197CF</vt:lpwstr>
  </property>
</Properties>
</file>