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handoutMasterIdLst>
    <p:handoutMasterId r:id="rId26"/>
  </p:handoutMasterIdLst>
  <p:sldIdLst>
    <p:sldId id="256" r:id="rId5"/>
    <p:sldId id="258" r:id="rId6"/>
    <p:sldId id="257" r:id="rId7"/>
    <p:sldId id="277" r:id="rId8"/>
    <p:sldId id="281" r:id="rId9"/>
    <p:sldId id="272" r:id="rId10"/>
    <p:sldId id="274" r:id="rId11"/>
    <p:sldId id="278" r:id="rId12"/>
    <p:sldId id="279" r:id="rId13"/>
    <p:sldId id="280" r:id="rId14"/>
    <p:sldId id="286" r:id="rId15"/>
    <p:sldId id="283" r:id="rId16"/>
    <p:sldId id="282" r:id="rId17"/>
    <p:sldId id="287" r:id="rId18"/>
    <p:sldId id="284" r:id="rId19"/>
    <p:sldId id="285" r:id="rId20"/>
    <p:sldId id="288" r:id="rId21"/>
    <p:sldId id="289" r:id="rId22"/>
    <p:sldId id="269" r:id="rId23"/>
    <p:sldId id="273" r:id="rId24"/>
  </p:sldIdLst>
  <p:sldSz cx="12192000" cy="6858000"/>
  <p:notesSz cx="10234613" cy="71040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38" userDrawn="1">
          <p15:clr>
            <a:srgbClr val="A4A3A4"/>
          </p15:clr>
        </p15:guide>
        <p15:guide id="2" pos="32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CC6"/>
    <a:srgbClr val="164192"/>
    <a:srgbClr val="FF0000"/>
    <a:srgbClr val="CC00FF"/>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21E4AEA4-8DFA-4A89-87EB-49C32662AFE0}"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CECE8"/>
          </a:solidFill>
        </a:fill>
      </a:tcStyle>
    </a:wholeTbl>
    <a:band1H>
      <a:tcStyle>
        <a:tcBdr/>
        <a:fill>
          <a:solidFill>
            <a:srgbClr val="F8D7CD"/>
          </a:solidFill>
        </a:fill>
      </a:tcStyle>
    </a:band1H>
    <a:band2H>
      <a:tcStyle>
        <a:tcBdr/>
      </a:tcStyle>
    </a:band2H>
    <a:band1V>
      <a:tcStyle>
        <a:tcBdr/>
        <a:fill>
          <a:solidFill>
            <a:srgbClr val="F8D7CD"/>
          </a:solidFill>
        </a:fill>
      </a:tcStyle>
    </a:band1V>
    <a:band2V>
      <a:tcStyle>
        <a:tcBdr/>
      </a:tcStyle>
    </a:band2V>
    <a:lastCol>
      <a:tcTxStyle b="on">
        <a:font>
          <a:latin typeface="+mn-lt"/>
          <a:ea typeface="+mn-ea"/>
          <a:cs typeface="+mn-cs"/>
        </a:font>
        <a:srgbClr val="FFFFFF"/>
      </a:tcTxStyle>
      <a:tcStyle>
        <a:tcBdr/>
        <a:fill>
          <a:solidFill>
            <a:srgbClr val="ED7D31"/>
          </a:solidFill>
        </a:fill>
      </a:tcStyle>
    </a:lastCol>
    <a:firstCol>
      <a:tcTxStyle b="on">
        <a:font>
          <a:latin typeface="+mn-lt"/>
          <a:ea typeface="+mn-ea"/>
          <a:cs typeface="+mn-cs"/>
        </a:font>
        <a:srgbClr val="FFFFFF"/>
      </a:tcTxStyle>
      <a:tcStyle>
        <a:tcBdr/>
        <a:fill>
          <a:solidFill>
            <a:srgbClr val="ED7D31"/>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ED7D31"/>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ED7D3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autoAdjust="0"/>
    <p:restoredTop sz="92819" autoAdjust="0"/>
  </p:normalViewPr>
  <p:slideViewPr>
    <p:cSldViewPr snapToGrid="0">
      <p:cViewPr varScale="1">
        <p:scale>
          <a:sx n="114" d="100"/>
          <a:sy n="114" d="100"/>
        </p:scale>
        <p:origin x="35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0" d="100"/>
          <a:sy n="120" d="100"/>
        </p:scale>
        <p:origin x="1770" y="78"/>
      </p:cViewPr>
      <p:guideLst>
        <p:guide orient="horz" pos="2238"/>
        <p:guide pos="32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Levy" userId="e3fb5fc9-c800-46ac-92ac-a29b3fdf3b2d" providerId="ADAL" clId="{82C123F7-2E03-4CCD-BD6E-F1B3AD126A41}"/>
    <pc:docChg chg="custSel modSld">
      <pc:chgData name="Jessica Levy" userId="e3fb5fc9-c800-46ac-92ac-a29b3fdf3b2d" providerId="ADAL" clId="{82C123F7-2E03-4CCD-BD6E-F1B3AD126A41}" dt="2023-09-28T19:43:35.122" v="7" actId="14100"/>
      <pc:docMkLst>
        <pc:docMk/>
      </pc:docMkLst>
      <pc:sldChg chg="delSp mod delAnim modNotes">
        <pc:chgData name="Jessica Levy" userId="e3fb5fc9-c800-46ac-92ac-a29b3fdf3b2d" providerId="ADAL" clId="{82C123F7-2E03-4CCD-BD6E-F1B3AD126A41}" dt="2023-09-28T19:43:35.122" v="7" actId="14100"/>
        <pc:sldMkLst>
          <pc:docMk/>
          <pc:sldMk cId="2822655047" sldId="279"/>
        </pc:sldMkLst>
        <pc:picChg chg="del">
          <ac:chgData name="Jessica Levy" userId="e3fb5fc9-c800-46ac-92ac-a29b3fdf3b2d" providerId="ADAL" clId="{82C123F7-2E03-4CCD-BD6E-F1B3AD126A41}" dt="2023-09-28T19:41:40.641" v="0" actId="478"/>
          <ac:picMkLst>
            <pc:docMk/>
            <pc:sldMk cId="2822655047" sldId="279"/>
            <ac:picMk id="4" creationId="{2408A124-85DD-976B-0677-89D80E20418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4E8F82-6955-3F13-5992-89761D3EAC47}"/>
              </a:ext>
            </a:extLst>
          </p:cNvPr>
          <p:cNvSpPr txBox="1">
            <a:spLocks noGrp="1"/>
          </p:cNvSpPr>
          <p:nvPr>
            <p:ph type="hdr" sz="quarter"/>
          </p:nvPr>
        </p:nvSpPr>
        <p:spPr>
          <a:xfrm>
            <a:off x="0" y="2"/>
            <a:ext cx="4434999" cy="356439"/>
          </a:xfrm>
          <a:prstGeom prst="rect">
            <a:avLst/>
          </a:prstGeom>
          <a:noFill/>
          <a:ln>
            <a:noFill/>
          </a:ln>
        </p:spPr>
        <p:txBody>
          <a:bodyPr vert="horz" wrap="square" lIns="99075" tIns="49538" rIns="99075" bIns="49538" anchor="t" anchorCtr="0" compatLnSpc="1">
            <a:noAutofit/>
          </a:bodyPr>
          <a:lstStyle/>
          <a:p>
            <a:pPr defTabSz="990752">
              <a:defRPr sz="1800" b="0" i="0" u="none" strike="noStrike" kern="0" cap="none" spc="0" baseline="0">
                <a:solidFill>
                  <a:srgbClr val="000000"/>
                </a:solidFill>
                <a:uFillTx/>
              </a:defRPr>
            </a:pPr>
            <a:endParaRPr lang="en-GB" sz="1300">
              <a:solidFill>
                <a:srgbClr val="000000"/>
              </a:solidFill>
              <a:latin typeface="Calibri"/>
            </a:endParaRPr>
          </a:p>
        </p:txBody>
      </p:sp>
      <p:sp>
        <p:nvSpPr>
          <p:cNvPr id="3" name="Date Placeholder 2">
            <a:extLst>
              <a:ext uri="{FF2B5EF4-FFF2-40B4-BE49-F238E27FC236}">
                <a16:creationId xmlns:a16="http://schemas.microsoft.com/office/drawing/2014/main" id="{0C5EB4EF-BF20-F89B-8C83-83AC05052032}"/>
              </a:ext>
            </a:extLst>
          </p:cNvPr>
          <p:cNvSpPr txBox="1">
            <a:spLocks noGrp="1"/>
          </p:cNvSpPr>
          <p:nvPr>
            <p:ph type="dt" sz="quarter" idx="1"/>
          </p:nvPr>
        </p:nvSpPr>
        <p:spPr>
          <a:xfrm>
            <a:off x="5797238" y="2"/>
            <a:ext cx="4434999" cy="356439"/>
          </a:xfrm>
          <a:prstGeom prst="rect">
            <a:avLst/>
          </a:prstGeom>
          <a:noFill/>
          <a:ln>
            <a:noFill/>
          </a:ln>
        </p:spPr>
        <p:txBody>
          <a:bodyPr vert="horz" wrap="square" lIns="99075" tIns="49538" rIns="99075" bIns="49538" anchor="t" anchorCtr="0" compatLnSpc="1">
            <a:noAutofit/>
          </a:bodyPr>
          <a:lstStyle/>
          <a:p>
            <a:pPr algn="r" defTabSz="990752">
              <a:defRPr sz="1800" b="0" i="0" u="none" strike="noStrike" kern="0" cap="none" spc="0" baseline="0">
                <a:solidFill>
                  <a:srgbClr val="000000"/>
                </a:solidFill>
                <a:uFillTx/>
              </a:defRPr>
            </a:pPr>
            <a:fld id="{EBF4A684-E114-482D-B8B4-BA5EC4887FB0}" type="datetime1">
              <a:rPr lang="en-GB" sz="1300">
                <a:solidFill>
                  <a:srgbClr val="000000"/>
                </a:solidFill>
                <a:latin typeface="Calibri"/>
              </a:rPr>
              <a:pPr algn="r" defTabSz="990752">
                <a:defRPr sz="1800" b="0" i="0" u="none" strike="noStrike" kern="0" cap="none" spc="0" baseline="0">
                  <a:solidFill>
                    <a:srgbClr val="000000"/>
                  </a:solidFill>
                  <a:uFillTx/>
                </a:defRPr>
              </a:pPr>
              <a:t>28/09/2023</a:t>
            </a:fld>
            <a:endParaRPr lang="en-GB" sz="1300">
              <a:solidFill>
                <a:srgbClr val="000000"/>
              </a:solidFill>
              <a:latin typeface="Calibri"/>
            </a:endParaRPr>
          </a:p>
        </p:txBody>
      </p:sp>
      <p:sp>
        <p:nvSpPr>
          <p:cNvPr id="4" name="Footer Placeholder 3">
            <a:extLst>
              <a:ext uri="{FF2B5EF4-FFF2-40B4-BE49-F238E27FC236}">
                <a16:creationId xmlns:a16="http://schemas.microsoft.com/office/drawing/2014/main" id="{EA4ED177-232F-AA33-14F0-08CE1DBDFE19}"/>
              </a:ext>
            </a:extLst>
          </p:cNvPr>
          <p:cNvSpPr txBox="1">
            <a:spLocks noGrp="1"/>
          </p:cNvSpPr>
          <p:nvPr>
            <p:ph type="ftr" sz="quarter" idx="2"/>
          </p:nvPr>
        </p:nvSpPr>
        <p:spPr>
          <a:xfrm>
            <a:off x="0" y="6747625"/>
            <a:ext cx="4434999" cy="356439"/>
          </a:xfrm>
          <a:prstGeom prst="rect">
            <a:avLst/>
          </a:prstGeom>
          <a:noFill/>
          <a:ln>
            <a:noFill/>
          </a:ln>
        </p:spPr>
        <p:txBody>
          <a:bodyPr vert="horz" wrap="square" lIns="99075" tIns="49538" rIns="99075" bIns="49538" anchor="b" anchorCtr="0" compatLnSpc="1">
            <a:noAutofit/>
          </a:bodyPr>
          <a:lstStyle/>
          <a:p>
            <a:pPr defTabSz="990752">
              <a:defRPr sz="1800" b="0" i="0" u="none" strike="noStrike" kern="0" cap="none" spc="0" baseline="0">
                <a:solidFill>
                  <a:srgbClr val="000000"/>
                </a:solidFill>
                <a:uFillTx/>
              </a:defRPr>
            </a:pPr>
            <a:endParaRPr lang="en-GB" sz="1300">
              <a:solidFill>
                <a:srgbClr val="000000"/>
              </a:solidFill>
              <a:latin typeface="Calibri"/>
            </a:endParaRPr>
          </a:p>
        </p:txBody>
      </p:sp>
      <p:sp>
        <p:nvSpPr>
          <p:cNvPr id="5" name="Slide Number Placeholder 4">
            <a:extLst>
              <a:ext uri="{FF2B5EF4-FFF2-40B4-BE49-F238E27FC236}">
                <a16:creationId xmlns:a16="http://schemas.microsoft.com/office/drawing/2014/main" id="{8D2DD7BB-9C78-3069-C763-94F751CE4D34}"/>
              </a:ext>
            </a:extLst>
          </p:cNvPr>
          <p:cNvSpPr txBox="1">
            <a:spLocks noGrp="1"/>
          </p:cNvSpPr>
          <p:nvPr>
            <p:ph type="sldNum" sz="quarter" idx="3"/>
          </p:nvPr>
        </p:nvSpPr>
        <p:spPr>
          <a:xfrm>
            <a:off x="5797238" y="6747625"/>
            <a:ext cx="4434999" cy="356439"/>
          </a:xfrm>
          <a:prstGeom prst="rect">
            <a:avLst/>
          </a:prstGeom>
          <a:noFill/>
          <a:ln>
            <a:noFill/>
          </a:ln>
        </p:spPr>
        <p:txBody>
          <a:bodyPr vert="horz" wrap="square" lIns="99075" tIns="49538" rIns="99075" bIns="49538" anchor="b" anchorCtr="0" compatLnSpc="1">
            <a:noAutofit/>
          </a:bodyPr>
          <a:lstStyle/>
          <a:p>
            <a:pPr algn="r" defTabSz="990752">
              <a:defRPr sz="1800" b="0" i="0" u="none" strike="noStrike" kern="0" cap="none" spc="0" baseline="0">
                <a:solidFill>
                  <a:srgbClr val="000000"/>
                </a:solidFill>
                <a:uFillTx/>
              </a:defRPr>
            </a:pPr>
            <a:fld id="{51E883A4-B792-4DB0-A1D3-5AEA215FD244}" type="slidenum">
              <a:pPr algn="r" defTabSz="990752">
                <a:defRPr sz="1800" b="0" i="0" u="none" strike="noStrike" kern="0" cap="none" spc="0" baseline="0">
                  <a:solidFill>
                    <a:srgbClr val="000000"/>
                  </a:solidFill>
                  <a:uFillTx/>
                </a:defRPr>
              </a:pPr>
              <a:t>‹#›</a:t>
            </a:fld>
            <a:endParaRPr lang="en-GB" sz="1300">
              <a:solidFill>
                <a:srgbClr val="000000"/>
              </a:solidFill>
              <a:latin typeface="Calibri"/>
            </a:endParaRPr>
          </a:p>
        </p:txBody>
      </p:sp>
    </p:spTree>
    <p:extLst>
      <p:ext uri="{BB962C8B-B14F-4D97-AF65-F5344CB8AC3E}">
        <p14:creationId xmlns:p14="http://schemas.microsoft.com/office/powerpoint/2010/main" val="890607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72945D-BA38-936D-7C6E-2DA5285055B3}"/>
              </a:ext>
            </a:extLst>
          </p:cNvPr>
          <p:cNvSpPr txBox="1">
            <a:spLocks noGrp="1"/>
          </p:cNvSpPr>
          <p:nvPr>
            <p:ph type="hdr" sz="quarter"/>
          </p:nvPr>
        </p:nvSpPr>
        <p:spPr>
          <a:xfrm>
            <a:off x="0" y="2"/>
            <a:ext cx="4434999" cy="356439"/>
          </a:xfrm>
          <a:prstGeom prst="rect">
            <a:avLst/>
          </a:prstGeom>
          <a:noFill/>
          <a:ln>
            <a:noFill/>
          </a:ln>
        </p:spPr>
        <p:txBody>
          <a:bodyPr vert="horz" wrap="square" lIns="99075" tIns="49538" rIns="99075" bIns="49538" anchor="t" anchorCtr="0" compatLnSpc="1">
            <a:noAutofit/>
          </a:bodyPr>
          <a:lstStyle>
            <a:lvl1pPr marL="0" marR="0" lvl="0" indent="0" algn="l" defTabSz="990752" rtl="0" fontAlgn="auto" hangingPunct="1">
              <a:lnSpc>
                <a:spcPct val="100000"/>
              </a:lnSpc>
              <a:spcBef>
                <a:spcPts val="0"/>
              </a:spcBef>
              <a:spcAft>
                <a:spcPts val="0"/>
              </a:spcAft>
              <a:buNone/>
              <a:tabLst/>
              <a:defRPr lang="en-GB" sz="13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A21C6EDA-97FC-DA5A-9164-019CAC2C24A0}"/>
              </a:ext>
            </a:extLst>
          </p:cNvPr>
          <p:cNvSpPr txBox="1">
            <a:spLocks noGrp="1"/>
          </p:cNvSpPr>
          <p:nvPr>
            <p:ph type="dt" idx="1"/>
          </p:nvPr>
        </p:nvSpPr>
        <p:spPr>
          <a:xfrm>
            <a:off x="5797238" y="2"/>
            <a:ext cx="4434999" cy="356439"/>
          </a:xfrm>
          <a:prstGeom prst="rect">
            <a:avLst/>
          </a:prstGeom>
          <a:noFill/>
          <a:ln>
            <a:noFill/>
          </a:ln>
        </p:spPr>
        <p:txBody>
          <a:bodyPr vert="horz" wrap="square" lIns="99075" tIns="49538" rIns="99075" bIns="49538" anchor="t" anchorCtr="0" compatLnSpc="1">
            <a:noAutofit/>
          </a:bodyPr>
          <a:lstStyle>
            <a:lvl1pPr marL="0" marR="0" lvl="0" indent="0" algn="r" defTabSz="990752" rtl="0" fontAlgn="auto" hangingPunct="1">
              <a:lnSpc>
                <a:spcPct val="100000"/>
              </a:lnSpc>
              <a:spcBef>
                <a:spcPts val="0"/>
              </a:spcBef>
              <a:spcAft>
                <a:spcPts val="0"/>
              </a:spcAft>
              <a:buNone/>
              <a:tabLst/>
              <a:defRPr lang="en-GB" sz="1300" b="0" i="0" u="none" strike="noStrike" kern="1200" cap="none" spc="0" baseline="0">
                <a:solidFill>
                  <a:srgbClr val="000000"/>
                </a:solidFill>
                <a:uFillTx/>
                <a:latin typeface="Calibri"/>
              </a:defRPr>
            </a:lvl1pPr>
          </a:lstStyle>
          <a:p>
            <a:pPr lvl="0"/>
            <a:fld id="{F0EAC457-5BF2-4542-859A-B3C18EB45378}" type="datetime1">
              <a:rPr lang="en-GB"/>
              <a:pPr lvl="0"/>
              <a:t>28/09/2023</a:t>
            </a:fld>
            <a:endParaRPr lang="en-GB"/>
          </a:p>
        </p:txBody>
      </p:sp>
      <p:sp>
        <p:nvSpPr>
          <p:cNvPr id="4" name="Slide Image Placeholder 3">
            <a:extLst>
              <a:ext uri="{FF2B5EF4-FFF2-40B4-BE49-F238E27FC236}">
                <a16:creationId xmlns:a16="http://schemas.microsoft.com/office/drawing/2014/main" id="{3B94FC83-879F-73C1-1A58-50A54F9CAC6B}"/>
              </a:ext>
            </a:extLst>
          </p:cNvPr>
          <p:cNvSpPr>
            <a:spLocks noGrp="1" noRot="1" noChangeAspect="1"/>
          </p:cNvSpPr>
          <p:nvPr>
            <p:ph type="sldImg" idx="2"/>
          </p:nvPr>
        </p:nvSpPr>
        <p:spPr>
          <a:xfrm>
            <a:off x="2984500" y="887413"/>
            <a:ext cx="4265613" cy="2398712"/>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56D09984-15B4-9C1A-B91D-D539B6D9D197}"/>
              </a:ext>
            </a:extLst>
          </p:cNvPr>
          <p:cNvSpPr txBox="1">
            <a:spLocks noGrp="1"/>
          </p:cNvSpPr>
          <p:nvPr>
            <p:ph type="body" sz="quarter" idx="3"/>
          </p:nvPr>
        </p:nvSpPr>
        <p:spPr>
          <a:xfrm>
            <a:off x="1023462" y="3418830"/>
            <a:ext cx="8187690" cy="2797225"/>
          </a:xfrm>
          <a:prstGeom prst="rect">
            <a:avLst/>
          </a:prstGeom>
          <a:noFill/>
          <a:ln>
            <a:noFill/>
          </a:ln>
        </p:spPr>
        <p:txBody>
          <a:bodyPr vert="horz" wrap="square" lIns="99075" tIns="49538" rIns="99075" bIns="49538"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37ED105D-BA20-4795-FA8C-2C2563FFB366}"/>
              </a:ext>
            </a:extLst>
          </p:cNvPr>
          <p:cNvSpPr txBox="1">
            <a:spLocks noGrp="1"/>
          </p:cNvSpPr>
          <p:nvPr>
            <p:ph type="ftr" sz="quarter" idx="4"/>
          </p:nvPr>
        </p:nvSpPr>
        <p:spPr>
          <a:xfrm>
            <a:off x="0" y="6747625"/>
            <a:ext cx="4434999" cy="356439"/>
          </a:xfrm>
          <a:prstGeom prst="rect">
            <a:avLst/>
          </a:prstGeom>
          <a:noFill/>
          <a:ln>
            <a:noFill/>
          </a:ln>
        </p:spPr>
        <p:txBody>
          <a:bodyPr vert="horz" wrap="square" lIns="99075" tIns="49538" rIns="99075" bIns="49538" anchor="b" anchorCtr="0" compatLnSpc="1">
            <a:noAutofit/>
          </a:bodyPr>
          <a:lstStyle>
            <a:lvl1pPr marL="0" marR="0" lvl="0" indent="0" algn="l" defTabSz="990752" rtl="0" fontAlgn="auto" hangingPunct="1">
              <a:lnSpc>
                <a:spcPct val="100000"/>
              </a:lnSpc>
              <a:spcBef>
                <a:spcPts val="0"/>
              </a:spcBef>
              <a:spcAft>
                <a:spcPts val="0"/>
              </a:spcAft>
              <a:buNone/>
              <a:tabLst/>
              <a:defRPr lang="en-GB" sz="13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A4BBD304-0E95-1AFA-FEE4-E0E783E8CA62}"/>
              </a:ext>
            </a:extLst>
          </p:cNvPr>
          <p:cNvSpPr txBox="1">
            <a:spLocks noGrp="1"/>
          </p:cNvSpPr>
          <p:nvPr>
            <p:ph type="sldNum" sz="quarter" idx="5"/>
          </p:nvPr>
        </p:nvSpPr>
        <p:spPr>
          <a:xfrm>
            <a:off x="5797238" y="6747625"/>
            <a:ext cx="4434999" cy="356439"/>
          </a:xfrm>
          <a:prstGeom prst="rect">
            <a:avLst/>
          </a:prstGeom>
          <a:noFill/>
          <a:ln>
            <a:noFill/>
          </a:ln>
        </p:spPr>
        <p:txBody>
          <a:bodyPr vert="horz" wrap="square" lIns="99075" tIns="49538" rIns="99075" bIns="49538" anchor="b" anchorCtr="0" compatLnSpc="1">
            <a:noAutofit/>
          </a:bodyPr>
          <a:lstStyle>
            <a:lvl1pPr marL="0" marR="0" lvl="0" indent="0" algn="r" defTabSz="990752" rtl="0" fontAlgn="auto" hangingPunct="1">
              <a:lnSpc>
                <a:spcPct val="100000"/>
              </a:lnSpc>
              <a:spcBef>
                <a:spcPts val="0"/>
              </a:spcBef>
              <a:spcAft>
                <a:spcPts val="0"/>
              </a:spcAft>
              <a:buNone/>
              <a:tabLst/>
              <a:defRPr lang="en-GB" sz="1300" b="0" i="0" u="none" strike="noStrike" kern="1200" cap="none" spc="0" baseline="0">
                <a:solidFill>
                  <a:srgbClr val="000000"/>
                </a:solidFill>
                <a:uFillTx/>
                <a:latin typeface="Calibri"/>
              </a:defRPr>
            </a:lvl1pPr>
          </a:lstStyle>
          <a:p>
            <a:pPr lvl="0"/>
            <a:fld id="{07D46C4D-F0BE-4E0C-85C8-AED97942F052}" type="slidenum">
              <a:t>‹#›</a:t>
            </a:fld>
            <a:endParaRPr lang="en-GB"/>
          </a:p>
        </p:txBody>
      </p:sp>
    </p:spTree>
    <p:extLst>
      <p:ext uri="{BB962C8B-B14F-4D97-AF65-F5344CB8AC3E}">
        <p14:creationId xmlns:p14="http://schemas.microsoft.com/office/powerpoint/2010/main" val="149905302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gfl.org.uk/services-children/children-missing-education-cme/children-missing-education-cme-referral-flow"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gfl.org.uk/services-children/attendance/leave-absence-term-time-and-fixed-penalty-notices-updat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gfl.org.uk/services-children/children-missing-education-cme/children-missing-out-educa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teams.microsoft.com/l/meetup-join/19%3ameeting_MTdlN2Y5YmEtN2M3Yi00YmU1LWFiNTMtYzNhNDNhYjBlMmFl%40thread.v2/0?context=%7b%22Tid%22%3a%22013a8c43-8287-4c8b-878b-131e30cdb9f3%22%2c%22Oid%22%3a%22c59a1c71-d4a1-4d27-84a1-f18ea14aa960%22%7d" TargetMode="External"/><Relationship Id="rId3" Type="http://schemas.openxmlformats.org/officeDocument/2006/relationships/hyperlink" Target="https://teams.microsoft.com/l/meetup-join/19%3ameeting_MjFkZDc3MGUtMjQ4OS00NjQyLWFjZjctODk2YjcyZGE3MmZl%40thread.v2/0?context=%7b%22Tid%22%3a%22013a8c43-8287-4c8b-878b-131e30cdb9f3%22%2c%22Oid%22%3a%22c59a1c71-d4a1-4d27-84a1-f18ea14aa960%22%7d" TargetMode="External"/><Relationship Id="rId7" Type="http://schemas.openxmlformats.org/officeDocument/2006/relationships/hyperlink" Target="https://teams.microsoft.com/l/meetup-join/19%3ameeting_YjUxNDEzYjUtOGJkOS00YWJkLThkODItZTRlM2IzYzI4ZmE2%40thread.v2/0?context=%7b%22Tid%22%3a%22013a8c43-8287-4c8b-878b-131e30cdb9f3%22%2c%22Oid%22%3a%22c59a1c71-d4a1-4d27-84a1-f18ea14aa960%22%7d"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teams.microsoft.com/l/meetup-join/19%3ameeting_MWFhODU3MDctNDE4Yi00M2QyLWIxOTUtZTZjYTI3MzY0YWVi%40thread.v2/0?context=%7b%22Tid%22%3a%22013a8c43-8287-4c8b-878b-131e30cdb9f3%22%2c%22Oid%22%3a%22c59a1c71-d4a1-4d27-84a1-f18ea14aa960%22%7d" TargetMode="External"/><Relationship Id="rId5" Type="http://schemas.openxmlformats.org/officeDocument/2006/relationships/hyperlink" Target="https://teams.microsoft.com/l/meetup-join/19%3ameeting_ZTIxNGFkMWYtYmJkZi00M2ZjLWFiZmQtMzM2ZWI4ZWE2OTQ5%40thread.v2/0?context=%7b%22Tid%22%3a%22013a8c43-8287-4c8b-878b-131e30cdb9f3%22%2c%22Oid%22%3a%22c59a1c71-d4a1-4d27-84a1-f18ea14aa960%22%7d" TargetMode="External"/><Relationship Id="rId4" Type="http://schemas.openxmlformats.org/officeDocument/2006/relationships/hyperlink" Target="https://teams.microsoft.com/l/meetup-join/19%3ameeting_ZDQ2MDIxNDktNGEwMy00OTMyLWJiNTEtOGVjNTVjYjdiNTFl%40thread.v2/0?context=%7b%22Tid%22%3a%22013a8c43-8287-4c8b-878b-131e30cdb9f3%22%2c%22Oid%22%3a%22c59a1c71-d4a1-4d27-84a1-f18ea14aa960%22%7d"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gfl.org.uk/services-children/attendance-and-cme"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mailto:ealingeducationICT@ealing.gov.uk" TargetMode="External"/><Relationship Id="rId5" Type="http://schemas.openxmlformats.org/officeDocument/2006/relationships/hyperlink" Target="https://synergyweb.ealing.gov.uk/Synergy/Gateway/" TargetMode="External"/><Relationship Id="rId4" Type="http://schemas.openxmlformats.org/officeDocument/2006/relationships/hyperlink" Target="https://www.egfl.org.uk/services-children/children-missing-education-cme/children-missing-education-cme-referral-flow"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gfl.org.uk/services-children/attendance-and-cm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gfl.org.uk/services-children/attendance-and-cm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egfl.org.uk/services-children/children-missing-education-cm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ynergyweb.ealing.gov.uk/Synergy/Login.aspx/?ReturnUrl=%2FSynergy%2Fgateway%2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ealingeducationICT@ealing.gov.uk"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image" Target="../media/image12.pn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A98602-8090-4399-CDDC-6BC8671E03F7}"/>
              </a:ext>
            </a:extLst>
          </p:cNvPr>
          <p:cNvSpPr>
            <a:spLocks noGrp="1" noRot="1" noChangeAspect="1"/>
          </p:cNvSpPr>
          <p:nvPr>
            <p:ph type="sldImg"/>
          </p:nvPr>
        </p:nvSpPr>
        <p:spPr>
          <a:xfrm>
            <a:off x="1476375" y="1104900"/>
            <a:ext cx="7473950" cy="4203700"/>
          </a:xfrm>
        </p:spPr>
      </p:sp>
      <p:sp>
        <p:nvSpPr>
          <p:cNvPr id="4" name="Slide Number Placeholder 3">
            <a:extLst>
              <a:ext uri="{FF2B5EF4-FFF2-40B4-BE49-F238E27FC236}">
                <a16:creationId xmlns:a16="http://schemas.microsoft.com/office/drawing/2014/main" id="{4B24D34E-8B6E-5452-67E4-8BCA0D6BB388}"/>
              </a:ext>
            </a:extLst>
          </p:cNvPr>
          <p:cNvSpPr txBox="1"/>
          <p:nvPr/>
        </p:nvSpPr>
        <p:spPr>
          <a:xfrm>
            <a:off x="5797238" y="6747625"/>
            <a:ext cx="4434999" cy="356439"/>
          </a:xfrm>
          <a:prstGeom prst="rect">
            <a:avLst/>
          </a:prstGeom>
          <a:noFill/>
          <a:ln cap="flat">
            <a:noFill/>
          </a:ln>
        </p:spPr>
        <p:txBody>
          <a:bodyPr vert="horz" wrap="square" lIns="99075" tIns="49538" rIns="99075" bIns="49538" anchor="b" anchorCtr="0" compatLnSpc="1">
            <a:noAutofit/>
          </a:bodyPr>
          <a:lstStyle/>
          <a:p>
            <a:pPr algn="r" defTabSz="990752">
              <a:defRPr sz="1800" b="0" i="0" u="none" strike="noStrike" kern="0" cap="none" spc="0" baseline="0">
                <a:solidFill>
                  <a:srgbClr val="000000"/>
                </a:solidFill>
                <a:uFillTx/>
              </a:defRPr>
            </a:pPr>
            <a:fld id="{0CA1A3D7-136C-486D-ABFC-AE82ED256A97}" type="slidenum">
              <a:pPr algn="r" defTabSz="990752">
                <a:defRPr sz="1800" b="0" i="0" u="none" strike="noStrike" kern="0" cap="none" spc="0" baseline="0">
                  <a:solidFill>
                    <a:srgbClr val="000000"/>
                  </a:solidFill>
                  <a:uFillTx/>
                </a:defRPr>
              </a:pPr>
              <a:t>1</a:t>
            </a:fld>
            <a:endParaRPr lang="en-GB" sz="1300">
              <a:solidFill>
                <a:srgbClr val="000000"/>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0C5068-AF7B-5953-E448-110B22BBA50D}"/>
              </a:ext>
            </a:extLst>
          </p:cNvPr>
          <p:cNvSpPr>
            <a:spLocks noGrp="1" noRot="1" noChangeAspect="1"/>
          </p:cNvSpPr>
          <p:nvPr>
            <p:ph type="sldImg"/>
          </p:nvPr>
        </p:nvSpPr>
        <p:spPr>
          <a:xfrm>
            <a:off x="1831975" y="455613"/>
            <a:ext cx="6210300" cy="3492500"/>
          </a:xfrm>
        </p:spPr>
      </p:sp>
      <p:sp>
        <p:nvSpPr>
          <p:cNvPr id="3" name="Notes Placeholder 2">
            <a:extLst>
              <a:ext uri="{FF2B5EF4-FFF2-40B4-BE49-F238E27FC236}">
                <a16:creationId xmlns:a16="http://schemas.microsoft.com/office/drawing/2014/main" id="{A0BFCE92-5435-3BF7-CD9F-31B96AE3BED0}"/>
              </a:ext>
            </a:extLst>
          </p:cNvPr>
          <p:cNvSpPr txBox="1">
            <a:spLocks noGrp="1"/>
          </p:cNvSpPr>
          <p:nvPr>
            <p:ph type="body" sz="quarter" idx="1"/>
          </p:nvPr>
        </p:nvSpPr>
        <p:spPr>
          <a:xfrm>
            <a:off x="1151394" y="4468653"/>
            <a:ext cx="8187690" cy="2797225"/>
          </a:xfrm>
        </p:spPr>
        <p:txBody>
          <a:bodyPr/>
          <a:lstStyle/>
          <a:p>
            <a:pPr lvl="0"/>
            <a:r>
              <a:rPr lang="en-GB" dirty="0"/>
              <a:t>Once submitted, your link attendance officer will aim to acknowledge the referral within 24 hours. Once the officer has looked through the referral documents, you will be advised of the next steps. They will contact you to discuss the case and ask for further information if needed. </a:t>
            </a:r>
          </a:p>
        </p:txBody>
      </p:sp>
      <p:sp>
        <p:nvSpPr>
          <p:cNvPr id="4" name="Slide Number Placeholder 3">
            <a:extLst>
              <a:ext uri="{FF2B5EF4-FFF2-40B4-BE49-F238E27FC236}">
                <a16:creationId xmlns:a16="http://schemas.microsoft.com/office/drawing/2014/main" id="{C90CBF12-84AB-4432-069C-06BC25A511A3}"/>
              </a:ext>
            </a:extLst>
          </p:cNvPr>
          <p:cNvSpPr txBox="1"/>
          <p:nvPr/>
        </p:nvSpPr>
        <p:spPr>
          <a:xfrm>
            <a:off x="5797238" y="6747625"/>
            <a:ext cx="4434999" cy="356439"/>
          </a:xfrm>
          <a:prstGeom prst="rect">
            <a:avLst/>
          </a:prstGeom>
          <a:noFill/>
          <a:ln cap="flat">
            <a:noFill/>
          </a:ln>
        </p:spPr>
        <p:txBody>
          <a:bodyPr vert="horz" wrap="square" lIns="99075" tIns="49538" rIns="99075" bIns="49538" anchor="b" anchorCtr="0" compatLnSpc="1">
            <a:noAutofit/>
          </a:bodyPr>
          <a:lstStyle/>
          <a:p>
            <a:pPr algn="r" defTabSz="990752">
              <a:defRPr sz="1800" b="0" i="0" u="none" strike="noStrike" kern="0" cap="none" spc="0" baseline="0">
                <a:solidFill>
                  <a:srgbClr val="000000"/>
                </a:solidFill>
                <a:uFillTx/>
              </a:defRPr>
            </a:pPr>
            <a:fld id="{5B41AEFB-62D0-4641-A02A-0E93DC60965D}" type="slidenum">
              <a:pPr algn="r" defTabSz="990752">
                <a:defRPr sz="1800" b="0" i="0" u="none" strike="noStrike" kern="0" cap="none" spc="0" baseline="0">
                  <a:solidFill>
                    <a:srgbClr val="000000"/>
                  </a:solidFill>
                  <a:uFillTx/>
                </a:defRPr>
              </a:pPr>
              <a:t>10</a:t>
            </a:fld>
            <a:endParaRPr lang="en-GB" sz="1300">
              <a:solidFill>
                <a:srgbClr val="000000"/>
              </a:solidFill>
              <a:latin typeface="Calibri"/>
            </a:endParaRPr>
          </a:p>
        </p:txBody>
      </p:sp>
    </p:spTree>
    <p:extLst>
      <p:ext uri="{BB962C8B-B14F-4D97-AF65-F5344CB8AC3E}">
        <p14:creationId xmlns:p14="http://schemas.microsoft.com/office/powerpoint/2010/main" val="2846301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2063" y="887413"/>
            <a:ext cx="5919787" cy="3330575"/>
          </a:xfrm>
        </p:spPr>
      </p:sp>
      <p:sp>
        <p:nvSpPr>
          <p:cNvPr id="3" name="Notes Placeholder 2"/>
          <p:cNvSpPr>
            <a:spLocks noGrp="1"/>
          </p:cNvSpPr>
          <p:nvPr>
            <p:ph type="body" idx="1"/>
          </p:nvPr>
        </p:nvSpPr>
        <p:spPr>
          <a:xfrm>
            <a:off x="946702" y="4598894"/>
            <a:ext cx="8187690" cy="2797225"/>
          </a:xfrm>
        </p:spPr>
        <p:txBody>
          <a:bodyPr/>
          <a:lstStyle/>
          <a:p>
            <a:pPr>
              <a:defRPr/>
            </a:pPr>
            <a:r>
              <a:rPr lang="en-GB" dirty="0"/>
              <a:t>The CME reasonable enquiry form has been amended and is available to download from </a:t>
            </a:r>
            <a:r>
              <a:rPr lang="en-GB" dirty="0" err="1"/>
              <a:t>egfl</a:t>
            </a:r>
            <a:r>
              <a:rPr lang="en-GB" dirty="0"/>
              <a:t>. Once completed, please remember to upload via Gateway. If a pupil has an EHCP, please also liaise with the named SEN Caseworker. You will receive an acknowledgement email from CME, and be advised about when a pupil can be taken off roll. </a:t>
            </a:r>
            <a:r>
              <a:rPr lang="en-GB" dirty="0">
                <a:hlinkClick r:id="rId3"/>
              </a:rPr>
              <a:t>Children missing education (CME) referral flow | Ealing Grid for Learning (egfl.org.uk)</a:t>
            </a:r>
            <a:endParaRPr lang="en-GB" dirty="0"/>
          </a:p>
          <a:p>
            <a:pPr defTabSz="990752">
              <a:defRPr/>
            </a:pPr>
            <a:endParaRPr lang="en-GB" dirty="0"/>
          </a:p>
        </p:txBody>
      </p:sp>
      <p:sp>
        <p:nvSpPr>
          <p:cNvPr id="4" name="Slide Number Placeholder 3"/>
          <p:cNvSpPr>
            <a:spLocks noGrp="1"/>
          </p:cNvSpPr>
          <p:nvPr>
            <p:ph type="sldNum" sz="quarter" idx="5"/>
          </p:nvPr>
        </p:nvSpPr>
        <p:spPr/>
        <p:txBody>
          <a:bodyPr/>
          <a:lstStyle/>
          <a:p>
            <a:pPr lvl="0"/>
            <a:fld id="{07D46C4D-F0BE-4E0C-85C8-AED97942F052}" type="slidenum">
              <a:rPr lang="en-GB" smtClean="0"/>
              <a:t>11</a:t>
            </a:fld>
            <a:endParaRPr lang="en-GB"/>
          </a:p>
        </p:txBody>
      </p:sp>
    </p:spTree>
    <p:extLst>
      <p:ext uri="{BB962C8B-B14F-4D97-AF65-F5344CB8AC3E}">
        <p14:creationId xmlns:p14="http://schemas.microsoft.com/office/powerpoint/2010/main" val="2503042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1950" y="477838"/>
            <a:ext cx="6883400" cy="3871912"/>
          </a:xfrm>
        </p:spPr>
      </p:sp>
      <p:sp>
        <p:nvSpPr>
          <p:cNvPr id="3" name="Notes Placeholder 2"/>
          <p:cNvSpPr>
            <a:spLocks noGrp="1"/>
          </p:cNvSpPr>
          <p:nvPr>
            <p:ph type="body" idx="1"/>
          </p:nvPr>
        </p:nvSpPr>
        <p:spPr>
          <a:xfrm>
            <a:off x="1279327" y="4713348"/>
            <a:ext cx="8187690" cy="2797225"/>
          </a:xfrm>
        </p:spPr>
        <p:txBody>
          <a:bodyPr/>
          <a:lstStyle/>
          <a:p>
            <a:pPr defTabSz="990752">
              <a:defRPr/>
            </a:pPr>
            <a:r>
              <a:rPr lang="en-GB" dirty="0"/>
              <a:t>To request a fixed penalty notice/holiday fine, please also use the Gateway portal. You will need to upload an attendance certificate in PDF or JPEG format showing the G codes. Requests are no longer accepted via email. You do not need to use a referral form. </a:t>
            </a:r>
          </a:p>
          <a:p>
            <a:pPr defTabSz="990752">
              <a:defRPr/>
            </a:pPr>
            <a:endParaRPr lang="en-GB" dirty="0"/>
          </a:p>
          <a:p>
            <a:pPr defTabSz="990752">
              <a:defRPr/>
            </a:pPr>
            <a:r>
              <a:rPr lang="en-GB" dirty="0">
                <a:hlinkClick r:id="rId3"/>
              </a:rPr>
              <a:t>Leave of absence in term time and fixed penalty notices update | Ealing Grid for Learning (egfl.org.uk)</a:t>
            </a:r>
            <a:endParaRPr lang="en-GB" dirty="0"/>
          </a:p>
        </p:txBody>
      </p:sp>
      <p:sp>
        <p:nvSpPr>
          <p:cNvPr id="4" name="Slide Number Placeholder 3"/>
          <p:cNvSpPr>
            <a:spLocks noGrp="1"/>
          </p:cNvSpPr>
          <p:nvPr>
            <p:ph type="sldNum" sz="quarter" idx="5"/>
          </p:nvPr>
        </p:nvSpPr>
        <p:spPr/>
        <p:txBody>
          <a:bodyPr/>
          <a:lstStyle/>
          <a:p>
            <a:pPr lvl="0"/>
            <a:fld id="{07D46C4D-F0BE-4E0C-85C8-AED97942F052}" type="slidenum">
              <a:rPr lang="en-GB" smtClean="0"/>
              <a:t>12</a:t>
            </a:fld>
            <a:endParaRPr lang="en-GB"/>
          </a:p>
        </p:txBody>
      </p:sp>
    </p:spTree>
    <p:extLst>
      <p:ext uri="{BB962C8B-B14F-4D97-AF65-F5344CB8AC3E}">
        <p14:creationId xmlns:p14="http://schemas.microsoft.com/office/powerpoint/2010/main" val="618450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363538"/>
            <a:ext cx="7548563" cy="4246562"/>
          </a:xfrm>
        </p:spPr>
      </p:sp>
      <p:sp>
        <p:nvSpPr>
          <p:cNvPr id="3" name="Notes Placeholder 2"/>
          <p:cNvSpPr>
            <a:spLocks noGrp="1"/>
          </p:cNvSpPr>
          <p:nvPr>
            <p:ph type="body" idx="1"/>
          </p:nvPr>
        </p:nvSpPr>
        <p:spPr>
          <a:xfrm>
            <a:off x="1071437" y="4946204"/>
            <a:ext cx="8187690" cy="2797225"/>
          </a:xfrm>
        </p:spPr>
        <p:txBody>
          <a:bodyPr/>
          <a:lstStyle/>
          <a:p>
            <a:pPr defTabSz="990752">
              <a:defRPr/>
            </a:pPr>
            <a:r>
              <a:rPr lang="en-GB" dirty="0"/>
              <a:t>CMOE notifications should also be submitted via the Gateway, and this replaces the biannual return for part-time pupils. There is a form, and a review document for schools to use available on </a:t>
            </a:r>
            <a:r>
              <a:rPr lang="en-GB" dirty="0" err="1"/>
              <a:t>egfl</a:t>
            </a:r>
            <a:r>
              <a:rPr lang="en-GB" dirty="0"/>
              <a:t>. </a:t>
            </a:r>
            <a:r>
              <a:rPr lang="en-GB" dirty="0">
                <a:hlinkClick r:id="rId3"/>
              </a:rPr>
              <a:t>Children missing out on education | Ealing Grid for Learning (egfl.org.uk)</a:t>
            </a:r>
            <a:endParaRPr lang="en-GB" dirty="0"/>
          </a:p>
        </p:txBody>
      </p:sp>
      <p:sp>
        <p:nvSpPr>
          <p:cNvPr id="4" name="Slide Number Placeholder 3"/>
          <p:cNvSpPr>
            <a:spLocks noGrp="1"/>
          </p:cNvSpPr>
          <p:nvPr>
            <p:ph type="sldNum" sz="quarter" idx="5"/>
          </p:nvPr>
        </p:nvSpPr>
        <p:spPr/>
        <p:txBody>
          <a:bodyPr/>
          <a:lstStyle/>
          <a:p>
            <a:pPr lvl="0"/>
            <a:fld id="{07D46C4D-F0BE-4E0C-85C8-AED97942F052}" type="slidenum">
              <a:rPr lang="en-GB" smtClean="0"/>
              <a:t>13</a:t>
            </a:fld>
            <a:endParaRPr lang="en-GB"/>
          </a:p>
        </p:txBody>
      </p:sp>
    </p:spTree>
    <p:extLst>
      <p:ext uri="{BB962C8B-B14F-4D97-AF65-F5344CB8AC3E}">
        <p14:creationId xmlns:p14="http://schemas.microsoft.com/office/powerpoint/2010/main" val="3689784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1588" y="647700"/>
            <a:ext cx="4262437" cy="2397125"/>
          </a:xfrm>
        </p:spPr>
      </p:sp>
      <p:sp>
        <p:nvSpPr>
          <p:cNvPr id="3" name="Notes Placeholder 2"/>
          <p:cNvSpPr>
            <a:spLocks noGrp="1"/>
          </p:cNvSpPr>
          <p:nvPr>
            <p:ph type="body" idx="1"/>
          </p:nvPr>
        </p:nvSpPr>
        <p:spPr>
          <a:xfrm>
            <a:off x="1099866" y="3260962"/>
            <a:ext cx="8187690" cy="2797225"/>
          </a:xfrm>
        </p:spPr>
        <p:txBody>
          <a:bodyPr/>
          <a:lstStyle/>
          <a:p>
            <a:pPr defTabSz="990752">
              <a:defRPr/>
            </a:pPr>
            <a:r>
              <a:rPr lang="en-GB" sz="1500" dirty="0"/>
              <a:t>There are some specific training dates for CME and CMOE. These are offered by Claire Hooper our CME Officer. The first one is being delivered on Friday this week. The slides sent to you after this meeting will include the links.</a:t>
            </a:r>
          </a:p>
          <a:p>
            <a:pPr defTabSz="990752">
              <a:defRPr/>
            </a:pPr>
            <a:endParaRPr lang="en-GB" sz="1500" dirty="0"/>
          </a:p>
          <a:p>
            <a:pPr>
              <a:lnSpc>
                <a:spcPct val="107000"/>
              </a:lnSpc>
              <a:spcAft>
                <a:spcPts val="867"/>
              </a:spcAft>
            </a:pPr>
            <a:r>
              <a:rPr lang="en-GB" sz="1500" kern="0" dirty="0">
                <a:latin typeface="Calibri "/>
                <a:ea typeface="Times New Roman" panose="02020603050405020304" pitchFamily="18" charset="0"/>
                <a:cs typeface="Open Sans" panose="020B0606030504020204" pitchFamily="34" charset="0"/>
              </a:rPr>
              <a:t>Friday 22</a:t>
            </a:r>
            <a:r>
              <a:rPr lang="en-GB" sz="1500" kern="0" baseline="30000" dirty="0">
                <a:latin typeface="Calibri "/>
                <a:ea typeface="Times New Roman" panose="02020603050405020304" pitchFamily="18" charset="0"/>
                <a:cs typeface="Open Sans" panose="020B0606030504020204" pitchFamily="34" charset="0"/>
              </a:rPr>
              <a:t>nd</a:t>
            </a:r>
            <a:r>
              <a:rPr lang="en-GB" sz="1500" kern="0" dirty="0">
                <a:latin typeface="Calibri "/>
                <a:ea typeface="Times New Roman" panose="02020603050405020304" pitchFamily="18" charset="0"/>
                <a:cs typeface="Open Sans" panose="020B0606030504020204" pitchFamily="34" charset="0"/>
              </a:rPr>
              <a:t> September at 10:30am – </a:t>
            </a:r>
            <a:r>
              <a:rPr lang="en-US" u="sng" kern="100" dirty="0">
                <a:solidFill>
                  <a:srgbClr val="6264A7"/>
                </a:solidFill>
                <a:latin typeface="Calibri "/>
                <a:ea typeface="Calibri" panose="020F0502020204030204" pitchFamily="34" charset="0"/>
                <a:cs typeface="Times New Roman" panose="02020603050405020304" pitchFamily="18" charset="0"/>
                <a:hlinkClick r:id="rId3"/>
              </a:rPr>
              <a:t>Click here to join the meeting</a:t>
            </a:r>
            <a:r>
              <a:rPr lang="en-US" sz="1500" kern="100" dirty="0">
                <a:solidFill>
                  <a:srgbClr val="252424"/>
                </a:solidFill>
                <a:latin typeface="Calibri "/>
                <a:ea typeface="Calibri" panose="020F0502020204030204" pitchFamily="34" charset="0"/>
                <a:cs typeface="Times New Roman" panose="02020603050405020304" pitchFamily="18" charset="0"/>
              </a:rPr>
              <a:t> </a:t>
            </a:r>
            <a:endParaRPr lang="en-GB" sz="1500" kern="100" dirty="0">
              <a:latin typeface="Calibri "/>
              <a:ea typeface="Calibri" panose="020F0502020204030204" pitchFamily="34" charset="0"/>
              <a:cs typeface="Times New Roman" panose="02020603050405020304" pitchFamily="18" charset="0"/>
            </a:endParaRPr>
          </a:p>
          <a:p>
            <a:pPr>
              <a:lnSpc>
                <a:spcPct val="107000"/>
              </a:lnSpc>
              <a:spcAft>
                <a:spcPts val="867"/>
              </a:spcAft>
            </a:pPr>
            <a:r>
              <a:rPr lang="en-GB" sz="1500" kern="0" dirty="0">
                <a:latin typeface="Calibri "/>
                <a:ea typeface="Times New Roman" panose="02020603050405020304" pitchFamily="18" charset="0"/>
                <a:cs typeface="Open Sans" panose="020B0606030504020204" pitchFamily="34" charset="0"/>
              </a:rPr>
              <a:t>Wednesday 18</a:t>
            </a:r>
            <a:r>
              <a:rPr lang="en-GB" sz="1500" kern="0" baseline="30000" dirty="0">
                <a:latin typeface="Calibri "/>
                <a:ea typeface="Times New Roman" panose="02020603050405020304" pitchFamily="18" charset="0"/>
                <a:cs typeface="Open Sans" panose="020B0606030504020204" pitchFamily="34" charset="0"/>
              </a:rPr>
              <a:t>th</a:t>
            </a:r>
            <a:r>
              <a:rPr lang="en-GB" sz="1500" kern="0" dirty="0">
                <a:latin typeface="Calibri "/>
                <a:ea typeface="Times New Roman" panose="02020603050405020304" pitchFamily="18" charset="0"/>
                <a:cs typeface="Open Sans" panose="020B0606030504020204" pitchFamily="34" charset="0"/>
              </a:rPr>
              <a:t> October 2023 at 2:30pm - </a:t>
            </a:r>
            <a:r>
              <a:rPr lang="en-US" u="sng" kern="100" dirty="0">
                <a:solidFill>
                  <a:srgbClr val="6264A7"/>
                </a:solidFill>
                <a:latin typeface="Calibri "/>
                <a:ea typeface="Calibri" panose="020F0502020204030204" pitchFamily="34" charset="0"/>
                <a:cs typeface="Times New Roman" panose="02020603050405020304" pitchFamily="18" charset="0"/>
                <a:hlinkClick r:id="rId4"/>
              </a:rPr>
              <a:t>Click here to join the meeting</a:t>
            </a:r>
            <a:r>
              <a:rPr lang="en-US" sz="1500" kern="100" dirty="0">
                <a:solidFill>
                  <a:srgbClr val="252424"/>
                </a:solidFill>
                <a:latin typeface="Calibri "/>
                <a:ea typeface="Calibri" panose="020F0502020204030204" pitchFamily="34" charset="0"/>
                <a:cs typeface="Times New Roman" panose="02020603050405020304" pitchFamily="18" charset="0"/>
              </a:rPr>
              <a:t> </a:t>
            </a:r>
            <a:endParaRPr lang="en-GB" sz="1500" kern="100" dirty="0">
              <a:latin typeface="Calibri "/>
              <a:ea typeface="Calibri" panose="020F0502020204030204" pitchFamily="34" charset="0"/>
              <a:cs typeface="Times New Roman" panose="02020603050405020304" pitchFamily="18" charset="0"/>
            </a:endParaRPr>
          </a:p>
          <a:p>
            <a:pPr>
              <a:lnSpc>
                <a:spcPct val="107000"/>
              </a:lnSpc>
              <a:spcAft>
                <a:spcPts val="867"/>
              </a:spcAft>
            </a:pPr>
            <a:r>
              <a:rPr lang="en-GB" sz="1500" kern="0" dirty="0">
                <a:latin typeface="Calibri "/>
                <a:ea typeface="Times New Roman" panose="02020603050405020304" pitchFamily="18" charset="0"/>
                <a:cs typeface="Open Sans" panose="020B0606030504020204" pitchFamily="34" charset="0"/>
              </a:rPr>
              <a:t>Friday 8</a:t>
            </a:r>
            <a:r>
              <a:rPr lang="en-GB" sz="1500" kern="0" baseline="30000" dirty="0">
                <a:latin typeface="Calibri "/>
                <a:ea typeface="Times New Roman" panose="02020603050405020304" pitchFamily="18" charset="0"/>
                <a:cs typeface="Open Sans" panose="020B0606030504020204" pitchFamily="34" charset="0"/>
              </a:rPr>
              <a:t>th</a:t>
            </a:r>
            <a:r>
              <a:rPr lang="en-GB" sz="1500" kern="0" dirty="0">
                <a:latin typeface="Calibri "/>
                <a:ea typeface="Times New Roman" panose="02020603050405020304" pitchFamily="18" charset="0"/>
                <a:cs typeface="Open Sans" panose="020B0606030504020204" pitchFamily="34" charset="0"/>
              </a:rPr>
              <a:t> December 2023 at 2:30pm - </a:t>
            </a:r>
            <a:r>
              <a:rPr lang="en-US" u="sng" kern="100" dirty="0">
                <a:solidFill>
                  <a:srgbClr val="6264A7"/>
                </a:solidFill>
                <a:latin typeface="Calibri "/>
                <a:ea typeface="Calibri" panose="020F0502020204030204" pitchFamily="34" charset="0"/>
                <a:cs typeface="Times New Roman" panose="02020603050405020304" pitchFamily="18" charset="0"/>
                <a:hlinkClick r:id="rId5"/>
              </a:rPr>
              <a:t>Click here to join the meeting</a:t>
            </a:r>
            <a:r>
              <a:rPr lang="en-US" sz="1500" kern="100" dirty="0">
                <a:solidFill>
                  <a:srgbClr val="252424"/>
                </a:solidFill>
                <a:latin typeface="Calibri "/>
                <a:ea typeface="Calibri" panose="020F0502020204030204" pitchFamily="34" charset="0"/>
                <a:cs typeface="Times New Roman" panose="02020603050405020304" pitchFamily="18" charset="0"/>
              </a:rPr>
              <a:t> </a:t>
            </a:r>
            <a:endParaRPr lang="en-GB" sz="1500" kern="100" dirty="0">
              <a:latin typeface="Calibri "/>
              <a:ea typeface="Calibri" panose="020F0502020204030204" pitchFamily="34" charset="0"/>
              <a:cs typeface="Times New Roman" panose="02020603050405020304" pitchFamily="18" charset="0"/>
            </a:endParaRPr>
          </a:p>
          <a:p>
            <a:pPr>
              <a:lnSpc>
                <a:spcPct val="107000"/>
              </a:lnSpc>
              <a:spcAft>
                <a:spcPts val="867"/>
              </a:spcAft>
            </a:pPr>
            <a:r>
              <a:rPr lang="en-GB" sz="1500" kern="0" dirty="0">
                <a:latin typeface="Calibri "/>
                <a:ea typeface="Times New Roman" panose="02020603050405020304" pitchFamily="18" charset="0"/>
                <a:cs typeface="Open Sans" panose="020B0606030504020204" pitchFamily="34" charset="0"/>
              </a:rPr>
              <a:t>Wednesday 21</a:t>
            </a:r>
            <a:r>
              <a:rPr lang="en-GB" sz="1500" kern="0" baseline="30000" dirty="0">
                <a:latin typeface="Calibri "/>
                <a:ea typeface="Times New Roman" panose="02020603050405020304" pitchFamily="18" charset="0"/>
                <a:cs typeface="Open Sans" panose="020B0606030504020204" pitchFamily="34" charset="0"/>
              </a:rPr>
              <a:t>st</a:t>
            </a:r>
            <a:r>
              <a:rPr lang="en-GB" sz="1500" kern="0" dirty="0">
                <a:latin typeface="Calibri "/>
                <a:ea typeface="Times New Roman" panose="02020603050405020304" pitchFamily="18" charset="0"/>
                <a:cs typeface="Open Sans" panose="020B0606030504020204" pitchFamily="34" charset="0"/>
              </a:rPr>
              <a:t> February 2024 at 10:30am - </a:t>
            </a:r>
            <a:r>
              <a:rPr lang="en-US" u="sng" kern="100" dirty="0">
                <a:solidFill>
                  <a:srgbClr val="6264A7"/>
                </a:solidFill>
                <a:latin typeface="Calibri "/>
                <a:ea typeface="Calibri" panose="020F0502020204030204" pitchFamily="34" charset="0"/>
                <a:cs typeface="Times New Roman" panose="02020603050405020304" pitchFamily="18" charset="0"/>
                <a:hlinkClick r:id="rId6"/>
              </a:rPr>
              <a:t>Click here to join the meeting</a:t>
            </a:r>
            <a:r>
              <a:rPr lang="en-US" sz="1500" kern="100" dirty="0">
                <a:solidFill>
                  <a:srgbClr val="252424"/>
                </a:solidFill>
                <a:latin typeface="Calibri "/>
                <a:ea typeface="Calibri" panose="020F0502020204030204" pitchFamily="34" charset="0"/>
                <a:cs typeface="Times New Roman" panose="02020603050405020304" pitchFamily="18" charset="0"/>
              </a:rPr>
              <a:t> </a:t>
            </a:r>
            <a:endParaRPr lang="en-GB" sz="1500" kern="100" dirty="0">
              <a:latin typeface="Calibri "/>
              <a:ea typeface="Calibri" panose="020F0502020204030204" pitchFamily="34" charset="0"/>
              <a:cs typeface="Times New Roman" panose="02020603050405020304" pitchFamily="18" charset="0"/>
            </a:endParaRPr>
          </a:p>
          <a:p>
            <a:pPr>
              <a:lnSpc>
                <a:spcPct val="107000"/>
              </a:lnSpc>
              <a:spcAft>
                <a:spcPts val="867"/>
              </a:spcAft>
            </a:pPr>
            <a:r>
              <a:rPr lang="en-GB" sz="1500" kern="0" dirty="0">
                <a:latin typeface="Calibri "/>
                <a:ea typeface="Times New Roman" panose="02020603050405020304" pitchFamily="18" charset="0"/>
                <a:cs typeface="Open Sans" panose="020B0606030504020204" pitchFamily="34" charset="0"/>
              </a:rPr>
              <a:t>Friday 19</a:t>
            </a:r>
            <a:r>
              <a:rPr lang="en-GB" sz="1500" kern="0" baseline="30000" dirty="0">
                <a:latin typeface="Calibri "/>
                <a:ea typeface="Times New Roman" panose="02020603050405020304" pitchFamily="18" charset="0"/>
                <a:cs typeface="Open Sans" panose="020B0606030504020204" pitchFamily="34" charset="0"/>
              </a:rPr>
              <a:t>th</a:t>
            </a:r>
            <a:r>
              <a:rPr lang="en-GB" sz="1500" kern="0" dirty="0">
                <a:latin typeface="Calibri "/>
                <a:ea typeface="Times New Roman" panose="02020603050405020304" pitchFamily="18" charset="0"/>
                <a:cs typeface="Open Sans" panose="020B0606030504020204" pitchFamily="34" charset="0"/>
              </a:rPr>
              <a:t> April 2024 at 2:30pm - </a:t>
            </a:r>
            <a:r>
              <a:rPr lang="en-US" u="sng" kern="100" dirty="0">
                <a:solidFill>
                  <a:srgbClr val="6264A7"/>
                </a:solidFill>
                <a:latin typeface="Calibri "/>
                <a:ea typeface="Calibri" panose="020F0502020204030204" pitchFamily="34" charset="0"/>
                <a:cs typeface="Times New Roman" panose="02020603050405020304" pitchFamily="18" charset="0"/>
                <a:hlinkClick r:id="rId7"/>
              </a:rPr>
              <a:t>Click here to join the meeting</a:t>
            </a:r>
            <a:r>
              <a:rPr lang="en-US" sz="1500" kern="100" dirty="0">
                <a:solidFill>
                  <a:srgbClr val="252424"/>
                </a:solidFill>
                <a:latin typeface="Calibri "/>
                <a:ea typeface="Calibri" panose="020F0502020204030204" pitchFamily="34" charset="0"/>
                <a:cs typeface="Times New Roman" panose="02020603050405020304" pitchFamily="18" charset="0"/>
              </a:rPr>
              <a:t> </a:t>
            </a:r>
            <a:endParaRPr lang="en-GB" sz="1500" kern="100" dirty="0">
              <a:latin typeface="Calibri "/>
              <a:ea typeface="Calibri" panose="020F0502020204030204" pitchFamily="34" charset="0"/>
              <a:cs typeface="Times New Roman" panose="02020603050405020304" pitchFamily="18" charset="0"/>
            </a:endParaRPr>
          </a:p>
          <a:p>
            <a:pPr fontAlgn="base">
              <a:lnSpc>
                <a:spcPct val="107000"/>
              </a:lnSpc>
              <a:spcAft>
                <a:spcPts val="1625"/>
              </a:spcAft>
            </a:pPr>
            <a:r>
              <a:rPr lang="en-GB" sz="1500" kern="0" dirty="0">
                <a:latin typeface="Calibri "/>
                <a:ea typeface="Times New Roman" panose="02020603050405020304" pitchFamily="18" charset="0"/>
                <a:cs typeface="Open Sans" panose="020B0606030504020204" pitchFamily="34" charset="0"/>
              </a:rPr>
              <a:t>Wednesday 12</a:t>
            </a:r>
            <a:r>
              <a:rPr lang="en-GB" sz="1500" kern="0" baseline="30000" dirty="0">
                <a:latin typeface="Calibri "/>
                <a:ea typeface="Times New Roman" panose="02020603050405020304" pitchFamily="18" charset="0"/>
                <a:cs typeface="Open Sans" panose="020B0606030504020204" pitchFamily="34" charset="0"/>
              </a:rPr>
              <a:t>th</a:t>
            </a:r>
            <a:r>
              <a:rPr lang="en-GB" sz="1500" kern="0" dirty="0">
                <a:latin typeface="Calibri "/>
                <a:ea typeface="Times New Roman" panose="02020603050405020304" pitchFamily="18" charset="0"/>
                <a:cs typeface="Open Sans" panose="020B0606030504020204" pitchFamily="34" charset="0"/>
              </a:rPr>
              <a:t> June 2024 at 10:30am - </a:t>
            </a:r>
            <a:r>
              <a:rPr lang="en-US" u="sng" kern="100" dirty="0">
                <a:solidFill>
                  <a:srgbClr val="6264A7"/>
                </a:solidFill>
                <a:latin typeface="Calibri "/>
                <a:ea typeface="Calibri" panose="020F0502020204030204" pitchFamily="34" charset="0"/>
                <a:cs typeface="Times New Roman" panose="02020603050405020304" pitchFamily="18" charset="0"/>
                <a:hlinkClick r:id="rId8"/>
              </a:rPr>
              <a:t>Click here to join the meeting</a:t>
            </a:r>
            <a:endParaRPr lang="en-GB" sz="1500" kern="100" dirty="0">
              <a:latin typeface="Calibri "/>
              <a:ea typeface="Calibri" panose="020F0502020204030204" pitchFamily="34" charset="0"/>
              <a:cs typeface="Times New Roman" panose="02020603050405020304" pitchFamily="18" charset="0"/>
            </a:endParaRPr>
          </a:p>
          <a:p>
            <a:pPr defTabSz="990752">
              <a:defRPr/>
            </a:pPr>
            <a:endParaRPr lang="en-GB" dirty="0"/>
          </a:p>
        </p:txBody>
      </p:sp>
      <p:sp>
        <p:nvSpPr>
          <p:cNvPr id="4" name="Slide Number Placeholder 3"/>
          <p:cNvSpPr>
            <a:spLocks noGrp="1"/>
          </p:cNvSpPr>
          <p:nvPr>
            <p:ph type="sldNum" sz="quarter" idx="5"/>
          </p:nvPr>
        </p:nvSpPr>
        <p:spPr/>
        <p:txBody>
          <a:bodyPr/>
          <a:lstStyle/>
          <a:p>
            <a:pPr lvl="0"/>
            <a:fld id="{07D46C4D-F0BE-4E0C-85C8-AED97942F052}" type="slidenum">
              <a:rPr lang="en-GB" smtClean="0"/>
              <a:t>14</a:t>
            </a:fld>
            <a:endParaRPr lang="en-GB"/>
          </a:p>
        </p:txBody>
      </p:sp>
    </p:spTree>
    <p:extLst>
      <p:ext uri="{BB962C8B-B14F-4D97-AF65-F5344CB8AC3E}">
        <p14:creationId xmlns:p14="http://schemas.microsoft.com/office/powerpoint/2010/main" val="4217607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4288" y="1285875"/>
            <a:ext cx="7767637" cy="4368800"/>
          </a:xfrm>
        </p:spPr>
      </p:sp>
      <p:sp>
        <p:nvSpPr>
          <p:cNvPr id="4" name="Slide Number Placeholder 3"/>
          <p:cNvSpPr>
            <a:spLocks noGrp="1"/>
          </p:cNvSpPr>
          <p:nvPr>
            <p:ph type="sldNum" sz="quarter" idx="5"/>
          </p:nvPr>
        </p:nvSpPr>
        <p:spPr/>
        <p:txBody>
          <a:bodyPr/>
          <a:lstStyle/>
          <a:p>
            <a:pPr lvl="0"/>
            <a:fld id="{07D46C4D-F0BE-4E0C-85C8-AED97942F052}" type="slidenum">
              <a:rPr lang="en-GB" smtClean="0"/>
              <a:t>15</a:t>
            </a:fld>
            <a:endParaRPr lang="en-GB"/>
          </a:p>
        </p:txBody>
      </p:sp>
    </p:spTree>
    <p:extLst>
      <p:ext uri="{BB962C8B-B14F-4D97-AF65-F5344CB8AC3E}">
        <p14:creationId xmlns:p14="http://schemas.microsoft.com/office/powerpoint/2010/main" val="1887675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1354138"/>
            <a:ext cx="7704137" cy="4333875"/>
          </a:xfrm>
        </p:spPr>
      </p:sp>
      <p:sp>
        <p:nvSpPr>
          <p:cNvPr id="4" name="Slide Number Placeholder 3"/>
          <p:cNvSpPr>
            <a:spLocks noGrp="1"/>
          </p:cNvSpPr>
          <p:nvPr>
            <p:ph type="sldNum" sz="quarter" idx="5"/>
          </p:nvPr>
        </p:nvSpPr>
        <p:spPr/>
        <p:txBody>
          <a:bodyPr/>
          <a:lstStyle/>
          <a:p>
            <a:pPr lvl="0"/>
            <a:fld id="{07D46C4D-F0BE-4E0C-85C8-AED97942F052}" type="slidenum">
              <a:rPr lang="en-GB" smtClean="0"/>
              <a:t>16</a:t>
            </a:fld>
            <a:endParaRPr lang="en-GB"/>
          </a:p>
        </p:txBody>
      </p:sp>
    </p:spTree>
    <p:extLst>
      <p:ext uri="{BB962C8B-B14F-4D97-AF65-F5344CB8AC3E}">
        <p14:creationId xmlns:p14="http://schemas.microsoft.com/office/powerpoint/2010/main" val="2703856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lvl="0"/>
            <a:fld id="{07D46C4D-F0BE-4E0C-85C8-AED97942F052}" type="slidenum">
              <a:rPr lang="en-GB" smtClean="0"/>
              <a:t>17</a:t>
            </a:fld>
            <a:endParaRPr lang="en-GB"/>
          </a:p>
        </p:txBody>
      </p:sp>
    </p:spTree>
    <p:extLst>
      <p:ext uri="{BB962C8B-B14F-4D97-AF65-F5344CB8AC3E}">
        <p14:creationId xmlns:p14="http://schemas.microsoft.com/office/powerpoint/2010/main" val="2186320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533400"/>
            <a:ext cx="8418512" cy="4735513"/>
          </a:xfrm>
        </p:spPr>
      </p:sp>
      <p:sp>
        <p:nvSpPr>
          <p:cNvPr id="4" name="Slide Number Placeholder 3"/>
          <p:cNvSpPr>
            <a:spLocks noGrp="1"/>
          </p:cNvSpPr>
          <p:nvPr>
            <p:ph type="sldNum" sz="quarter" idx="5"/>
          </p:nvPr>
        </p:nvSpPr>
        <p:spPr/>
        <p:txBody>
          <a:bodyPr/>
          <a:lstStyle/>
          <a:p>
            <a:pPr lvl="0"/>
            <a:fld id="{07D46C4D-F0BE-4E0C-85C8-AED97942F052}" type="slidenum">
              <a:rPr lang="en-GB" smtClean="0"/>
              <a:t>18</a:t>
            </a:fld>
            <a:endParaRPr lang="en-GB"/>
          </a:p>
        </p:txBody>
      </p:sp>
    </p:spTree>
    <p:extLst>
      <p:ext uri="{BB962C8B-B14F-4D97-AF65-F5344CB8AC3E}">
        <p14:creationId xmlns:p14="http://schemas.microsoft.com/office/powerpoint/2010/main" val="58632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F0A67D-3DD7-10B7-B6BA-754B18A069BF}"/>
              </a:ext>
            </a:extLst>
          </p:cNvPr>
          <p:cNvSpPr txBox="1"/>
          <p:nvPr/>
        </p:nvSpPr>
        <p:spPr>
          <a:xfrm>
            <a:off x="5797238" y="6747625"/>
            <a:ext cx="4434999" cy="356439"/>
          </a:xfrm>
          <a:prstGeom prst="rect">
            <a:avLst/>
          </a:prstGeom>
          <a:noFill/>
          <a:ln cap="flat">
            <a:noFill/>
          </a:ln>
        </p:spPr>
        <p:txBody>
          <a:bodyPr vert="horz" wrap="square" lIns="99075" tIns="49538" rIns="99075" bIns="49538" anchor="b" anchorCtr="0" compatLnSpc="1">
            <a:noAutofit/>
          </a:bodyPr>
          <a:lstStyle/>
          <a:p>
            <a:pPr algn="r" defTabSz="990752">
              <a:defRPr sz="1800" b="0" i="0" u="none" strike="noStrike" kern="0" cap="none" spc="0" baseline="0">
                <a:solidFill>
                  <a:srgbClr val="000000"/>
                </a:solidFill>
                <a:uFillTx/>
              </a:defRPr>
            </a:pPr>
            <a:fld id="{AC35298D-4116-4C6C-AD41-97DB34C21063}" type="slidenum">
              <a:pPr algn="r" defTabSz="990752">
                <a:defRPr sz="1800" b="0" i="0" u="none" strike="noStrike" kern="0" cap="none" spc="0" baseline="0">
                  <a:solidFill>
                    <a:srgbClr val="000000"/>
                  </a:solidFill>
                  <a:uFillTx/>
                </a:defRPr>
              </a:pPr>
              <a:t>19</a:t>
            </a:fld>
            <a:endParaRPr lang="en-GB" sz="1300">
              <a:solidFill>
                <a:srgbClr val="000000"/>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14220E-944F-C81F-BD21-3213CBD72698}"/>
              </a:ext>
            </a:extLst>
          </p:cNvPr>
          <p:cNvSpPr>
            <a:spLocks noGrp="1" noRot="1" noChangeAspect="1"/>
          </p:cNvSpPr>
          <p:nvPr>
            <p:ph type="sldImg"/>
          </p:nvPr>
        </p:nvSpPr>
        <p:spPr>
          <a:xfrm>
            <a:off x="1112838" y="1062038"/>
            <a:ext cx="7886700" cy="4437062"/>
          </a:xfrm>
        </p:spPr>
      </p:sp>
      <p:sp>
        <p:nvSpPr>
          <p:cNvPr id="4" name="Slide Number Placeholder 3">
            <a:extLst>
              <a:ext uri="{FF2B5EF4-FFF2-40B4-BE49-F238E27FC236}">
                <a16:creationId xmlns:a16="http://schemas.microsoft.com/office/drawing/2014/main" id="{5B021CFC-0FDF-9300-99F2-3CB96A13B0CC}"/>
              </a:ext>
            </a:extLst>
          </p:cNvPr>
          <p:cNvSpPr txBox="1"/>
          <p:nvPr/>
        </p:nvSpPr>
        <p:spPr>
          <a:xfrm>
            <a:off x="5797238" y="6747625"/>
            <a:ext cx="4434999" cy="356439"/>
          </a:xfrm>
          <a:prstGeom prst="rect">
            <a:avLst/>
          </a:prstGeom>
          <a:noFill/>
          <a:ln cap="flat">
            <a:noFill/>
          </a:ln>
        </p:spPr>
        <p:txBody>
          <a:bodyPr vert="horz" wrap="square" lIns="99075" tIns="49538" rIns="99075" bIns="49538" anchor="b" anchorCtr="0" compatLnSpc="1">
            <a:noAutofit/>
          </a:bodyPr>
          <a:lstStyle/>
          <a:p>
            <a:pPr algn="r" defTabSz="990752">
              <a:defRPr sz="1800" b="0" i="0" u="none" strike="noStrike" kern="0" cap="none" spc="0" baseline="0">
                <a:solidFill>
                  <a:srgbClr val="000000"/>
                </a:solidFill>
                <a:uFillTx/>
              </a:defRPr>
            </a:pPr>
            <a:fld id="{42049981-0F09-4927-9773-40886754D5A5}" type="slidenum">
              <a:pPr algn="r" defTabSz="990752">
                <a:defRPr sz="1800" b="0" i="0" u="none" strike="noStrike" kern="0" cap="none" spc="0" baseline="0">
                  <a:solidFill>
                    <a:srgbClr val="000000"/>
                  </a:solidFill>
                  <a:uFillTx/>
                </a:defRPr>
              </a:pPr>
              <a:t>2</a:t>
            </a:fld>
            <a:endParaRPr lang="en-GB" sz="1300">
              <a:solidFill>
                <a:srgbClr val="000000"/>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DECC0-7EB8-DB28-7DDE-20FE7FAFEFB7}"/>
              </a:ext>
            </a:extLst>
          </p:cNvPr>
          <p:cNvSpPr>
            <a:spLocks noGrp="1" noRot="1" noChangeAspect="1"/>
          </p:cNvSpPr>
          <p:nvPr>
            <p:ph type="sldImg"/>
          </p:nvPr>
        </p:nvSpPr>
        <p:spPr>
          <a:xfrm>
            <a:off x="1044575" y="887413"/>
            <a:ext cx="7851775" cy="4416425"/>
          </a:xfrm>
        </p:spPr>
      </p:sp>
      <p:sp>
        <p:nvSpPr>
          <p:cNvPr id="3" name="Notes Placeholder 2">
            <a:extLst>
              <a:ext uri="{FF2B5EF4-FFF2-40B4-BE49-F238E27FC236}">
                <a16:creationId xmlns:a16="http://schemas.microsoft.com/office/drawing/2014/main" id="{71487A6E-E57D-A9A9-BEE1-CA2D310972B8}"/>
              </a:ext>
            </a:extLst>
          </p:cNvPr>
          <p:cNvSpPr txBox="1">
            <a:spLocks noGrp="1"/>
          </p:cNvSpPr>
          <p:nvPr>
            <p:ph type="body" sz="quarter" idx="1"/>
          </p:nvPr>
        </p:nvSpPr>
        <p:spPr>
          <a:xfrm>
            <a:off x="730282" y="5455328"/>
            <a:ext cx="8480869" cy="1344839"/>
          </a:xfrm>
        </p:spPr>
        <p:txBody>
          <a:bodyPr/>
          <a:lstStyle/>
          <a:p>
            <a:r>
              <a:rPr lang="en-GB" dirty="0"/>
              <a:t>Thank you for joining us and we look forward to working with you this academic year</a:t>
            </a:r>
          </a:p>
          <a:p>
            <a:pPr fontAlgn="t"/>
            <a:r>
              <a:rPr lang="en-GB" b="0" i="0" u="none" strike="noStrike" kern="1200" dirty="0">
                <a:solidFill>
                  <a:srgbClr val="000000"/>
                </a:solidFill>
                <a:effectLst/>
                <a:latin typeface="Calibri" panose="020F0502020204030204" pitchFamily="34" charset="0"/>
                <a:hlinkClick r:id="rId3"/>
              </a:rPr>
              <a:t>Attendance Toolkit</a:t>
            </a:r>
            <a:endParaRPr lang="en-GB" b="0" i="0" u="none" strike="noStrike" dirty="0">
              <a:effectLst/>
              <a:latin typeface="Arial" panose="020B0604020202020204" pitchFamily="34" charset="0"/>
            </a:endParaRPr>
          </a:p>
          <a:p>
            <a:pPr fontAlgn="t"/>
            <a:r>
              <a:rPr lang="en-GB" b="0" i="0" u="none" strike="noStrike" kern="1200" dirty="0">
                <a:solidFill>
                  <a:srgbClr val="000000"/>
                </a:solidFill>
                <a:effectLst/>
                <a:latin typeface="Calibri" panose="020F0502020204030204" pitchFamily="34" charset="0"/>
                <a:hlinkClick r:id="rId4"/>
              </a:rPr>
              <a:t>CME Flowchart</a:t>
            </a:r>
            <a:endParaRPr lang="en-GB" b="0" i="0" u="none" strike="noStrike" dirty="0">
              <a:effectLst/>
              <a:latin typeface="Arial" panose="020B0604020202020204" pitchFamily="34" charset="0"/>
            </a:endParaRPr>
          </a:p>
          <a:p>
            <a:pPr fontAlgn="t"/>
            <a:r>
              <a:rPr lang="en-GB" b="1" i="0" u="sng" strike="noStrike" kern="1200" dirty="0">
                <a:solidFill>
                  <a:srgbClr val="000000"/>
                </a:solidFill>
                <a:effectLst/>
                <a:latin typeface="Calibri" panose="020F0502020204030204" pitchFamily="34" charset="0"/>
                <a:hlinkClick r:id="rId5"/>
              </a:rPr>
              <a:t>Synergy Gateway Log in </a:t>
            </a:r>
            <a:endParaRPr lang="en-GB" b="0" i="0" u="none" strike="noStrike" dirty="0">
              <a:effectLst/>
              <a:latin typeface="Arial" panose="020B0604020202020204" pitchFamily="34" charset="0"/>
            </a:endParaRPr>
          </a:p>
          <a:p>
            <a:pPr fontAlgn="t"/>
            <a:r>
              <a:rPr lang="en-GB" b="1" i="0" u="none" strike="noStrike" kern="1200" dirty="0">
                <a:solidFill>
                  <a:srgbClr val="000000"/>
                </a:solidFill>
                <a:effectLst/>
                <a:latin typeface="Calibri" panose="020F0502020204030204" pitchFamily="34" charset="0"/>
              </a:rPr>
              <a:t> </a:t>
            </a:r>
            <a:endParaRPr lang="en-GB" b="0" i="0" u="none" strike="noStrike" dirty="0">
              <a:effectLst/>
              <a:latin typeface="Arial" panose="020B0604020202020204" pitchFamily="34" charset="0"/>
            </a:endParaRPr>
          </a:p>
          <a:p>
            <a:pPr fontAlgn="t"/>
            <a:r>
              <a:rPr lang="en-GB" b="1" i="0" u="none" strike="noStrike" kern="1200" dirty="0">
                <a:solidFill>
                  <a:srgbClr val="000000"/>
                </a:solidFill>
                <a:effectLst/>
                <a:latin typeface="Calibri" panose="020F0502020204030204" pitchFamily="34" charset="0"/>
              </a:rPr>
              <a:t>To request a Gateway login please email:</a:t>
            </a:r>
            <a:r>
              <a:rPr lang="en-GB" dirty="0">
                <a:latin typeface="Arial" panose="020B0604020202020204" pitchFamily="34" charset="0"/>
              </a:rPr>
              <a:t> </a:t>
            </a:r>
            <a:r>
              <a:rPr lang="en-GB" b="1" i="0" u="none" strike="noStrike" kern="1200" dirty="0">
                <a:solidFill>
                  <a:srgbClr val="0070C0"/>
                </a:solidFill>
                <a:effectLst/>
                <a:latin typeface="Calibri" panose="020F0502020204030204" pitchFamily="34" charset="0"/>
                <a:hlinkClick r:id="rId6"/>
              </a:rPr>
              <a:t>ealingeducationICT@ealing.gov.uk</a:t>
            </a:r>
            <a:endParaRPr lang="en-GB" b="0" i="0" u="none" strike="noStrike" dirty="0">
              <a:effectLst/>
              <a:latin typeface="Arial" panose="020B0604020202020204" pitchFamily="34" charset="0"/>
            </a:endParaRPr>
          </a:p>
          <a:p>
            <a:r>
              <a:rPr lang="en-GB" sz="2000" b="1" dirty="0">
                <a:solidFill>
                  <a:srgbClr val="0070C0"/>
                </a:solidFill>
                <a:latin typeface="Calibri" panose="020F0502020204030204" pitchFamily="34" charset="0"/>
              </a:rPr>
              <a:t> </a:t>
            </a:r>
            <a:endParaRPr lang="en-GB" sz="2000" dirty="0">
              <a:latin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91A469B3-5EA0-4153-6E31-073AD235D894}"/>
              </a:ext>
            </a:extLst>
          </p:cNvPr>
          <p:cNvSpPr txBox="1"/>
          <p:nvPr/>
        </p:nvSpPr>
        <p:spPr>
          <a:xfrm>
            <a:off x="5797238" y="6747625"/>
            <a:ext cx="4434999" cy="356439"/>
          </a:xfrm>
          <a:prstGeom prst="rect">
            <a:avLst/>
          </a:prstGeom>
          <a:noFill/>
          <a:ln cap="flat">
            <a:noFill/>
          </a:ln>
        </p:spPr>
        <p:txBody>
          <a:bodyPr vert="horz" wrap="square" lIns="99075" tIns="49538" rIns="99075" bIns="49538" anchor="b" anchorCtr="0" compatLnSpc="1">
            <a:noAutofit/>
          </a:bodyPr>
          <a:lstStyle/>
          <a:p>
            <a:pPr algn="r" defTabSz="990752">
              <a:defRPr sz="1800" b="0" i="0" u="none" strike="noStrike" kern="0" cap="none" spc="0" baseline="0">
                <a:solidFill>
                  <a:srgbClr val="000000"/>
                </a:solidFill>
                <a:uFillTx/>
              </a:defRPr>
            </a:pPr>
            <a:fld id="{20D94F7E-0321-43CA-9F5A-C2DB176606F0}" type="slidenum">
              <a:pPr algn="r" defTabSz="990752">
                <a:defRPr sz="1800" b="0" i="0" u="none" strike="noStrike" kern="0" cap="none" spc="0" baseline="0">
                  <a:solidFill>
                    <a:srgbClr val="000000"/>
                  </a:solidFill>
                  <a:uFillTx/>
                </a:defRPr>
              </a:pPr>
              <a:t>20</a:t>
            </a:fld>
            <a:endParaRPr lang="en-GB" sz="1300">
              <a:solidFill>
                <a:srgbClr val="000000"/>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40177E-4834-59DD-275B-9B3481C3E538}"/>
              </a:ext>
            </a:extLst>
          </p:cNvPr>
          <p:cNvSpPr>
            <a:spLocks noGrp="1" noRot="1" noChangeAspect="1"/>
          </p:cNvSpPr>
          <p:nvPr>
            <p:ph type="sldImg"/>
          </p:nvPr>
        </p:nvSpPr>
        <p:spPr>
          <a:xfrm>
            <a:off x="1108075" y="842963"/>
            <a:ext cx="8185150" cy="4603750"/>
          </a:xfrm>
        </p:spPr>
      </p:sp>
      <p:sp>
        <p:nvSpPr>
          <p:cNvPr id="4" name="Slide Number Placeholder 3">
            <a:extLst>
              <a:ext uri="{FF2B5EF4-FFF2-40B4-BE49-F238E27FC236}">
                <a16:creationId xmlns:a16="http://schemas.microsoft.com/office/drawing/2014/main" id="{1C226AB9-0F1E-CA4A-46C7-1043E16F7E5F}"/>
              </a:ext>
            </a:extLst>
          </p:cNvPr>
          <p:cNvSpPr txBox="1"/>
          <p:nvPr/>
        </p:nvSpPr>
        <p:spPr>
          <a:xfrm>
            <a:off x="5797238" y="6747625"/>
            <a:ext cx="4434999" cy="356439"/>
          </a:xfrm>
          <a:prstGeom prst="rect">
            <a:avLst/>
          </a:prstGeom>
          <a:noFill/>
          <a:ln cap="flat">
            <a:noFill/>
          </a:ln>
        </p:spPr>
        <p:txBody>
          <a:bodyPr vert="horz" wrap="square" lIns="99075" tIns="49538" rIns="99075" bIns="49538" anchor="b" anchorCtr="0" compatLnSpc="1">
            <a:noAutofit/>
          </a:bodyPr>
          <a:lstStyle/>
          <a:p>
            <a:pPr algn="r" defTabSz="990752">
              <a:defRPr sz="1800" b="0" i="0" u="none" strike="noStrike" kern="0" cap="none" spc="0" baseline="0">
                <a:solidFill>
                  <a:srgbClr val="000000"/>
                </a:solidFill>
                <a:uFillTx/>
              </a:defRPr>
            </a:pPr>
            <a:fld id="{A04C3A92-832C-4610-92F9-37CE14B1E716}" type="slidenum">
              <a:pPr algn="r" defTabSz="990752">
                <a:defRPr sz="1800" b="0" i="0" u="none" strike="noStrike" kern="0" cap="none" spc="0" baseline="0">
                  <a:solidFill>
                    <a:srgbClr val="000000"/>
                  </a:solidFill>
                  <a:uFillTx/>
                </a:defRPr>
              </a:pPr>
              <a:t>3</a:t>
            </a:fld>
            <a:endParaRPr lang="en-GB" sz="1300">
              <a:solidFill>
                <a:srgbClr val="000000"/>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6B2E8-053E-6AA7-1165-195F0CA5CA48}"/>
              </a:ext>
            </a:extLst>
          </p:cNvPr>
          <p:cNvSpPr>
            <a:spLocks noGrp="1" noRot="1" noChangeAspect="1"/>
          </p:cNvSpPr>
          <p:nvPr>
            <p:ph type="sldImg"/>
          </p:nvPr>
        </p:nvSpPr>
        <p:spPr>
          <a:xfrm>
            <a:off x="1328738" y="530225"/>
            <a:ext cx="7427912" cy="4178300"/>
          </a:xfrm>
        </p:spPr>
      </p:sp>
      <p:sp>
        <p:nvSpPr>
          <p:cNvPr id="3" name="Notes Placeholder 2">
            <a:extLst>
              <a:ext uri="{FF2B5EF4-FFF2-40B4-BE49-F238E27FC236}">
                <a16:creationId xmlns:a16="http://schemas.microsoft.com/office/drawing/2014/main" id="{E33CAE6B-6172-6A10-BF7E-92DA556E57EA}"/>
              </a:ext>
            </a:extLst>
          </p:cNvPr>
          <p:cNvSpPr txBox="1">
            <a:spLocks noGrp="1"/>
          </p:cNvSpPr>
          <p:nvPr>
            <p:ph type="body" sz="quarter" idx="1"/>
          </p:nvPr>
        </p:nvSpPr>
        <p:spPr>
          <a:xfrm>
            <a:off x="946702" y="4780442"/>
            <a:ext cx="8187690" cy="2797225"/>
          </a:xfrm>
        </p:spPr>
        <p:txBody>
          <a:bodyPr/>
          <a:lstStyle/>
          <a:p>
            <a:pPr lvl="0"/>
            <a:r>
              <a:rPr lang="en-GB" dirty="0">
                <a:cs typeface="Calibri"/>
              </a:rPr>
              <a:t>This academic year our team have put together an attendance, CME and CMOE guidance booklet, that replaces the Service Level Agreement. The booklet will be sent to you in advance of your SLA meeting and is available on </a:t>
            </a:r>
            <a:r>
              <a:rPr lang="en-GB" dirty="0" err="1">
                <a:cs typeface="Calibri"/>
              </a:rPr>
              <a:t>egfl</a:t>
            </a:r>
            <a:r>
              <a:rPr lang="en-GB" dirty="0">
                <a:cs typeface="Calibri"/>
              </a:rPr>
              <a:t>. We have organised the advice into three key areas; technical compliance, whole school approach and data and demographics. The document contains hyperlinks to all of the latest Attendance guidelines and the toolkits on </a:t>
            </a:r>
            <a:r>
              <a:rPr lang="en-GB" dirty="0" err="1">
                <a:cs typeface="Calibri"/>
              </a:rPr>
              <a:t>egfl</a:t>
            </a:r>
            <a:r>
              <a:rPr lang="en-GB" dirty="0">
                <a:cs typeface="Calibri"/>
              </a:rPr>
              <a:t>. We hope that you find the format easy to use, and a useful resource for your school. </a:t>
            </a:r>
          </a:p>
          <a:p>
            <a:pPr lvl="0"/>
            <a:r>
              <a:rPr lang="en-GB" dirty="0">
                <a:hlinkClick r:id="rId3"/>
              </a:rPr>
              <a:t>Attendance | Ealing Grid for Learning (egfl.org.uk)</a:t>
            </a:r>
            <a:endParaRPr lang="en-GB" dirty="0">
              <a:cs typeface="Calibri"/>
            </a:endParaRPr>
          </a:p>
        </p:txBody>
      </p:sp>
      <p:sp>
        <p:nvSpPr>
          <p:cNvPr id="4" name="Slide Number Placeholder 3">
            <a:extLst>
              <a:ext uri="{FF2B5EF4-FFF2-40B4-BE49-F238E27FC236}">
                <a16:creationId xmlns:a16="http://schemas.microsoft.com/office/drawing/2014/main" id="{B5B40144-0BBB-B9FD-EDA4-FA9F2F3C6CAE}"/>
              </a:ext>
            </a:extLst>
          </p:cNvPr>
          <p:cNvSpPr txBox="1"/>
          <p:nvPr/>
        </p:nvSpPr>
        <p:spPr>
          <a:xfrm>
            <a:off x="5797238" y="6747625"/>
            <a:ext cx="4434999" cy="356439"/>
          </a:xfrm>
          <a:prstGeom prst="rect">
            <a:avLst/>
          </a:prstGeom>
          <a:noFill/>
          <a:ln cap="flat">
            <a:noFill/>
          </a:ln>
        </p:spPr>
        <p:txBody>
          <a:bodyPr vert="horz" wrap="square" lIns="99075" tIns="49538" rIns="99075" bIns="49538" anchor="b" anchorCtr="0" compatLnSpc="1">
            <a:noAutofit/>
          </a:bodyPr>
          <a:lstStyle/>
          <a:p>
            <a:pPr algn="r" defTabSz="990752">
              <a:defRPr sz="1800" b="0" i="0" u="none" strike="noStrike" kern="0" cap="none" spc="0" baseline="0">
                <a:solidFill>
                  <a:srgbClr val="000000"/>
                </a:solidFill>
                <a:uFillTx/>
              </a:defRPr>
            </a:pPr>
            <a:fld id="{9550CEBB-B480-41C6-A3AB-380F57062EFC}" type="slidenum">
              <a:pPr algn="r" defTabSz="990752">
                <a:defRPr sz="1800" b="0" i="0" u="none" strike="noStrike" kern="0" cap="none" spc="0" baseline="0">
                  <a:solidFill>
                    <a:srgbClr val="000000"/>
                  </a:solidFill>
                  <a:uFillTx/>
                </a:defRPr>
              </a:pPr>
              <a:t>4</a:t>
            </a:fld>
            <a:endParaRPr lang="en-GB" sz="1300">
              <a:solidFill>
                <a:srgbClr val="000000"/>
              </a:solidFill>
              <a:latin typeface="Calibri"/>
            </a:endParaRPr>
          </a:p>
        </p:txBody>
      </p:sp>
    </p:spTree>
    <p:extLst>
      <p:ext uri="{BB962C8B-B14F-4D97-AF65-F5344CB8AC3E}">
        <p14:creationId xmlns:p14="http://schemas.microsoft.com/office/powerpoint/2010/main" val="243170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309563"/>
            <a:ext cx="8159750" cy="4589462"/>
          </a:xfrm>
        </p:spPr>
      </p:sp>
      <p:sp>
        <p:nvSpPr>
          <p:cNvPr id="3" name="Notes Placeholder 2"/>
          <p:cNvSpPr>
            <a:spLocks noGrp="1"/>
          </p:cNvSpPr>
          <p:nvPr>
            <p:ph type="body" idx="1"/>
          </p:nvPr>
        </p:nvSpPr>
        <p:spPr>
          <a:xfrm>
            <a:off x="780389" y="5021191"/>
            <a:ext cx="8816692" cy="2797225"/>
          </a:xfrm>
        </p:spPr>
        <p:txBody>
          <a:bodyPr/>
          <a:lstStyle/>
          <a:p>
            <a:r>
              <a:rPr lang="en-GB" dirty="0"/>
              <a:t>The Service Level Agreement process will take on a different format this year. Our Attendance Officers will be using an interactive form to collect an initial snapshot of your school attendance arrangements. We will also be inviting you to set attendance targets for your school and consider monitoring specific groups within the borough and your specific cohort. The agreed targets will be emailed to you after the meeting in an Excel spreadsheet. Your link officer will be in touch to arrange a meeting for this term very soon. </a:t>
            </a:r>
          </a:p>
        </p:txBody>
      </p:sp>
      <p:sp>
        <p:nvSpPr>
          <p:cNvPr id="4" name="Slide Number Placeholder 3"/>
          <p:cNvSpPr>
            <a:spLocks noGrp="1"/>
          </p:cNvSpPr>
          <p:nvPr>
            <p:ph type="sldNum" sz="quarter" idx="5"/>
          </p:nvPr>
        </p:nvSpPr>
        <p:spPr/>
        <p:txBody>
          <a:bodyPr/>
          <a:lstStyle/>
          <a:p>
            <a:pPr lvl="0"/>
            <a:fld id="{07D46C4D-F0BE-4E0C-85C8-AED97942F052}" type="slidenum">
              <a:rPr lang="en-GB" smtClean="0"/>
              <a:t>5</a:t>
            </a:fld>
            <a:endParaRPr lang="en-GB"/>
          </a:p>
        </p:txBody>
      </p:sp>
    </p:spTree>
    <p:extLst>
      <p:ext uri="{BB962C8B-B14F-4D97-AF65-F5344CB8AC3E}">
        <p14:creationId xmlns:p14="http://schemas.microsoft.com/office/powerpoint/2010/main" val="2216837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F27C4E-A99F-984F-4D2C-8CDB5D863CC3}"/>
              </a:ext>
            </a:extLst>
          </p:cNvPr>
          <p:cNvSpPr>
            <a:spLocks noGrp="1" noRot="1" noChangeAspect="1"/>
          </p:cNvSpPr>
          <p:nvPr>
            <p:ph type="sldImg"/>
          </p:nvPr>
        </p:nvSpPr>
        <p:spPr>
          <a:xfrm>
            <a:off x="1430338" y="887413"/>
            <a:ext cx="7629525" cy="4291012"/>
          </a:xfrm>
        </p:spPr>
      </p:sp>
      <p:sp>
        <p:nvSpPr>
          <p:cNvPr id="3" name="Notes Placeholder 2">
            <a:extLst>
              <a:ext uri="{FF2B5EF4-FFF2-40B4-BE49-F238E27FC236}">
                <a16:creationId xmlns:a16="http://schemas.microsoft.com/office/drawing/2014/main" id="{D591B43F-D5D8-3BC4-D908-58F674E3C893}"/>
              </a:ext>
            </a:extLst>
          </p:cNvPr>
          <p:cNvSpPr txBox="1">
            <a:spLocks noGrp="1"/>
          </p:cNvSpPr>
          <p:nvPr>
            <p:ph type="body" sz="quarter" idx="1"/>
          </p:nvPr>
        </p:nvSpPr>
        <p:spPr>
          <a:xfrm>
            <a:off x="1066106" y="5431648"/>
            <a:ext cx="8187690" cy="2797225"/>
          </a:xfrm>
        </p:spPr>
        <p:txBody>
          <a:bodyPr/>
          <a:lstStyle/>
          <a:p>
            <a:r>
              <a:rPr lang="en-US" dirty="0">
                <a:cs typeface="Calibri"/>
              </a:rPr>
              <a:t>The referral for attendance cases remains largely the same and is on </a:t>
            </a:r>
            <a:r>
              <a:rPr lang="en-US" dirty="0" err="1">
                <a:cs typeface="Calibri"/>
              </a:rPr>
              <a:t>egfl</a:t>
            </a:r>
            <a:r>
              <a:rPr lang="en-US" dirty="0">
                <a:cs typeface="Calibri"/>
              </a:rPr>
              <a:t> in word format. We ask that all referrals to our team are now made via Gateway. Please remember you can contact your link officer for advice at anytime via email or phone. Your termly targeting support meetings will also give you an opportunity to discuss potential referrals. If a case was discussed with your link officer last academic year; please check if you need to make a new referral. If there hasn’t been any active work, your link officer may ask you to send a referral once you have carried out your internal escalation processes/referred to the Persistent Absentee flow-chart. The flow-chart is available as part of the toolkit on </a:t>
            </a:r>
            <a:r>
              <a:rPr lang="en-US" dirty="0" err="1">
                <a:cs typeface="Calibri"/>
              </a:rPr>
              <a:t>egfl</a:t>
            </a:r>
            <a:r>
              <a:rPr lang="en-US" dirty="0">
                <a:cs typeface="Calibri"/>
              </a:rPr>
              <a:t>. </a:t>
            </a:r>
            <a:r>
              <a:rPr lang="en-GB" dirty="0">
                <a:hlinkClick r:id="rId3"/>
              </a:rPr>
              <a:t>Attendance | Ealing Grid for Learning (egfl.org.uk)</a:t>
            </a:r>
            <a:r>
              <a:rPr lang="en-GB" dirty="0"/>
              <a:t> </a:t>
            </a:r>
            <a:r>
              <a:rPr lang="en-GB" dirty="0">
                <a:hlinkClick r:id="rId4"/>
              </a:rPr>
              <a:t>Children missing education (CME) | Ealing Grid for Learning (egfl.org.uk)</a:t>
            </a:r>
            <a:endParaRPr lang="en-US" dirty="0">
              <a:cs typeface="Calibri"/>
            </a:endParaRPr>
          </a:p>
        </p:txBody>
      </p:sp>
      <p:sp>
        <p:nvSpPr>
          <p:cNvPr id="4" name="Slide Number Placeholder 3">
            <a:extLst>
              <a:ext uri="{FF2B5EF4-FFF2-40B4-BE49-F238E27FC236}">
                <a16:creationId xmlns:a16="http://schemas.microsoft.com/office/drawing/2014/main" id="{0EAD0CD3-C7BA-F7D3-A3D3-9030752DDFF1}"/>
              </a:ext>
            </a:extLst>
          </p:cNvPr>
          <p:cNvSpPr txBox="1"/>
          <p:nvPr/>
        </p:nvSpPr>
        <p:spPr>
          <a:xfrm>
            <a:off x="5797238" y="6747625"/>
            <a:ext cx="4434999" cy="356439"/>
          </a:xfrm>
          <a:prstGeom prst="rect">
            <a:avLst/>
          </a:prstGeom>
          <a:noFill/>
          <a:ln cap="flat">
            <a:noFill/>
          </a:ln>
        </p:spPr>
        <p:txBody>
          <a:bodyPr vert="horz" wrap="square" lIns="99075" tIns="49538" rIns="99075" bIns="49538" anchor="b" anchorCtr="0" compatLnSpc="1">
            <a:noAutofit/>
          </a:bodyPr>
          <a:lstStyle/>
          <a:p>
            <a:pPr algn="r" defTabSz="990752">
              <a:defRPr sz="1800" b="0" i="0" u="none" strike="noStrike" kern="0" cap="none" spc="0" baseline="0">
                <a:solidFill>
                  <a:srgbClr val="000000"/>
                </a:solidFill>
                <a:uFillTx/>
              </a:defRPr>
            </a:pPr>
            <a:fld id="{E13E1C70-0183-4ADD-8F12-F913F1AC85E3}" type="slidenum">
              <a:pPr algn="r" defTabSz="990752">
                <a:defRPr sz="1800" b="0" i="0" u="none" strike="noStrike" kern="0" cap="none" spc="0" baseline="0">
                  <a:solidFill>
                    <a:srgbClr val="000000"/>
                  </a:solidFill>
                  <a:uFillTx/>
                </a:defRPr>
              </a:pPr>
              <a:t>6</a:t>
            </a:fld>
            <a:endParaRPr lang="en-GB" sz="1300">
              <a:solidFill>
                <a:srgbClr val="000000"/>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0C5068-AF7B-5953-E448-110B22BBA50D}"/>
              </a:ext>
            </a:extLst>
          </p:cNvPr>
          <p:cNvSpPr>
            <a:spLocks noGrp="1" noRot="1" noChangeAspect="1"/>
          </p:cNvSpPr>
          <p:nvPr>
            <p:ph type="sldImg"/>
          </p:nvPr>
        </p:nvSpPr>
        <p:spPr>
          <a:xfrm>
            <a:off x="1452563" y="887413"/>
            <a:ext cx="7400925" cy="4162425"/>
          </a:xfrm>
        </p:spPr>
      </p:sp>
      <p:sp>
        <p:nvSpPr>
          <p:cNvPr id="3" name="Notes Placeholder 2">
            <a:extLst>
              <a:ext uri="{FF2B5EF4-FFF2-40B4-BE49-F238E27FC236}">
                <a16:creationId xmlns:a16="http://schemas.microsoft.com/office/drawing/2014/main" id="{A0BFCE92-5435-3BF7-CD9F-31B96AE3BED0}"/>
              </a:ext>
            </a:extLst>
          </p:cNvPr>
          <p:cNvSpPr txBox="1">
            <a:spLocks noGrp="1"/>
          </p:cNvSpPr>
          <p:nvPr>
            <p:ph type="body" sz="quarter" idx="1"/>
          </p:nvPr>
        </p:nvSpPr>
        <p:spPr>
          <a:xfrm>
            <a:off x="1058998" y="5527231"/>
            <a:ext cx="8187690" cy="2797225"/>
          </a:xfrm>
        </p:spPr>
        <p:txBody>
          <a:bodyPr/>
          <a:lstStyle/>
          <a:p>
            <a:pPr lvl="0"/>
            <a:r>
              <a:rPr lang="en-GB" dirty="0"/>
              <a:t>To get started with Gateway, you will need to request a login from Ealing Education ICT. The account needs to be set up with a named email address, and accounts do close after 45 days of inactivity. </a:t>
            </a:r>
          </a:p>
          <a:p>
            <a:pPr lvl="0"/>
            <a:endParaRPr lang="en-GB" b="1" dirty="0"/>
          </a:p>
          <a:p>
            <a:pPr lvl="0"/>
            <a:r>
              <a:rPr lang="en-GB" b="1" dirty="0"/>
              <a:t>SENDCOs with existing log-ins will need to request access to the ‘school referral’ profile to make CMOE uploads. </a:t>
            </a:r>
          </a:p>
        </p:txBody>
      </p:sp>
      <p:sp>
        <p:nvSpPr>
          <p:cNvPr id="4" name="Slide Number Placeholder 3">
            <a:extLst>
              <a:ext uri="{FF2B5EF4-FFF2-40B4-BE49-F238E27FC236}">
                <a16:creationId xmlns:a16="http://schemas.microsoft.com/office/drawing/2014/main" id="{C90CBF12-84AB-4432-069C-06BC25A511A3}"/>
              </a:ext>
            </a:extLst>
          </p:cNvPr>
          <p:cNvSpPr txBox="1"/>
          <p:nvPr/>
        </p:nvSpPr>
        <p:spPr>
          <a:xfrm>
            <a:off x="5797238" y="6747625"/>
            <a:ext cx="4434999" cy="356439"/>
          </a:xfrm>
          <a:prstGeom prst="rect">
            <a:avLst/>
          </a:prstGeom>
          <a:noFill/>
          <a:ln cap="flat">
            <a:noFill/>
          </a:ln>
        </p:spPr>
        <p:txBody>
          <a:bodyPr vert="horz" wrap="square" lIns="99075" tIns="49538" rIns="99075" bIns="49538" anchor="b" anchorCtr="0" compatLnSpc="1">
            <a:noAutofit/>
          </a:bodyPr>
          <a:lstStyle/>
          <a:p>
            <a:pPr algn="r" defTabSz="990752">
              <a:defRPr sz="1800" b="0" i="0" u="none" strike="noStrike" kern="0" cap="none" spc="0" baseline="0">
                <a:solidFill>
                  <a:srgbClr val="000000"/>
                </a:solidFill>
                <a:uFillTx/>
              </a:defRPr>
            </a:pPr>
            <a:fld id="{5B41AEFB-62D0-4641-A02A-0E93DC60965D}" type="slidenum">
              <a:pPr algn="r" defTabSz="990752">
                <a:defRPr sz="1800" b="0" i="0" u="none" strike="noStrike" kern="0" cap="none" spc="0" baseline="0">
                  <a:solidFill>
                    <a:srgbClr val="000000"/>
                  </a:solidFill>
                  <a:uFillTx/>
                </a:defRPr>
              </a:pPr>
              <a:t>7</a:t>
            </a:fld>
            <a:endParaRPr lang="en-GB" sz="1300">
              <a:solidFill>
                <a:srgbClr val="000000"/>
              </a:solidFill>
              <a:latin typeface="Calibri"/>
            </a:endParaRPr>
          </a:p>
        </p:txBody>
      </p:sp>
    </p:spTree>
    <p:extLst>
      <p:ext uri="{BB962C8B-B14F-4D97-AF65-F5344CB8AC3E}">
        <p14:creationId xmlns:p14="http://schemas.microsoft.com/office/powerpoint/2010/main" val="91757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0C5068-AF7B-5953-E448-110B22BBA50D}"/>
              </a:ext>
            </a:extLst>
          </p:cNvPr>
          <p:cNvSpPr>
            <a:spLocks noGrp="1" noRot="1" noChangeAspect="1"/>
          </p:cNvSpPr>
          <p:nvPr>
            <p:ph type="sldImg"/>
          </p:nvPr>
        </p:nvSpPr>
        <p:spPr>
          <a:xfrm>
            <a:off x="1485900" y="1057275"/>
            <a:ext cx="7688263" cy="4324350"/>
          </a:xfrm>
        </p:spPr>
      </p:sp>
      <p:sp>
        <p:nvSpPr>
          <p:cNvPr id="3" name="Notes Placeholder 2">
            <a:extLst>
              <a:ext uri="{FF2B5EF4-FFF2-40B4-BE49-F238E27FC236}">
                <a16:creationId xmlns:a16="http://schemas.microsoft.com/office/drawing/2014/main" id="{A0BFCE92-5435-3BF7-CD9F-31B96AE3BED0}"/>
              </a:ext>
            </a:extLst>
          </p:cNvPr>
          <p:cNvSpPr txBox="1">
            <a:spLocks noGrp="1"/>
          </p:cNvSpPr>
          <p:nvPr>
            <p:ph type="body" sz="quarter" idx="1"/>
          </p:nvPr>
        </p:nvSpPr>
        <p:spPr>
          <a:xfrm>
            <a:off x="1117279" y="5705451"/>
            <a:ext cx="8187690" cy="2797225"/>
          </a:xfrm>
        </p:spPr>
        <p:txBody>
          <a:bodyPr/>
          <a:lstStyle/>
          <a:p>
            <a:pPr lvl="0"/>
            <a:r>
              <a:rPr lang="en-GB" dirty="0"/>
              <a:t>Once you have received your log-in details, you will need to use the link above to be taken to the Gateway portal</a:t>
            </a:r>
          </a:p>
          <a:p>
            <a:pPr lvl="0"/>
            <a:r>
              <a:rPr lang="en-GB" dirty="0">
                <a:hlinkClick r:id="rId3"/>
              </a:rPr>
              <a:t>Sign In - Parent and Professional Portal (ealing.gov.uk)</a:t>
            </a:r>
            <a:endParaRPr lang="en-GB" dirty="0"/>
          </a:p>
        </p:txBody>
      </p:sp>
      <p:sp>
        <p:nvSpPr>
          <p:cNvPr id="4" name="Slide Number Placeholder 3">
            <a:extLst>
              <a:ext uri="{FF2B5EF4-FFF2-40B4-BE49-F238E27FC236}">
                <a16:creationId xmlns:a16="http://schemas.microsoft.com/office/drawing/2014/main" id="{C90CBF12-84AB-4432-069C-06BC25A511A3}"/>
              </a:ext>
            </a:extLst>
          </p:cNvPr>
          <p:cNvSpPr txBox="1"/>
          <p:nvPr/>
        </p:nvSpPr>
        <p:spPr>
          <a:xfrm>
            <a:off x="5797238" y="6747625"/>
            <a:ext cx="4434999" cy="356439"/>
          </a:xfrm>
          <a:prstGeom prst="rect">
            <a:avLst/>
          </a:prstGeom>
          <a:noFill/>
          <a:ln cap="flat">
            <a:noFill/>
          </a:ln>
        </p:spPr>
        <p:txBody>
          <a:bodyPr vert="horz" wrap="square" lIns="99075" tIns="49538" rIns="99075" bIns="49538" anchor="b" anchorCtr="0" compatLnSpc="1">
            <a:noAutofit/>
          </a:bodyPr>
          <a:lstStyle/>
          <a:p>
            <a:pPr algn="r" defTabSz="990752">
              <a:defRPr sz="1800" b="0" i="0" u="none" strike="noStrike" kern="0" cap="none" spc="0" baseline="0">
                <a:solidFill>
                  <a:srgbClr val="000000"/>
                </a:solidFill>
                <a:uFillTx/>
              </a:defRPr>
            </a:pPr>
            <a:fld id="{5B41AEFB-62D0-4641-A02A-0E93DC60965D}" type="slidenum">
              <a:pPr algn="r" defTabSz="990752">
                <a:defRPr sz="1800" b="0" i="0" u="none" strike="noStrike" kern="0" cap="none" spc="0" baseline="0">
                  <a:solidFill>
                    <a:srgbClr val="000000"/>
                  </a:solidFill>
                  <a:uFillTx/>
                </a:defRPr>
              </a:pPr>
              <a:t>8</a:t>
            </a:fld>
            <a:endParaRPr lang="en-GB" sz="1300">
              <a:solidFill>
                <a:srgbClr val="000000"/>
              </a:solidFill>
              <a:latin typeface="Calibri"/>
            </a:endParaRPr>
          </a:p>
        </p:txBody>
      </p:sp>
    </p:spTree>
    <p:extLst>
      <p:ext uri="{BB962C8B-B14F-4D97-AF65-F5344CB8AC3E}">
        <p14:creationId xmlns:p14="http://schemas.microsoft.com/office/powerpoint/2010/main" val="2853014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019197" y="3297469"/>
            <a:ext cx="8670992" cy="2797225"/>
          </a:xfrm>
        </p:spPr>
        <p:txBody>
          <a:bodyPr/>
          <a:lstStyle/>
          <a:p>
            <a:pPr defTabSz="990752">
              <a:defRPr/>
            </a:pPr>
            <a:r>
              <a:rPr lang="en-GB" b="1" dirty="0"/>
              <a:t>2. </a:t>
            </a:r>
            <a:r>
              <a:rPr lang="en-GB" b="1" u="sng" dirty="0"/>
              <a:t>Navigate to the second tab</a:t>
            </a:r>
          </a:p>
          <a:p>
            <a:pPr defTabSz="990752">
              <a:defRPr/>
            </a:pPr>
            <a:r>
              <a:rPr lang="en-GB" dirty="0"/>
              <a:t>Navigate to the second tab at the top of the page. This is the area where you are going to select the type of referral you want to make:</a:t>
            </a:r>
          </a:p>
          <a:p>
            <a:r>
              <a:rPr lang="en-GB" b="1" dirty="0">
                <a:latin typeface="Calibri" panose="020F0502020204030204" pitchFamily="34" charset="0"/>
              </a:rPr>
              <a:t>Children Missing Education (CME)</a:t>
            </a:r>
          </a:p>
          <a:p>
            <a:r>
              <a:rPr lang="en-GB" b="1" dirty="0">
                <a:latin typeface="Calibri" panose="020F0502020204030204" pitchFamily="34" charset="0"/>
              </a:rPr>
              <a:t>Children Missing Out on Education (CMOE)</a:t>
            </a:r>
          </a:p>
          <a:p>
            <a:r>
              <a:rPr lang="en-GB" b="1" dirty="0">
                <a:latin typeface="Calibri" panose="020F0502020204030204" pitchFamily="34" charset="0"/>
              </a:rPr>
              <a:t>School Attendance Referral</a:t>
            </a:r>
          </a:p>
          <a:p>
            <a:r>
              <a:rPr lang="en-GB" b="1" dirty="0">
                <a:latin typeface="Calibri" panose="020F0502020204030204" pitchFamily="34" charset="0"/>
              </a:rPr>
              <a:t>Unauthorised Term Time Leave (Holiday fine)</a:t>
            </a:r>
          </a:p>
          <a:p>
            <a:r>
              <a:rPr lang="en-GB" dirty="0"/>
              <a:t>If you are sending a CMOE notification, you will also need to complete the hours in school, hours in alternative provision and combined hours section. </a:t>
            </a:r>
            <a:endParaRPr lang="en-GB" dirty="0">
              <a:latin typeface="Calibri" panose="020F0502020204030204" pitchFamily="34" charset="0"/>
            </a:endParaRPr>
          </a:p>
          <a:p>
            <a:pPr defTabSz="990752">
              <a:defRPr/>
            </a:pPr>
            <a:r>
              <a:rPr lang="en-GB" b="1" dirty="0"/>
              <a:t>3. </a:t>
            </a:r>
            <a:r>
              <a:rPr lang="en-GB" b="1" u="sng" dirty="0"/>
              <a:t>Navigate to the third tab: document upload</a:t>
            </a:r>
          </a:p>
          <a:p>
            <a:pPr>
              <a:defRPr/>
            </a:pPr>
            <a:r>
              <a:rPr lang="en-GB" dirty="0"/>
              <a:t>Move onto the third tab and upload your referral documents. This will include the referral form, and any other relevant information. Documents can only be uploaded in PDF or JPEG format. You will need to select new, and then give the document a title. You can then navigate to the document you wish to upload using the upload new file button. Importantly you will need to </a:t>
            </a:r>
            <a:r>
              <a:rPr lang="en-GB" b="1" dirty="0"/>
              <a:t>select the Document Category </a:t>
            </a:r>
            <a:r>
              <a:rPr lang="en-GB" dirty="0"/>
              <a:t>from the four options, so that our team know which type of referral is being made. </a:t>
            </a:r>
          </a:p>
          <a:p>
            <a:pPr marL="247688" indent="-247688" defTabSz="990752">
              <a:buAutoNum type="arabicPeriod" startAt="4"/>
              <a:defRPr/>
            </a:pPr>
            <a:r>
              <a:rPr lang="en-GB" b="1" u="sng" dirty="0"/>
              <a:t>Submission tab</a:t>
            </a:r>
          </a:p>
          <a:p>
            <a:pPr defTabSz="990752">
              <a:defRPr/>
            </a:pPr>
            <a:r>
              <a:rPr lang="en-GB" dirty="0"/>
              <a:t>The final stage is the school referral submission tab. Here you will need to click on the run report icon in the right-hand corner. A pop-up box will give you four options. Please also check the open report after creation button. You will then be given an instant PDF receipt for your referral.</a:t>
            </a:r>
          </a:p>
          <a:p>
            <a:pPr defTabSz="990752">
              <a:defRPr/>
            </a:pPr>
            <a:endParaRPr lang="en-GB" dirty="0"/>
          </a:p>
        </p:txBody>
      </p:sp>
      <p:sp>
        <p:nvSpPr>
          <p:cNvPr id="4" name="Slide Number Placeholder 3"/>
          <p:cNvSpPr>
            <a:spLocks noGrp="1"/>
          </p:cNvSpPr>
          <p:nvPr>
            <p:ph type="sldNum" sz="quarter" idx="5"/>
          </p:nvPr>
        </p:nvSpPr>
        <p:spPr/>
        <p:txBody>
          <a:bodyPr/>
          <a:lstStyle/>
          <a:p>
            <a:pPr lvl="0"/>
            <a:fld id="{07D46C4D-F0BE-4E0C-85C8-AED97942F052}" type="slidenum">
              <a:rPr lang="en-GB" smtClean="0"/>
              <a:t>9</a:t>
            </a:fld>
            <a:endParaRPr lang="en-GB" dirty="0"/>
          </a:p>
        </p:txBody>
      </p:sp>
      <p:sp>
        <p:nvSpPr>
          <p:cNvPr id="5" name="TextBox 4">
            <a:extLst>
              <a:ext uri="{FF2B5EF4-FFF2-40B4-BE49-F238E27FC236}">
                <a16:creationId xmlns:a16="http://schemas.microsoft.com/office/drawing/2014/main" id="{86D0C357-B93F-B8AC-1C3C-D87FA5D340EA}"/>
              </a:ext>
            </a:extLst>
          </p:cNvPr>
          <p:cNvSpPr txBox="1"/>
          <p:nvPr/>
        </p:nvSpPr>
        <p:spPr>
          <a:xfrm>
            <a:off x="6046950" y="773554"/>
            <a:ext cx="3573586" cy="2500701"/>
          </a:xfrm>
          <a:prstGeom prst="rect">
            <a:avLst/>
          </a:prstGeom>
          <a:noFill/>
        </p:spPr>
        <p:txBody>
          <a:bodyPr wrap="square" lIns="99075" tIns="49538" rIns="99075" bIns="49538" rtlCol="0">
            <a:spAutoFit/>
          </a:bodyPr>
          <a:lstStyle/>
          <a:p>
            <a:pPr marL="247688" indent="-247688">
              <a:buFontTx/>
              <a:buAutoNum type="arabicPeriod"/>
              <a:defRPr/>
            </a:pPr>
            <a:r>
              <a:rPr lang="en-GB" sz="1200" b="1" u="sng" dirty="0"/>
              <a:t>Locate the pupil</a:t>
            </a:r>
          </a:p>
          <a:p>
            <a:pPr lvl="0">
              <a:defRPr/>
            </a:pPr>
            <a:r>
              <a:rPr lang="en-GB" sz="1200" dirty="0"/>
              <a:t>Once logged into Gateway, you will need to do is locate the pupil. Click on the magnifying glass search symbol in the top left-hand corner. You can search by date of birth, forename, surname etc. Once you have located the pupil you click on the selection to load the page. If you cannot locate the pupil, please contact Ealing Education ICT for assistance </a:t>
            </a:r>
            <a:r>
              <a:rPr lang="en-GB" sz="1200" dirty="0">
                <a:hlinkClick r:id="rId3"/>
              </a:rPr>
              <a:t>ealingeducationICT@ealing.gov.uk</a:t>
            </a:r>
            <a:r>
              <a:rPr lang="en-GB" sz="1200" dirty="0"/>
              <a:t> </a:t>
            </a:r>
          </a:p>
          <a:p>
            <a:pPr>
              <a:defRPr/>
            </a:pPr>
            <a:r>
              <a:rPr lang="en-GB" sz="1200" dirty="0"/>
              <a:t>Please update parent/carer contact information where known by using the edit button and click update to save changes. </a:t>
            </a:r>
          </a:p>
          <a:p>
            <a:endParaRPr lang="en-GB" sz="1200" dirty="0"/>
          </a:p>
        </p:txBody>
      </p:sp>
      <p:pic>
        <p:nvPicPr>
          <p:cNvPr id="7" name="Picture 6">
            <a:extLst>
              <a:ext uri="{FF2B5EF4-FFF2-40B4-BE49-F238E27FC236}">
                <a16:creationId xmlns:a16="http://schemas.microsoft.com/office/drawing/2014/main" id="{9FA840A5-746D-C001-2C01-EBB2507CF297}"/>
              </a:ext>
            </a:extLst>
          </p:cNvPr>
          <p:cNvPicPr>
            <a:picLocks noChangeAspect="1"/>
          </p:cNvPicPr>
          <p:nvPr/>
        </p:nvPicPr>
        <p:blipFill rotWithShape="1">
          <a:blip r:embed="rId4"/>
          <a:srcRect l="21909" t="11504" r="4752" b="15156"/>
          <a:stretch/>
        </p:blipFill>
        <p:spPr>
          <a:xfrm>
            <a:off x="1019197" y="363507"/>
            <a:ext cx="4972843" cy="2797225"/>
          </a:xfrm>
          <a:prstGeom prst="rect">
            <a:avLst/>
          </a:prstGeom>
        </p:spPr>
      </p:pic>
    </p:spTree>
    <p:extLst>
      <p:ext uri="{BB962C8B-B14F-4D97-AF65-F5344CB8AC3E}">
        <p14:creationId xmlns:p14="http://schemas.microsoft.com/office/powerpoint/2010/main" val="3778631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lvl="0"/>
            <a:fld id="{2D6B7761-DCE2-4A6F-ADE1-1834A13AD198}" type="datetime1">
              <a:rPr lang="en-GB" smtClean="0"/>
              <a:pPr lvl="0"/>
              <a:t>28/09/2023</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9D387D80-B4BA-4387-AB02-3326D021E925}" type="slidenum">
              <a:rPr lang="en-GB" smtClean="0"/>
              <a:t>‹#›</a:t>
            </a:fld>
            <a:endParaRPr lang="en-GB"/>
          </a:p>
        </p:txBody>
      </p:sp>
    </p:spTree>
    <p:extLst>
      <p:ext uri="{BB962C8B-B14F-4D97-AF65-F5344CB8AC3E}">
        <p14:creationId xmlns:p14="http://schemas.microsoft.com/office/powerpoint/2010/main" val="421379608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fld id="{107B6FED-8D1F-4A96-A497-96D3D80C8A27}" type="datetime1">
              <a:rPr lang="en-GB" smtClean="0"/>
              <a:pPr lvl="0"/>
              <a:t>28/09/2023</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1B141829-3AF2-4A2F-B2CC-8247F238F7BB}" type="slidenum">
              <a:rPr lang="en-GB" smtClean="0"/>
              <a:t>‹#›</a:t>
            </a:fld>
            <a:endParaRPr lang="en-GB"/>
          </a:p>
        </p:txBody>
      </p:sp>
    </p:spTree>
    <p:extLst>
      <p:ext uri="{BB962C8B-B14F-4D97-AF65-F5344CB8AC3E}">
        <p14:creationId xmlns:p14="http://schemas.microsoft.com/office/powerpoint/2010/main" val="98991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fld id="{0E550662-BF7F-40C2-B94C-9C065903DC93}" type="datetime1">
              <a:rPr lang="en-GB" smtClean="0"/>
              <a:pPr lvl="0"/>
              <a:t>28/09/2023</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87EC7D6F-301F-4F41-A8E3-7C10B4ED5815}" type="slidenum">
              <a:rPr lang="en-GB" smtClean="0"/>
              <a:t>‹#›</a:t>
            </a:fld>
            <a:endParaRPr lang="en-GB"/>
          </a:p>
        </p:txBody>
      </p:sp>
    </p:spTree>
    <p:extLst>
      <p:ext uri="{BB962C8B-B14F-4D97-AF65-F5344CB8AC3E}">
        <p14:creationId xmlns:p14="http://schemas.microsoft.com/office/powerpoint/2010/main" val="168853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fld id="{F4C8AAE1-430A-427C-B309-266E1D6CB388}" type="datetime1">
              <a:rPr lang="en-GB" smtClean="0"/>
              <a:pPr lvl="0"/>
              <a:t>28/09/2023</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8EB95C0B-ADDB-4204-8631-C2CC8A3C3F4D}" type="slidenum">
              <a:rPr lang="en-GB" smtClean="0"/>
              <a:t>‹#›</a:t>
            </a:fld>
            <a:endParaRPr lang="en-GB"/>
          </a:p>
        </p:txBody>
      </p:sp>
    </p:spTree>
    <p:extLst>
      <p:ext uri="{BB962C8B-B14F-4D97-AF65-F5344CB8AC3E}">
        <p14:creationId xmlns:p14="http://schemas.microsoft.com/office/powerpoint/2010/main" val="62009036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fld id="{7148C7D2-0B70-4275-8862-82B98CE9C714}" type="datetime1">
              <a:rPr lang="en-GB" smtClean="0"/>
              <a:pPr lvl="0"/>
              <a:t>28/09/2023</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4A61AD18-2C27-4A0D-97AA-A5E41ABBFF49}" type="slidenum">
              <a:rPr lang="en-GB" smtClean="0"/>
              <a:t>‹#›</a:t>
            </a:fld>
            <a:endParaRPr lang="en-GB"/>
          </a:p>
        </p:txBody>
      </p:sp>
    </p:spTree>
    <p:extLst>
      <p:ext uri="{BB962C8B-B14F-4D97-AF65-F5344CB8AC3E}">
        <p14:creationId xmlns:p14="http://schemas.microsoft.com/office/powerpoint/2010/main" val="234256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fld id="{E94DF7E8-4783-49A3-A29F-A61541A8784A}" type="datetime1">
              <a:rPr lang="en-GB" smtClean="0"/>
              <a:pPr lvl="0"/>
              <a:t>28/09/2023</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D662F1D8-73ED-4BA9-82FD-96D18841A387}" type="slidenum">
              <a:rPr lang="en-GB" smtClean="0"/>
              <a:t>‹#›</a:t>
            </a:fld>
            <a:endParaRPr lang="en-GB"/>
          </a:p>
        </p:txBody>
      </p:sp>
    </p:spTree>
    <p:extLst>
      <p:ext uri="{BB962C8B-B14F-4D97-AF65-F5344CB8AC3E}">
        <p14:creationId xmlns:p14="http://schemas.microsoft.com/office/powerpoint/2010/main" val="288929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fld id="{075EAE8A-A46E-4DE8-A7E6-6375936D9B90}" type="datetime1">
              <a:rPr lang="en-GB" smtClean="0"/>
              <a:pPr lvl="0"/>
              <a:t>28/09/2023</a:t>
            </a:fld>
            <a:endParaRPr lang="en-GB"/>
          </a:p>
        </p:txBody>
      </p:sp>
      <p:sp>
        <p:nvSpPr>
          <p:cNvPr id="8" name="Footer Placeholder 7"/>
          <p:cNvSpPr>
            <a:spLocks noGrp="1"/>
          </p:cNvSpPr>
          <p:nvPr>
            <p:ph type="ftr" sz="quarter" idx="11"/>
          </p:nvPr>
        </p:nvSpPr>
        <p:spPr/>
        <p:txBody>
          <a:bodyPr/>
          <a:lstStyle/>
          <a:p>
            <a:pPr lvl="0"/>
            <a:endParaRPr lang="en-GB"/>
          </a:p>
        </p:txBody>
      </p:sp>
      <p:sp>
        <p:nvSpPr>
          <p:cNvPr id="9" name="Slide Number Placeholder 8"/>
          <p:cNvSpPr>
            <a:spLocks noGrp="1"/>
          </p:cNvSpPr>
          <p:nvPr>
            <p:ph type="sldNum" sz="quarter" idx="12"/>
          </p:nvPr>
        </p:nvSpPr>
        <p:spPr/>
        <p:txBody>
          <a:bodyPr/>
          <a:lstStyle/>
          <a:p>
            <a:pPr lvl="0"/>
            <a:fld id="{59F87D61-1243-4B38-9809-B8D0EF4558DE}" type="slidenum">
              <a:rPr lang="en-GB" smtClean="0"/>
              <a:t>‹#›</a:t>
            </a:fld>
            <a:endParaRPr lang="en-GB"/>
          </a:p>
        </p:txBody>
      </p:sp>
    </p:spTree>
    <p:extLst>
      <p:ext uri="{BB962C8B-B14F-4D97-AF65-F5344CB8AC3E}">
        <p14:creationId xmlns:p14="http://schemas.microsoft.com/office/powerpoint/2010/main" val="405749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fld id="{07414136-DC23-4282-9E80-795C83A362E4}" type="datetime1">
              <a:rPr lang="en-GB" smtClean="0"/>
              <a:pPr lvl="0"/>
              <a:t>28/09/2023</a:t>
            </a:fld>
            <a:endParaRPr lang="en-GB"/>
          </a:p>
        </p:txBody>
      </p:sp>
      <p:sp>
        <p:nvSpPr>
          <p:cNvPr id="4" name="Footer Placeholder 3"/>
          <p:cNvSpPr>
            <a:spLocks noGrp="1"/>
          </p:cNvSpPr>
          <p:nvPr>
            <p:ph type="ftr" sz="quarter" idx="11"/>
          </p:nvPr>
        </p:nvSpPr>
        <p:spPr/>
        <p:txBody>
          <a:bodyPr/>
          <a:lstStyle/>
          <a:p>
            <a:pPr lvl="0"/>
            <a:endParaRPr lang="en-GB"/>
          </a:p>
        </p:txBody>
      </p:sp>
      <p:sp>
        <p:nvSpPr>
          <p:cNvPr id="5" name="Slide Number Placeholder 4"/>
          <p:cNvSpPr>
            <a:spLocks noGrp="1"/>
          </p:cNvSpPr>
          <p:nvPr>
            <p:ph type="sldNum" sz="quarter" idx="12"/>
          </p:nvPr>
        </p:nvSpPr>
        <p:spPr/>
        <p:txBody>
          <a:bodyPr/>
          <a:lstStyle/>
          <a:p>
            <a:pPr lvl="0"/>
            <a:fld id="{C64BC1CD-C1B0-475B-8435-E753457374F9}" type="slidenum">
              <a:rPr lang="en-GB" smtClean="0"/>
              <a:t>‹#›</a:t>
            </a:fld>
            <a:endParaRPr lang="en-GB"/>
          </a:p>
        </p:txBody>
      </p:sp>
    </p:spTree>
    <p:extLst>
      <p:ext uri="{BB962C8B-B14F-4D97-AF65-F5344CB8AC3E}">
        <p14:creationId xmlns:p14="http://schemas.microsoft.com/office/powerpoint/2010/main" val="341059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FC9FFA6C-D468-4673-8CCF-6404C536F701}" type="datetime1">
              <a:rPr lang="en-GB" smtClean="0"/>
              <a:pPr lvl="0"/>
              <a:t>28/09/2023</a:t>
            </a:fld>
            <a:endParaRPr lang="en-GB"/>
          </a:p>
        </p:txBody>
      </p:sp>
      <p:sp>
        <p:nvSpPr>
          <p:cNvPr id="3" name="Footer Placeholder 2"/>
          <p:cNvSpPr>
            <a:spLocks noGrp="1"/>
          </p:cNvSpPr>
          <p:nvPr>
            <p:ph type="ftr" sz="quarter" idx="11"/>
          </p:nvPr>
        </p:nvSpPr>
        <p:spPr/>
        <p:txBody>
          <a:bodyPr/>
          <a:lstStyle/>
          <a:p>
            <a:pPr lvl="0"/>
            <a:endParaRPr lang="en-GB"/>
          </a:p>
        </p:txBody>
      </p:sp>
      <p:sp>
        <p:nvSpPr>
          <p:cNvPr id="4" name="Slide Number Placeholder 3"/>
          <p:cNvSpPr>
            <a:spLocks noGrp="1"/>
          </p:cNvSpPr>
          <p:nvPr>
            <p:ph type="sldNum" sz="quarter" idx="12"/>
          </p:nvPr>
        </p:nvSpPr>
        <p:spPr/>
        <p:txBody>
          <a:bodyPr/>
          <a:lstStyle/>
          <a:p>
            <a:pPr lvl="0"/>
            <a:fld id="{77C4AAEF-2CA8-4EC3-BFB1-AC8DE0934C3F}" type="slidenum">
              <a:rPr lang="en-GB" smtClean="0"/>
              <a:t>‹#›</a:t>
            </a:fld>
            <a:endParaRPr lang="en-GB"/>
          </a:p>
        </p:txBody>
      </p:sp>
    </p:spTree>
    <p:extLst>
      <p:ext uri="{BB962C8B-B14F-4D97-AF65-F5344CB8AC3E}">
        <p14:creationId xmlns:p14="http://schemas.microsoft.com/office/powerpoint/2010/main" val="174283636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lvl="0"/>
            <a:fld id="{B26224D5-0776-4AF2-93DD-89B26F02E0C4}" type="datetime1">
              <a:rPr lang="en-GB" smtClean="0"/>
              <a:pPr lvl="0"/>
              <a:t>28/09/2023</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67CFC503-8882-4A49-8E48-7876AC4F75B8}" type="slidenum">
              <a:rPr lang="en-GB" smtClean="0"/>
              <a:t>‹#›</a:t>
            </a:fld>
            <a:endParaRPr lang="en-GB"/>
          </a:p>
        </p:txBody>
      </p:sp>
    </p:spTree>
    <p:extLst>
      <p:ext uri="{BB962C8B-B14F-4D97-AF65-F5344CB8AC3E}">
        <p14:creationId xmlns:p14="http://schemas.microsoft.com/office/powerpoint/2010/main" val="1768813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lvl="0"/>
            <a:fld id="{991C7289-083D-4879-B6D7-97285C3920C6}" type="datetime1">
              <a:rPr lang="en-GB" smtClean="0"/>
              <a:pPr lvl="0"/>
              <a:t>28/09/2023</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D8BE6F59-BB83-4059-8081-E531B317D3F9}" type="slidenum">
              <a:rPr lang="en-GB" smtClean="0"/>
              <a:t>‹#›</a:t>
            </a:fld>
            <a:endParaRPr lang="en-GB"/>
          </a:p>
        </p:txBody>
      </p:sp>
    </p:spTree>
    <p:extLst>
      <p:ext uri="{BB962C8B-B14F-4D97-AF65-F5344CB8AC3E}">
        <p14:creationId xmlns:p14="http://schemas.microsoft.com/office/powerpoint/2010/main" val="164756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fld id="{9B62F7E4-CD6A-42B6-B41D-1807681B968E}" type="datetime1">
              <a:rPr lang="en-GB" smtClean="0"/>
              <a:pPr lvl="0"/>
              <a:t>28/09/2023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052CC910-2D1B-4DCF-A68F-688462BAB93D}" type="slidenum">
              <a:rPr lang="en-GB" smtClean="0"/>
              <a:t>‹#›</a:t>
            </a:fld>
            <a:endParaRPr lang="en-GB"/>
          </a:p>
        </p:txBody>
      </p:sp>
    </p:spTree>
    <p:extLst>
      <p:ext uri="{BB962C8B-B14F-4D97-AF65-F5344CB8AC3E}">
        <p14:creationId xmlns:p14="http://schemas.microsoft.com/office/powerpoint/2010/main" val="16598185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5.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levyj@ealing.gov.uk"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egfl.org.uk/services-children/children-missing-education-cme/children-missing-education-cme-referral-flo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hyperlink" Target="https://teams.microsoft.com/l/meetup-join/19%3ameeting_MTdlN2Y5YmEtN2M3Yi00YmU1LWFiNTMtYzNhNDNhYjBlMmFl%40thread.v2/0?context=%7b%22Tid%22%3a%22013a8c43-8287-4c8b-878b-131e30cdb9f3%22%2c%22Oid%22%3a%22c59a1c71-d4a1-4d27-84a1-f18ea14aa960%22%7d" TargetMode="External"/><Relationship Id="rId3" Type="http://schemas.openxmlformats.org/officeDocument/2006/relationships/hyperlink" Target="https://teams.microsoft.com/l/meetup-join/19%3ameeting_MjFkZDc3MGUtMjQ4OS00NjQyLWFjZjctODk2YjcyZGE3MmZl%40thread.v2/0?context=%7b%22Tid%22%3a%22013a8c43-8287-4c8b-878b-131e30cdb9f3%22%2c%22Oid%22%3a%22c59a1c71-d4a1-4d27-84a1-f18ea14aa960%22%7d" TargetMode="External"/><Relationship Id="rId7" Type="http://schemas.openxmlformats.org/officeDocument/2006/relationships/hyperlink" Target="https://teams.microsoft.com/l/meetup-join/19%3ameeting_YjUxNDEzYjUtOGJkOS00YWJkLThkODItZTRlM2IzYzI4ZmE2%40thread.v2/0?context=%7b%22Tid%22%3a%22013a8c43-8287-4c8b-878b-131e30cdb9f3%22%2c%22Oid%22%3a%22c59a1c71-d4a1-4d27-84a1-f18ea14aa960%22%7d"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teams.microsoft.com/l/meetup-join/19%3ameeting_MWFhODU3MDctNDE4Yi00M2QyLWIxOTUtZTZjYTI3MzY0YWVi%40thread.v2/0?context=%7b%22Tid%22%3a%22013a8c43-8287-4c8b-878b-131e30cdb9f3%22%2c%22Oid%22%3a%22c59a1c71-d4a1-4d27-84a1-f18ea14aa960%22%7d" TargetMode="External"/><Relationship Id="rId5" Type="http://schemas.openxmlformats.org/officeDocument/2006/relationships/hyperlink" Target="https://teams.microsoft.com/l/meetup-join/19%3ameeting_ZTIxNGFkMWYtYmJkZi00M2ZjLWFiZmQtMzM2ZWI4ZWE2OTQ5%40thread.v2/0?context=%7b%22Tid%22%3a%22013a8c43-8287-4c8b-878b-131e30cdb9f3%22%2c%22Oid%22%3a%22c59a1c71-d4a1-4d27-84a1-f18ea14aa960%22%7d" TargetMode="External"/><Relationship Id="rId4" Type="http://schemas.openxmlformats.org/officeDocument/2006/relationships/hyperlink" Target="https://teams.microsoft.com/l/meetup-join/19%3ameeting_ZDQ2MDIxNDktNGEwMy00OTMyLWJiNTEtOGVjNTVjYjdiNTFl%40thread.v2/0?context=%7b%22Tid%22%3a%22013a8c43-8287-4c8b-878b-131e30cdb9f3%22%2c%22Oid%22%3a%22c59a1c71-d4a1-4d27-84a1-f18ea14aa960%22%7d"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gfl.org.uk/services-children/attendance/ealing-school-attendance-network-meet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gfl.org.uk/services-children/attendance-and-cme#toolki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ealingeducationICT@ealing.gov.uk" TargetMode="External"/><Relationship Id="rId5" Type="http://schemas.openxmlformats.org/officeDocument/2006/relationships/hyperlink" Target="https://synergyweb.ealing.gov.uk/Synergy/Gateway/" TargetMode="External"/><Relationship Id="rId4" Type="http://schemas.openxmlformats.org/officeDocument/2006/relationships/hyperlink" Target="https://www.egfl.org.uk/services-children/children-missing-education-cme/children-missing-education-cme-referral-flow"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mailto:admin@testschool.sch.uk" TargetMode="External"/><Relationship Id="rId4" Type="http://schemas.openxmlformats.org/officeDocument/2006/relationships/hyperlink" Target="mailto:jrsmith@testschool.sch.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synergyweb.ealing.gov.uk/Synergy/Gateway/"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mailto:ealingeducationICT@ealing.gov.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8D56759-0F87-A8CA-0BD7-20AA167F8D93}"/>
              </a:ext>
            </a:extLst>
          </p:cNvPr>
          <p:cNvSpPr>
            <a:spLocks noMove="1" noResize="1"/>
          </p:cNvSpPr>
          <p:nvPr/>
        </p:nvSpPr>
        <p:spPr>
          <a:xfrm>
            <a:off x="0" y="0"/>
            <a:ext cx="12191996" cy="6858000"/>
          </a:xfrm>
          <a:prstGeom prst="rect">
            <a:avLst/>
          </a:prstGeom>
          <a:solidFill>
            <a:srgbClr val="E7E6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9">
            <a:extLst>
              <a:ext uri="{FF2B5EF4-FFF2-40B4-BE49-F238E27FC236}">
                <a16:creationId xmlns:a16="http://schemas.microsoft.com/office/drawing/2014/main" id="{641BDBE6-DC23-813C-5CE9-5D039D3A6C84}"/>
              </a:ext>
            </a:extLst>
          </p:cNvPr>
          <p:cNvSpPr>
            <a:spLocks noMove="1" noResize="1"/>
          </p:cNvSpPr>
          <p:nvPr/>
        </p:nvSpPr>
        <p:spPr>
          <a:xfrm rot="2700006">
            <a:off x="82777" y="-1386109"/>
            <a:ext cx="2424869" cy="3611194"/>
          </a:xfrm>
          <a:custGeom>
            <a:avLst/>
            <a:gdLst>
              <a:gd name="f0" fmla="val 10800000"/>
              <a:gd name="f1" fmla="val 5400000"/>
              <a:gd name="f2" fmla="val 180"/>
              <a:gd name="f3" fmla="val w"/>
              <a:gd name="f4" fmla="val h"/>
              <a:gd name="f5" fmla="val 0"/>
              <a:gd name="f6" fmla="val 2424873"/>
              <a:gd name="f7" fmla="val 3611191"/>
              <a:gd name="f8" fmla="val 2424874"/>
              <a:gd name="f9" fmla="val 1186317"/>
              <a:gd name="f10" fmla="+- 0 0 -90"/>
              <a:gd name="f11" fmla="*/ f3 1 2424873"/>
              <a:gd name="f12" fmla="*/ f4 1 3611191"/>
              <a:gd name="f13" fmla="+- f7 0 f5"/>
              <a:gd name="f14" fmla="+- f6 0 f5"/>
              <a:gd name="f15" fmla="*/ f10 f0 1"/>
              <a:gd name="f16" fmla="*/ f14 1 2424873"/>
              <a:gd name="f17" fmla="*/ f13 1 3611191"/>
              <a:gd name="f18" fmla="*/ 0 f14 1"/>
              <a:gd name="f19" fmla="*/ 2424874 f13 1"/>
              <a:gd name="f20" fmla="*/ 2424873 f14 1"/>
              <a:gd name="f21" fmla="*/ 0 f13 1"/>
              <a:gd name="f22" fmla="*/ 3611191 f13 1"/>
              <a:gd name="f23" fmla="*/ 1186317 f14 1"/>
              <a:gd name="f24" fmla="*/ f15 1 f2"/>
              <a:gd name="f25" fmla="*/ f18 1 2424873"/>
              <a:gd name="f26" fmla="*/ f19 1 3611191"/>
              <a:gd name="f27" fmla="*/ f20 1 2424873"/>
              <a:gd name="f28" fmla="*/ f21 1 3611191"/>
              <a:gd name="f29" fmla="*/ f22 1 3611191"/>
              <a:gd name="f30" fmla="*/ f23 1 2424873"/>
              <a:gd name="f31" fmla="*/ f5 1 f16"/>
              <a:gd name="f32" fmla="*/ f6 1 f16"/>
              <a:gd name="f33" fmla="*/ f5 1 f17"/>
              <a:gd name="f34" fmla="*/ f7 1 f17"/>
              <a:gd name="f35" fmla="+- f24 0 f1"/>
              <a:gd name="f36" fmla="*/ f25 1 f16"/>
              <a:gd name="f37" fmla="*/ f26 1 f17"/>
              <a:gd name="f38" fmla="*/ f27 1 f16"/>
              <a:gd name="f39" fmla="*/ f28 1 f17"/>
              <a:gd name="f40" fmla="*/ f29 1 f17"/>
              <a:gd name="f41" fmla="*/ f30 1 f16"/>
              <a:gd name="f42" fmla="*/ f31 f11 1"/>
              <a:gd name="f43" fmla="*/ f32 f11 1"/>
              <a:gd name="f44" fmla="*/ f34 f12 1"/>
              <a:gd name="f45" fmla="*/ f33 f12 1"/>
              <a:gd name="f46" fmla="*/ f36 f11 1"/>
              <a:gd name="f47" fmla="*/ f37 f12 1"/>
              <a:gd name="f48" fmla="*/ f38 f11 1"/>
              <a:gd name="f49" fmla="*/ f39 f12 1"/>
              <a:gd name="f50" fmla="*/ f40 f12 1"/>
              <a:gd name="f51" fmla="*/ f41 f11 1"/>
            </a:gdLst>
            <a:ahLst/>
            <a:cxnLst>
              <a:cxn ang="3cd4">
                <a:pos x="hc" y="t"/>
              </a:cxn>
              <a:cxn ang="0">
                <a:pos x="r" y="vc"/>
              </a:cxn>
              <a:cxn ang="cd4">
                <a:pos x="hc" y="b"/>
              </a:cxn>
              <a:cxn ang="cd2">
                <a:pos x="l" y="vc"/>
              </a:cxn>
              <a:cxn ang="f35">
                <a:pos x="f46" y="f47"/>
              </a:cxn>
              <a:cxn ang="f35">
                <a:pos x="f48" y="f49"/>
              </a:cxn>
              <a:cxn ang="f35">
                <a:pos x="f48" y="f50"/>
              </a:cxn>
              <a:cxn ang="f35">
                <a:pos x="f51" y="f50"/>
              </a:cxn>
            </a:cxnLst>
            <a:rect l="f42" t="f45" r="f43" b="f44"/>
            <a:pathLst>
              <a:path w="2424873" h="3611191">
                <a:moveTo>
                  <a:pt x="f5" y="f8"/>
                </a:moveTo>
                <a:lnTo>
                  <a:pt x="f6" y="f5"/>
                </a:lnTo>
                <a:lnTo>
                  <a:pt x="f6" y="f7"/>
                </a:lnTo>
                <a:lnTo>
                  <a:pt x="f9" y="f7"/>
                </a:lnTo>
                <a:close/>
              </a:path>
            </a:pathLst>
          </a:custGeom>
          <a:solidFill>
            <a:srgbClr val="FFC000">
              <a:alpha val="4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11">
            <a:extLst>
              <a:ext uri="{FF2B5EF4-FFF2-40B4-BE49-F238E27FC236}">
                <a16:creationId xmlns:a16="http://schemas.microsoft.com/office/drawing/2014/main" id="{4851BB54-C784-ED21-259B-2B788C995D3D}"/>
              </a:ext>
            </a:extLst>
          </p:cNvPr>
          <p:cNvSpPr>
            <a:spLocks noMove="1" noResize="1"/>
          </p:cNvSpPr>
          <p:nvPr/>
        </p:nvSpPr>
        <p:spPr>
          <a:xfrm rot="2700006">
            <a:off x="1571002" y="-338584"/>
            <a:ext cx="1635953" cy="1635953"/>
          </a:xfrm>
          <a:custGeom>
            <a:avLst/>
            <a:gdLst>
              <a:gd name="f0" fmla="val 10800000"/>
              <a:gd name="f1" fmla="val 5400000"/>
              <a:gd name="f2" fmla="val 180"/>
              <a:gd name="f3" fmla="val w"/>
              <a:gd name="f4" fmla="val h"/>
              <a:gd name="f5" fmla="val 0"/>
              <a:gd name="f6" fmla="val 1635955"/>
              <a:gd name="f7" fmla="val 957987"/>
              <a:gd name="f8" fmla="+- 0 0 -90"/>
              <a:gd name="f9" fmla="*/ f3 1 1635955"/>
              <a:gd name="f10" fmla="*/ f4 1 1635955"/>
              <a:gd name="f11" fmla="+- f6 0 f5"/>
              <a:gd name="f12" fmla="*/ f8 f0 1"/>
              <a:gd name="f13" fmla="*/ f11 1 1635955"/>
              <a:gd name="f14" fmla="*/ 0 f11 1"/>
              <a:gd name="f15" fmla="*/ 957987 f11 1"/>
              <a:gd name="f16" fmla="*/ 1635955 f11 1"/>
              <a:gd name="f17" fmla="*/ f12 1 f2"/>
              <a:gd name="f18" fmla="*/ f14 1 1635955"/>
              <a:gd name="f19" fmla="*/ f15 1 1635955"/>
              <a:gd name="f20" fmla="*/ f16 1 1635955"/>
              <a:gd name="f21" fmla="*/ f5 1 f13"/>
              <a:gd name="f22" fmla="*/ f6 1 f13"/>
              <a:gd name="f23" fmla="+- f17 0 f1"/>
              <a:gd name="f24" fmla="*/ f18 1 f13"/>
              <a:gd name="f25" fmla="*/ f19 1 f13"/>
              <a:gd name="f26" fmla="*/ f20 1 f13"/>
              <a:gd name="f27" fmla="*/ f21 f9 1"/>
              <a:gd name="f28" fmla="*/ f22 f9 1"/>
              <a:gd name="f29" fmla="*/ f22 f10 1"/>
              <a:gd name="f30" fmla="*/ f21 f10 1"/>
              <a:gd name="f31" fmla="*/ f24 f9 1"/>
              <a:gd name="f32" fmla="*/ f25 f10 1"/>
              <a:gd name="f33" fmla="*/ f25 f9 1"/>
              <a:gd name="f34" fmla="*/ f24 f10 1"/>
              <a:gd name="f35" fmla="*/ f26 f9 1"/>
              <a:gd name="f36" fmla="*/ f26 f10 1"/>
            </a:gdLst>
            <a:ahLst/>
            <a:cxnLst>
              <a:cxn ang="3cd4">
                <a:pos x="hc" y="t"/>
              </a:cxn>
              <a:cxn ang="0">
                <a:pos x="r" y="vc"/>
              </a:cxn>
              <a:cxn ang="cd4">
                <a:pos x="hc" y="b"/>
              </a:cxn>
              <a:cxn ang="cd2">
                <a:pos x="l" y="vc"/>
              </a:cxn>
              <a:cxn ang="f23">
                <a:pos x="f31" y="f32"/>
              </a:cxn>
              <a:cxn ang="f23">
                <a:pos x="f33" y="f34"/>
              </a:cxn>
              <a:cxn ang="f23">
                <a:pos x="f35" y="f34"/>
              </a:cxn>
              <a:cxn ang="f23">
                <a:pos x="f35" y="f36"/>
              </a:cxn>
              <a:cxn ang="f23">
                <a:pos x="f31" y="f36"/>
              </a:cxn>
            </a:cxnLst>
            <a:rect l="f27" t="f30" r="f28" b="f29"/>
            <a:pathLst>
              <a:path w="1635955" h="1635955">
                <a:moveTo>
                  <a:pt x="f5" y="f7"/>
                </a:moveTo>
                <a:lnTo>
                  <a:pt x="f7" y="f5"/>
                </a:lnTo>
                <a:lnTo>
                  <a:pt x="f6" y="f5"/>
                </a:lnTo>
                <a:lnTo>
                  <a:pt x="f6" y="f6"/>
                </a:lnTo>
                <a:lnTo>
                  <a:pt x="f5" y="f6"/>
                </a:lnTo>
                <a:close/>
              </a:path>
            </a:pathLst>
          </a:custGeom>
          <a:solidFill>
            <a:srgbClr val="FFC000">
              <a:alpha val="4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Freeform: Shape 13">
            <a:extLst>
              <a:ext uri="{FF2B5EF4-FFF2-40B4-BE49-F238E27FC236}">
                <a16:creationId xmlns:a16="http://schemas.microsoft.com/office/drawing/2014/main" id="{97DDFA8D-15E2-AB32-A9E2-C6BB2072E4A3}"/>
              </a:ext>
            </a:extLst>
          </p:cNvPr>
          <p:cNvSpPr>
            <a:spLocks noMove="1" noResize="1"/>
          </p:cNvSpPr>
          <p:nvPr/>
        </p:nvSpPr>
        <p:spPr>
          <a:xfrm rot="2700006">
            <a:off x="9627987" y="-6517"/>
            <a:ext cx="4059396" cy="2548112"/>
          </a:xfrm>
          <a:custGeom>
            <a:avLst/>
            <a:gdLst>
              <a:gd name="f0" fmla="val 10800000"/>
              <a:gd name="f1" fmla="val 5400000"/>
              <a:gd name="f2" fmla="val 180"/>
              <a:gd name="f3" fmla="val w"/>
              <a:gd name="f4" fmla="val h"/>
              <a:gd name="f5" fmla="val 0"/>
              <a:gd name="f6" fmla="val 4059393"/>
              <a:gd name="f7" fmla="val 2548110"/>
              <a:gd name="f8" fmla="val 1511282"/>
              <a:gd name="f9" fmla="+- 0 0 -90"/>
              <a:gd name="f10" fmla="*/ f3 1 4059393"/>
              <a:gd name="f11" fmla="*/ f4 1 2548110"/>
              <a:gd name="f12" fmla="+- f7 0 f5"/>
              <a:gd name="f13" fmla="+- f6 0 f5"/>
              <a:gd name="f14" fmla="*/ f9 f0 1"/>
              <a:gd name="f15" fmla="*/ f13 1 4059393"/>
              <a:gd name="f16" fmla="*/ f12 1 2548110"/>
              <a:gd name="f17" fmla="*/ 0 f13 1"/>
              <a:gd name="f18" fmla="*/ 1511282 f12 1"/>
              <a:gd name="f19" fmla="*/ 1511282 f13 1"/>
              <a:gd name="f20" fmla="*/ 0 f12 1"/>
              <a:gd name="f21" fmla="*/ 4059393 f13 1"/>
              <a:gd name="f22" fmla="*/ 2548110 f12 1"/>
              <a:gd name="f23" fmla="*/ f14 1 f2"/>
              <a:gd name="f24" fmla="*/ f17 1 4059393"/>
              <a:gd name="f25" fmla="*/ f18 1 2548110"/>
              <a:gd name="f26" fmla="*/ f19 1 4059393"/>
              <a:gd name="f27" fmla="*/ f20 1 2548110"/>
              <a:gd name="f28" fmla="*/ f21 1 4059393"/>
              <a:gd name="f29" fmla="*/ f22 1 2548110"/>
              <a:gd name="f30" fmla="*/ f5 1 f15"/>
              <a:gd name="f31" fmla="*/ f6 1 f15"/>
              <a:gd name="f32" fmla="*/ f5 1 f16"/>
              <a:gd name="f33" fmla="*/ f7 1 f16"/>
              <a:gd name="f34" fmla="+- f23 0 f1"/>
              <a:gd name="f35" fmla="*/ f24 1 f15"/>
              <a:gd name="f36" fmla="*/ f25 1 f16"/>
              <a:gd name="f37" fmla="*/ f26 1 f15"/>
              <a:gd name="f38" fmla="*/ f27 1 f16"/>
              <a:gd name="f39" fmla="*/ f28 1 f15"/>
              <a:gd name="f40" fmla="*/ f29 1 f16"/>
              <a:gd name="f41" fmla="*/ f30 f10 1"/>
              <a:gd name="f42" fmla="*/ f31 f10 1"/>
              <a:gd name="f43" fmla="*/ f33 f11 1"/>
              <a:gd name="f44" fmla="*/ f32 f11 1"/>
              <a:gd name="f45" fmla="*/ f35 f10 1"/>
              <a:gd name="f46" fmla="*/ f36 f11 1"/>
              <a:gd name="f47" fmla="*/ f37 f10 1"/>
              <a:gd name="f48" fmla="*/ f38 f11 1"/>
              <a:gd name="f49" fmla="*/ f39 f10 1"/>
              <a:gd name="f50" fmla="*/ f40 f11 1"/>
            </a:gdLst>
            <a:ahLst/>
            <a:cxnLst>
              <a:cxn ang="3cd4">
                <a:pos x="hc" y="t"/>
              </a:cxn>
              <a:cxn ang="0">
                <a:pos x="r" y="vc"/>
              </a:cxn>
              <a:cxn ang="cd4">
                <a:pos x="hc" y="b"/>
              </a:cxn>
              <a:cxn ang="cd2">
                <a:pos x="l" y="vc"/>
              </a:cxn>
              <a:cxn ang="f34">
                <a:pos x="f45" y="f46"/>
              </a:cxn>
              <a:cxn ang="f34">
                <a:pos x="f47" y="f48"/>
              </a:cxn>
              <a:cxn ang="f34">
                <a:pos x="f49" y="f50"/>
              </a:cxn>
              <a:cxn ang="f34">
                <a:pos x="f45" y="f50"/>
              </a:cxn>
            </a:cxnLst>
            <a:rect l="f41" t="f44" r="f42" b="f43"/>
            <a:pathLst>
              <a:path w="4059393" h="2548110">
                <a:moveTo>
                  <a:pt x="f5" y="f8"/>
                </a:moveTo>
                <a:lnTo>
                  <a:pt x="f8" y="f5"/>
                </a:lnTo>
                <a:lnTo>
                  <a:pt x="f6" y="f7"/>
                </a:lnTo>
                <a:lnTo>
                  <a:pt x="f5" y="f7"/>
                </a:lnTo>
                <a:close/>
              </a:path>
            </a:pathLst>
          </a:custGeom>
          <a:solidFill>
            <a:srgbClr val="4472C4">
              <a:alpha val="3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Rectangle 15">
            <a:extLst>
              <a:ext uri="{FF2B5EF4-FFF2-40B4-BE49-F238E27FC236}">
                <a16:creationId xmlns:a16="http://schemas.microsoft.com/office/drawing/2014/main" id="{64E0A68B-ADDA-66BE-718E-4AC6F3B297CE}"/>
              </a:ext>
            </a:extLst>
          </p:cNvPr>
          <p:cNvSpPr>
            <a:spLocks noMove="1" noResize="1"/>
          </p:cNvSpPr>
          <p:nvPr/>
        </p:nvSpPr>
        <p:spPr>
          <a:xfrm rot="2700006">
            <a:off x="10262919" y="1465849"/>
            <a:ext cx="1185711" cy="1185711"/>
          </a:xfrm>
          <a:prstGeom prst="rect">
            <a:avLst/>
          </a:prstGeom>
          <a:solidFill>
            <a:srgbClr val="4472C4">
              <a:alpha val="3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Freeform: Shape 17">
            <a:extLst>
              <a:ext uri="{FF2B5EF4-FFF2-40B4-BE49-F238E27FC236}">
                <a16:creationId xmlns:a16="http://schemas.microsoft.com/office/drawing/2014/main" id="{64D7E2EF-7186-6718-9CC6-980AA4F01D13}"/>
              </a:ext>
            </a:extLst>
          </p:cNvPr>
          <p:cNvSpPr>
            <a:spLocks noMove="1" noResize="1"/>
          </p:cNvSpPr>
          <p:nvPr/>
        </p:nvSpPr>
        <p:spPr>
          <a:xfrm rot="2700006">
            <a:off x="-29554" y="5198739"/>
            <a:ext cx="2444904" cy="2366119"/>
          </a:xfrm>
          <a:custGeom>
            <a:avLst/>
            <a:gdLst>
              <a:gd name="f0" fmla="val 10800000"/>
              <a:gd name="f1" fmla="val 5400000"/>
              <a:gd name="f2" fmla="val 180"/>
              <a:gd name="f3" fmla="val w"/>
              <a:gd name="f4" fmla="val h"/>
              <a:gd name="f5" fmla="val 0"/>
              <a:gd name="f6" fmla="val 2203753"/>
              <a:gd name="f7" fmla="val 2132734"/>
              <a:gd name="f8" fmla="val 576461"/>
              <a:gd name="f9" fmla="val 647480"/>
              <a:gd name="f10" fmla="val 1485255"/>
              <a:gd name="f11" fmla="+- 0 0 -90"/>
              <a:gd name="f12" fmla="*/ f3 1 2203753"/>
              <a:gd name="f13" fmla="*/ f4 1 2132734"/>
              <a:gd name="f14" fmla="+- f7 0 f5"/>
              <a:gd name="f15" fmla="+- f6 0 f5"/>
              <a:gd name="f16" fmla="*/ f11 f0 1"/>
              <a:gd name="f17" fmla="*/ f15 1 2203753"/>
              <a:gd name="f18" fmla="*/ f14 1 2132734"/>
              <a:gd name="f19" fmla="*/ 0 f15 1"/>
              <a:gd name="f20" fmla="*/ 0 f14 1"/>
              <a:gd name="f21" fmla="*/ 2203753 f15 1"/>
              <a:gd name="f22" fmla="*/ 576461 f14 1"/>
              <a:gd name="f23" fmla="*/ 647480 f15 1"/>
              <a:gd name="f24" fmla="*/ 2132734 f14 1"/>
              <a:gd name="f25" fmla="*/ 1485255 f14 1"/>
              <a:gd name="f26" fmla="*/ f16 1 f2"/>
              <a:gd name="f27" fmla="*/ f19 1 2203753"/>
              <a:gd name="f28" fmla="*/ f20 1 2132734"/>
              <a:gd name="f29" fmla="*/ f21 1 2203753"/>
              <a:gd name="f30" fmla="*/ f22 1 2132734"/>
              <a:gd name="f31" fmla="*/ f23 1 2203753"/>
              <a:gd name="f32" fmla="*/ f24 1 2132734"/>
              <a:gd name="f33" fmla="*/ f25 1 2132734"/>
              <a:gd name="f34" fmla="*/ f5 1 f17"/>
              <a:gd name="f35" fmla="*/ f6 1 f17"/>
              <a:gd name="f36" fmla="*/ f5 1 f18"/>
              <a:gd name="f37" fmla="*/ f7 1 f18"/>
              <a:gd name="f38" fmla="+- f26 0 f1"/>
              <a:gd name="f39" fmla="*/ f27 1 f17"/>
              <a:gd name="f40" fmla="*/ f28 1 f18"/>
              <a:gd name="f41" fmla="*/ f29 1 f17"/>
              <a:gd name="f42" fmla="*/ f30 1 f18"/>
              <a:gd name="f43" fmla="*/ f31 1 f17"/>
              <a:gd name="f44" fmla="*/ f32 1 f18"/>
              <a:gd name="f45" fmla="*/ f33 1 f18"/>
              <a:gd name="f46" fmla="*/ f34 f12 1"/>
              <a:gd name="f47" fmla="*/ f35 f12 1"/>
              <a:gd name="f48" fmla="*/ f37 f13 1"/>
              <a:gd name="f49" fmla="*/ f36 f13 1"/>
              <a:gd name="f50" fmla="*/ f39 f12 1"/>
              <a:gd name="f51" fmla="*/ f40 f13 1"/>
              <a:gd name="f52" fmla="*/ f41 f12 1"/>
              <a:gd name="f53" fmla="*/ f42 f13 1"/>
              <a:gd name="f54" fmla="*/ f43 f12 1"/>
              <a:gd name="f55" fmla="*/ f44 f13 1"/>
              <a:gd name="f56" fmla="*/ f45 f13 1"/>
            </a:gdLst>
            <a:ahLst/>
            <a:cxnLst>
              <a:cxn ang="3cd4">
                <a:pos x="hc" y="t"/>
              </a:cxn>
              <a:cxn ang="0">
                <a:pos x="r" y="vc"/>
              </a:cxn>
              <a:cxn ang="cd4">
                <a:pos x="hc" y="b"/>
              </a:cxn>
              <a:cxn ang="cd2">
                <a:pos x="l" y="vc"/>
              </a:cxn>
              <a:cxn ang="f38">
                <a:pos x="f50" y="f51"/>
              </a:cxn>
              <a:cxn ang="f38">
                <a:pos x="f52" y="f51"/>
              </a:cxn>
              <a:cxn ang="f38">
                <a:pos x="f52" y="f53"/>
              </a:cxn>
              <a:cxn ang="f38">
                <a:pos x="f54" y="f55"/>
              </a:cxn>
              <a:cxn ang="f38">
                <a:pos x="f50" y="f56"/>
              </a:cxn>
            </a:cxnLst>
            <a:rect l="f46" t="f49" r="f47" b="f48"/>
            <a:pathLst>
              <a:path w="2203753" h="2132734">
                <a:moveTo>
                  <a:pt x="f5" y="f5"/>
                </a:moveTo>
                <a:lnTo>
                  <a:pt x="f6" y="f5"/>
                </a:lnTo>
                <a:lnTo>
                  <a:pt x="f6" y="f8"/>
                </a:lnTo>
                <a:lnTo>
                  <a:pt x="f9" y="f7"/>
                </a:lnTo>
                <a:lnTo>
                  <a:pt x="f5" y="f10"/>
                </a:lnTo>
                <a:close/>
              </a:path>
            </a:pathLst>
          </a:custGeom>
          <a:solidFill>
            <a:srgbClr val="4472C4">
              <a:alpha val="3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Rectangle 19">
            <a:extLst>
              <a:ext uri="{FF2B5EF4-FFF2-40B4-BE49-F238E27FC236}">
                <a16:creationId xmlns:a16="http://schemas.microsoft.com/office/drawing/2014/main" id="{B97474E6-479B-CA6D-85AF-E381F791E1E6}"/>
              </a:ext>
            </a:extLst>
          </p:cNvPr>
          <p:cNvSpPr>
            <a:spLocks noMove="1" noResize="1"/>
          </p:cNvSpPr>
          <p:nvPr/>
        </p:nvSpPr>
        <p:spPr>
          <a:xfrm rot="2700006">
            <a:off x="1769793" y="5439894"/>
            <a:ext cx="928463" cy="928463"/>
          </a:xfrm>
          <a:prstGeom prst="rect">
            <a:avLst/>
          </a:prstGeom>
          <a:solidFill>
            <a:srgbClr val="4472C4">
              <a:alpha val="3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effectLst>
                <a:outerShdw dist="38096" dir="2700000">
                  <a:srgbClr val="000000"/>
                </a:outerShdw>
              </a:effectLst>
              <a:uFillTx/>
              <a:latin typeface="Calibri"/>
            </a:endParaRPr>
          </a:p>
        </p:txBody>
      </p:sp>
      <p:sp>
        <p:nvSpPr>
          <p:cNvPr id="9" name="Freeform: Shape 21">
            <a:extLst>
              <a:ext uri="{FF2B5EF4-FFF2-40B4-BE49-F238E27FC236}">
                <a16:creationId xmlns:a16="http://schemas.microsoft.com/office/drawing/2014/main" id="{D77489BB-0FAB-31BC-E1AD-2B4008D8AD40}"/>
              </a:ext>
            </a:extLst>
          </p:cNvPr>
          <p:cNvSpPr>
            <a:spLocks noMove="1" noResize="1"/>
          </p:cNvSpPr>
          <p:nvPr/>
        </p:nvSpPr>
        <p:spPr>
          <a:xfrm rot="2700006">
            <a:off x="3401312" y="734309"/>
            <a:ext cx="5389382" cy="5389382"/>
          </a:xfrm>
          <a:custGeom>
            <a:avLst/>
            <a:gdLst>
              <a:gd name="f0" fmla="val 10800000"/>
              <a:gd name="f1" fmla="val 5400000"/>
              <a:gd name="f2" fmla="val 180"/>
              <a:gd name="f3" fmla="val w"/>
              <a:gd name="f4" fmla="val h"/>
              <a:gd name="f5" fmla="val 0"/>
              <a:gd name="f6" fmla="val 5389379"/>
              <a:gd name="f7" fmla="val 540040"/>
              <a:gd name="f8" fmla="val 4838655"/>
              <a:gd name="f9" fmla="+- 0 0 -90"/>
              <a:gd name="f10" fmla="*/ f3 1 5389379"/>
              <a:gd name="f11" fmla="*/ f4 1 5389379"/>
              <a:gd name="f12" fmla="+- f6 0 f5"/>
              <a:gd name="f13" fmla="*/ f9 f0 1"/>
              <a:gd name="f14" fmla="*/ f12 1 5389379"/>
              <a:gd name="f15" fmla="*/ 0 f12 1"/>
              <a:gd name="f16" fmla="*/ 540040 f12 1"/>
              <a:gd name="f17" fmla="*/ 5389379 f12 1"/>
              <a:gd name="f18" fmla="*/ 4838655 f12 1"/>
              <a:gd name="f19" fmla="*/ f13 1 f2"/>
              <a:gd name="f20" fmla="*/ f15 1 5389379"/>
              <a:gd name="f21" fmla="*/ f16 1 5389379"/>
              <a:gd name="f22" fmla="*/ f17 1 5389379"/>
              <a:gd name="f23" fmla="*/ f18 1 5389379"/>
              <a:gd name="f24" fmla="*/ f5 1 f14"/>
              <a:gd name="f25" fmla="*/ f6 1 f14"/>
              <a:gd name="f26" fmla="+- f19 0 f1"/>
              <a:gd name="f27" fmla="*/ f20 1 f14"/>
              <a:gd name="f28" fmla="*/ f21 1 f14"/>
              <a:gd name="f29" fmla="*/ f22 1 f14"/>
              <a:gd name="f30" fmla="*/ f23 1 f14"/>
              <a:gd name="f31" fmla="*/ f24 f10 1"/>
              <a:gd name="f32" fmla="*/ f25 f10 1"/>
              <a:gd name="f33" fmla="*/ f25 f11 1"/>
              <a:gd name="f34" fmla="*/ f24 f11 1"/>
              <a:gd name="f35" fmla="*/ f27 f10 1"/>
              <a:gd name="f36" fmla="*/ f28 f11 1"/>
              <a:gd name="f37" fmla="*/ f28 f10 1"/>
              <a:gd name="f38" fmla="*/ f27 f11 1"/>
              <a:gd name="f39" fmla="*/ f29 f10 1"/>
              <a:gd name="f40" fmla="*/ f30 f11 1"/>
              <a:gd name="f41" fmla="*/ f30 f10 1"/>
              <a:gd name="f42" fmla="*/ f29 f11 1"/>
            </a:gdLst>
            <a:ahLst/>
            <a:cxnLst>
              <a:cxn ang="3cd4">
                <a:pos x="hc" y="t"/>
              </a:cxn>
              <a:cxn ang="0">
                <a:pos x="r" y="vc"/>
              </a:cxn>
              <a:cxn ang="cd4">
                <a:pos x="hc" y="b"/>
              </a:cxn>
              <a:cxn ang="cd2">
                <a:pos x="l" y="vc"/>
              </a:cxn>
              <a:cxn ang="f26">
                <a:pos x="f35" y="f36"/>
              </a:cxn>
              <a:cxn ang="f26">
                <a:pos x="f37" y="f38"/>
              </a:cxn>
              <a:cxn ang="f26">
                <a:pos x="f39" y="f38"/>
              </a:cxn>
              <a:cxn ang="f26">
                <a:pos x="f39" y="f40"/>
              </a:cxn>
              <a:cxn ang="f26">
                <a:pos x="f41" y="f42"/>
              </a:cxn>
              <a:cxn ang="f26">
                <a:pos x="f35" y="f42"/>
              </a:cxn>
            </a:cxnLst>
            <a:rect l="f31" t="f34" r="f32" b="f33"/>
            <a:pathLst>
              <a:path w="5389379" h="5389379">
                <a:moveTo>
                  <a:pt x="f5" y="f7"/>
                </a:moveTo>
                <a:lnTo>
                  <a:pt x="f7" y="f5"/>
                </a:lnTo>
                <a:lnTo>
                  <a:pt x="f6" y="f5"/>
                </a:lnTo>
                <a:lnTo>
                  <a:pt x="f6" y="f8"/>
                </a:lnTo>
                <a:lnTo>
                  <a:pt x="f8" y="f6"/>
                </a:lnTo>
                <a:lnTo>
                  <a:pt x="f5" y="f6"/>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0" name="Freeform: Shape 23">
            <a:extLst>
              <a:ext uri="{FF2B5EF4-FFF2-40B4-BE49-F238E27FC236}">
                <a16:creationId xmlns:a16="http://schemas.microsoft.com/office/drawing/2014/main" id="{FCE9956F-D03F-9D1D-2EB9-5695F0BF7510}"/>
              </a:ext>
            </a:extLst>
          </p:cNvPr>
          <p:cNvSpPr>
            <a:spLocks noMove="1" noResize="1"/>
          </p:cNvSpPr>
          <p:nvPr/>
        </p:nvSpPr>
        <p:spPr>
          <a:xfrm rot="2700006">
            <a:off x="2700287" y="33285"/>
            <a:ext cx="6791431" cy="6791431"/>
          </a:xfrm>
          <a:custGeom>
            <a:avLst/>
            <a:gdLst>
              <a:gd name="f0" fmla="val 10800000"/>
              <a:gd name="f1" fmla="val 5400000"/>
              <a:gd name="f2" fmla="val 180"/>
              <a:gd name="f3" fmla="val w"/>
              <a:gd name="f4" fmla="val h"/>
              <a:gd name="f5" fmla="val 0"/>
              <a:gd name="f6" fmla="val 6791435"/>
              <a:gd name="f7" fmla="val 1860938"/>
              <a:gd name="f8" fmla="val 81158"/>
              <a:gd name="f9" fmla="val 1942096"/>
              <a:gd name="f10" fmla="val 4838655"/>
              <a:gd name="f11" fmla="val 6710277"/>
              <a:gd name="f12" fmla="val 4919813"/>
              <a:gd name="f13" fmla="+- 0 0 -90"/>
              <a:gd name="f14" fmla="*/ f3 1 6791435"/>
              <a:gd name="f15" fmla="*/ f4 1 6791435"/>
              <a:gd name="f16" fmla="+- f6 0 f5"/>
              <a:gd name="f17" fmla="*/ f13 f0 1"/>
              <a:gd name="f18" fmla="*/ f16 1 6791435"/>
              <a:gd name="f19" fmla="*/ 1860938 f16 1"/>
              <a:gd name="f20" fmla="*/ 81158 f16 1"/>
              <a:gd name="f21" fmla="*/ 1942096 f16 1"/>
              <a:gd name="f22" fmla="*/ 0 f16 1"/>
              <a:gd name="f23" fmla="*/ 6791435 f16 1"/>
              <a:gd name="f24" fmla="*/ 4838655 f16 1"/>
              <a:gd name="f25" fmla="*/ 6710277 f16 1"/>
              <a:gd name="f26" fmla="*/ 4919813 f16 1"/>
              <a:gd name="f27" fmla="*/ f17 1 f2"/>
              <a:gd name="f28" fmla="*/ f19 1 6791435"/>
              <a:gd name="f29" fmla="*/ f20 1 6791435"/>
              <a:gd name="f30" fmla="*/ f21 1 6791435"/>
              <a:gd name="f31" fmla="*/ f22 1 6791435"/>
              <a:gd name="f32" fmla="*/ f23 1 6791435"/>
              <a:gd name="f33" fmla="*/ f24 1 6791435"/>
              <a:gd name="f34" fmla="*/ f25 1 6791435"/>
              <a:gd name="f35" fmla="*/ f26 1 6791435"/>
              <a:gd name="f36" fmla="*/ f5 1 f18"/>
              <a:gd name="f37" fmla="*/ f6 1 f18"/>
              <a:gd name="f38" fmla="+- f27 0 f1"/>
              <a:gd name="f39" fmla="*/ f28 1 f18"/>
              <a:gd name="f40" fmla="*/ f29 1 f18"/>
              <a:gd name="f41" fmla="*/ f30 1 f18"/>
              <a:gd name="f42" fmla="*/ f31 1 f18"/>
              <a:gd name="f43" fmla="*/ f32 1 f18"/>
              <a:gd name="f44" fmla="*/ f33 1 f18"/>
              <a:gd name="f45" fmla="*/ f34 1 f18"/>
              <a:gd name="f46" fmla="*/ f35 1 f18"/>
              <a:gd name="f47" fmla="*/ f36 f14 1"/>
              <a:gd name="f48" fmla="*/ f37 f14 1"/>
              <a:gd name="f49" fmla="*/ f37 f15 1"/>
              <a:gd name="f50" fmla="*/ f36 f15 1"/>
              <a:gd name="f51" fmla="*/ f39 f14 1"/>
              <a:gd name="f52" fmla="*/ f40 f15 1"/>
              <a:gd name="f53" fmla="*/ f41 f14 1"/>
              <a:gd name="f54" fmla="*/ f42 f15 1"/>
              <a:gd name="f55" fmla="*/ f43 f14 1"/>
              <a:gd name="f56" fmla="*/ f44 f15 1"/>
              <a:gd name="f57" fmla="*/ f45 f14 1"/>
              <a:gd name="f58" fmla="*/ f46 f15 1"/>
              <a:gd name="f59" fmla="*/ f42 f14 1"/>
              <a:gd name="f60" fmla="*/ f41 f15 1"/>
              <a:gd name="f61" fmla="*/ f40 f14 1"/>
              <a:gd name="f62" fmla="*/ f39 f15 1"/>
              <a:gd name="f63" fmla="*/ f45 f15 1"/>
              <a:gd name="f64" fmla="*/ f46 f14 1"/>
              <a:gd name="f65" fmla="*/ f44 f14 1"/>
              <a:gd name="f66" fmla="*/ f43 f15 1"/>
            </a:gdLst>
            <a:ahLst/>
            <a:cxnLst>
              <a:cxn ang="3cd4">
                <a:pos x="hc" y="t"/>
              </a:cxn>
              <a:cxn ang="0">
                <a:pos x="r" y="vc"/>
              </a:cxn>
              <a:cxn ang="cd4">
                <a:pos x="hc" y="b"/>
              </a:cxn>
              <a:cxn ang="cd2">
                <a:pos x="l" y="vc"/>
              </a:cxn>
              <a:cxn ang="f38">
                <a:pos x="f51" y="f52"/>
              </a:cxn>
              <a:cxn ang="f38">
                <a:pos x="f53" y="f54"/>
              </a:cxn>
              <a:cxn ang="f38">
                <a:pos x="f55" y="f54"/>
              </a:cxn>
              <a:cxn ang="f38">
                <a:pos x="f55" y="f56"/>
              </a:cxn>
              <a:cxn ang="f38">
                <a:pos x="f57" y="f58"/>
              </a:cxn>
              <a:cxn ang="f38">
                <a:pos x="f57" y="f52"/>
              </a:cxn>
              <a:cxn ang="f38">
                <a:pos x="f59" y="f60"/>
              </a:cxn>
              <a:cxn ang="f38">
                <a:pos x="f61" y="f62"/>
              </a:cxn>
              <a:cxn ang="f38">
                <a:pos x="f61" y="f63"/>
              </a:cxn>
              <a:cxn ang="f38">
                <a:pos x="f64" y="f63"/>
              </a:cxn>
              <a:cxn ang="f38">
                <a:pos x="f65" y="f66"/>
              </a:cxn>
              <a:cxn ang="f38">
                <a:pos x="f59" y="f66"/>
              </a:cxn>
            </a:cxnLst>
            <a:rect l="f47" t="f50" r="f48" b="f49"/>
            <a:pathLst>
              <a:path w="6791435" h="6791435">
                <a:moveTo>
                  <a:pt x="f7" y="f8"/>
                </a:moveTo>
                <a:lnTo>
                  <a:pt x="f9" y="f5"/>
                </a:lnTo>
                <a:lnTo>
                  <a:pt x="f6" y="f5"/>
                </a:lnTo>
                <a:lnTo>
                  <a:pt x="f6" y="f10"/>
                </a:lnTo>
                <a:lnTo>
                  <a:pt x="f11" y="f12"/>
                </a:lnTo>
                <a:lnTo>
                  <a:pt x="f11" y="f8"/>
                </a:lnTo>
                <a:close/>
                <a:moveTo>
                  <a:pt x="f5" y="f9"/>
                </a:moveTo>
                <a:lnTo>
                  <a:pt x="f8" y="f7"/>
                </a:lnTo>
                <a:lnTo>
                  <a:pt x="f8" y="f11"/>
                </a:lnTo>
                <a:lnTo>
                  <a:pt x="f12" y="f11"/>
                </a:lnTo>
                <a:lnTo>
                  <a:pt x="f10" y="f6"/>
                </a:lnTo>
                <a:lnTo>
                  <a:pt x="f5" y="f6"/>
                </a:lnTo>
                <a:close/>
              </a:path>
            </a:pathLst>
          </a:custGeom>
          <a:solidFill>
            <a:srgbClr val="FFFFFF">
              <a:alpha val="6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Title 1">
            <a:extLst>
              <a:ext uri="{FF2B5EF4-FFF2-40B4-BE49-F238E27FC236}">
                <a16:creationId xmlns:a16="http://schemas.microsoft.com/office/drawing/2014/main" id="{8B53B350-9908-A083-FDBE-BF56E8B50F83}"/>
              </a:ext>
            </a:extLst>
          </p:cNvPr>
          <p:cNvSpPr txBox="1">
            <a:spLocks noGrp="1"/>
          </p:cNvSpPr>
          <p:nvPr>
            <p:ph type="ctrTitle"/>
          </p:nvPr>
        </p:nvSpPr>
        <p:spPr>
          <a:xfrm>
            <a:off x="1524000" y="3007217"/>
            <a:ext cx="9760527" cy="2415323"/>
          </a:xfrm>
        </p:spPr>
        <p:txBody>
          <a:bodyPr anchor="ctr">
            <a:normAutofit fontScale="90000"/>
          </a:bodyPr>
          <a:lstStyle/>
          <a:p>
            <a:pPr lvl="0"/>
            <a:r>
              <a:rPr lang="en-GB" sz="4900" b="1" dirty="0">
                <a:solidFill>
                  <a:srgbClr val="080808"/>
                </a:solidFill>
                <a:latin typeface="Arial" panose="020B0604020202020204" pitchFamily="34" charset="0"/>
                <a:cs typeface="Arial" panose="020B0604020202020204" pitchFamily="34" charset="0"/>
              </a:rPr>
              <a:t>Ealing School Attendance Service</a:t>
            </a:r>
            <a:br>
              <a:rPr lang="en-GB" sz="4900" b="1" dirty="0">
                <a:solidFill>
                  <a:srgbClr val="080808"/>
                </a:solidFill>
                <a:latin typeface="Arial" panose="020B0604020202020204" pitchFamily="34" charset="0"/>
                <a:cs typeface="Arial" panose="020B0604020202020204" pitchFamily="34" charset="0"/>
              </a:rPr>
            </a:br>
            <a:r>
              <a:rPr lang="en-GB" sz="4900" b="1" dirty="0">
                <a:solidFill>
                  <a:srgbClr val="080808"/>
                </a:solidFill>
                <a:latin typeface="Arial" panose="020B0604020202020204" pitchFamily="34" charset="0"/>
                <a:cs typeface="Arial" panose="020B0604020202020204" pitchFamily="34" charset="0"/>
              </a:rPr>
              <a:t> </a:t>
            </a:r>
            <a:br>
              <a:rPr lang="en-GB" sz="4900" b="1" dirty="0">
                <a:solidFill>
                  <a:srgbClr val="080808"/>
                </a:solidFill>
                <a:latin typeface="Arial" panose="020B0604020202020204" pitchFamily="34" charset="0"/>
                <a:cs typeface="Arial" panose="020B0604020202020204" pitchFamily="34" charset="0"/>
              </a:rPr>
            </a:br>
            <a:r>
              <a:rPr lang="en-GB" sz="4900" b="1" dirty="0">
                <a:solidFill>
                  <a:srgbClr val="080808"/>
                </a:solidFill>
                <a:latin typeface="Arial" panose="020B0604020202020204" pitchFamily="34" charset="0"/>
                <a:cs typeface="Arial" panose="020B0604020202020204" pitchFamily="34" charset="0"/>
              </a:rPr>
              <a:t>Autumn Term 23-24 </a:t>
            </a:r>
            <a:br>
              <a:rPr lang="en-GB" sz="4900" b="1" dirty="0">
                <a:solidFill>
                  <a:srgbClr val="080808"/>
                </a:solidFill>
                <a:latin typeface="Arial" panose="020B0604020202020204" pitchFamily="34" charset="0"/>
                <a:cs typeface="Arial" panose="020B0604020202020204" pitchFamily="34" charset="0"/>
              </a:rPr>
            </a:br>
            <a:r>
              <a:rPr lang="en-GB" sz="4900" b="1" dirty="0">
                <a:solidFill>
                  <a:srgbClr val="080808"/>
                </a:solidFill>
                <a:latin typeface="Arial" panose="020B0604020202020204" pitchFamily="34" charset="0"/>
                <a:cs typeface="Arial" panose="020B0604020202020204" pitchFamily="34" charset="0"/>
              </a:rPr>
              <a:t>Network Meeting</a:t>
            </a:r>
            <a:br>
              <a:rPr lang="en-GB" sz="4900" b="1" dirty="0">
                <a:solidFill>
                  <a:srgbClr val="080808"/>
                </a:solidFill>
                <a:latin typeface="Arial" panose="020B0604020202020204" pitchFamily="34" charset="0"/>
                <a:cs typeface="Arial" panose="020B0604020202020204" pitchFamily="34" charset="0"/>
              </a:rPr>
            </a:br>
            <a:br>
              <a:rPr lang="en-GB" sz="4900" b="1" dirty="0">
                <a:solidFill>
                  <a:srgbClr val="080808"/>
                </a:solidFill>
                <a:latin typeface="Arial" panose="020B0604020202020204" pitchFamily="34" charset="0"/>
                <a:cs typeface="Arial" panose="020B0604020202020204" pitchFamily="34" charset="0"/>
              </a:rPr>
            </a:br>
            <a:r>
              <a:rPr lang="en-GB" sz="4900" b="1" dirty="0">
                <a:solidFill>
                  <a:srgbClr val="080808"/>
                </a:solidFill>
                <a:latin typeface="Arial" panose="020B0604020202020204" pitchFamily="34" charset="0"/>
                <a:cs typeface="Arial" panose="020B0604020202020204" pitchFamily="34" charset="0"/>
              </a:rPr>
              <a:t>20.09.2023</a:t>
            </a:r>
          </a:p>
        </p:txBody>
      </p:sp>
      <p:sp>
        <p:nvSpPr>
          <p:cNvPr id="12" name="Freeform: Shape 25">
            <a:extLst>
              <a:ext uri="{FF2B5EF4-FFF2-40B4-BE49-F238E27FC236}">
                <a16:creationId xmlns:a16="http://schemas.microsoft.com/office/drawing/2014/main" id="{20B52774-13F0-4A73-424B-531E60642D4C}"/>
              </a:ext>
            </a:extLst>
          </p:cNvPr>
          <p:cNvSpPr>
            <a:spLocks noMove="1" noResize="1"/>
          </p:cNvSpPr>
          <p:nvPr/>
        </p:nvSpPr>
        <p:spPr>
          <a:xfrm rot="2700006">
            <a:off x="9629789" y="5457596"/>
            <a:ext cx="2231794" cy="2568814"/>
          </a:xfrm>
          <a:custGeom>
            <a:avLst/>
            <a:gdLst>
              <a:gd name="f0" fmla="val 10800000"/>
              <a:gd name="f1" fmla="val 5400000"/>
              <a:gd name="f2" fmla="val 180"/>
              <a:gd name="f3" fmla="val w"/>
              <a:gd name="f4" fmla="val h"/>
              <a:gd name="f5" fmla="val 0"/>
              <a:gd name="f6" fmla="val 2940086"/>
              <a:gd name="f7" fmla="val 3384061"/>
              <a:gd name="f8" fmla="val 2496112"/>
              <a:gd name="f9" fmla="val 443975"/>
              <a:gd name="f10" fmla="+- 0 0 -90"/>
              <a:gd name="f11" fmla="*/ f3 1 2940086"/>
              <a:gd name="f12" fmla="*/ f4 1 3384061"/>
              <a:gd name="f13" fmla="+- f7 0 f5"/>
              <a:gd name="f14" fmla="+- f6 0 f5"/>
              <a:gd name="f15" fmla="*/ f10 f0 1"/>
              <a:gd name="f16" fmla="*/ f14 1 2940086"/>
              <a:gd name="f17" fmla="*/ f13 1 3384061"/>
              <a:gd name="f18" fmla="*/ 0 f14 1"/>
              <a:gd name="f19" fmla="*/ 0 f13 1"/>
              <a:gd name="f20" fmla="*/ 2496112 f14 1"/>
              <a:gd name="f21" fmla="*/ 2940086 f14 1"/>
              <a:gd name="f22" fmla="*/ 443975 f13 1"/>
              <a:gd name="f23" fmla="*/ 3384061 f13 1"/>
              <a:gd name="f24" fmla="*/ f15 1 f2"/>
              <a:gd name="f25" fmla="*/ f18 1 2940086"/>
              <a:gd name="f26" fmla="*/ f19 1 3384061"/>
              <a:gd name="f27" fmla="*/ f20 1 2940086"/>
              <a:gd name="f28" fmla="*/ f21 1 2940086"/>
              <a:gd name="f29" fmla="*/ f22 1 3384061"/>
              <a:gd name="f30" fmla="*/ f23 1 3384061"/>
              <a:gd name="f31" fmla="*/ f5 1 f16"/>
              <a:gd name="f32" fmla="*/ f6 1 f16"/>
              <a:gd name="f33" fmla="*/ f5 1 f17"/>
              <a:gd name="f34" fmla="*/ f7 1 f17"/>
              <a:gd name="f35" fmla="+- f24 0 f1"/>
              <a:gd name="f36" fmla="*/ f25 1 f16"/>
              <a:gd name="f37" fmla="*/ f26 1 f17"/>
              <a:gd name="f38" fmla="*/ f27 1 f16"/>
              <a:gd name="f39" fmla="*/ f28 1 f16"/>
              <a:gd name="f40" fmla="*/ f29 1 f17"/>
              <a:gd name="f41" fmla="*/ f30 1 f17"/>
              <a:gd name="f42" fmla="*/ f31 f11 1"/>
              <a:gd name="f43" fmla="*/ f32 f11 1"/>
              <a:gd name="f44" fmla="*/ f34 f12 1"/>
              <a:gd name="f45" fmla="*/ f33 f12 1"/>
              <a:gd name="f46" fmla="*/ f36 f11 1"/>
              <a:gd name="f47" fmla="*/ f37 f12 1"/>
              <a:gd name="f48" fmla="*/ f38 f11 1"/>
              <a:gd name="f49" fmla="*/ f39 f11 1"/>
              <a:gd name="f50" fmla="*/ f40 f12 1"/>
              <a:gd name="f51" fmla="*/ f41 f12 1"/>
            </a:gdLst>
            <a:ahLst/>
            <a:cxnLst>
              <a:cxn ang="3cd4">
                <a:pos x="hc" y="t"/>
              </a:cxn>
              <a:cxn ang="0">
                <a:pos x="r" y="vc"/>
              </a:cxn>
              <a:cxn ang="cd4">
                <a:pos x="hc" y="b"/>
              </a:cxn>
              <a:cxn ang="cd2">
                <a:pos x="l" y="vc"/>
              </a:cxn>
              <a:cxn ang="f35">
                <a:pos x="f46" y="f47"/>
              </a:cxn>
              <a:cxn ang="f35">
                <a:pos x="f48" y="f47"/>
              </a:cxn>
              <a:cxn ang="f35">
                <a:pos x="f49" y="f50"/>
              </a:cxn>
              <a:cxn ang="f35">
                <a:pos x="f46" y="f51"/>
              </a:cxn>
            </a:cxnLst>
            <a:rect l="f42" t="f45" r="f43" b="f44"/>
            <a:pathLst>
              <a:path w="2940086" h="3384061">
                <a:moveTo>
                  <a:pt x="f5" y="f5"/>
                </a:moveTo>
                <a:lnTo>
                  <a:pt x="f8" y="f5"/>
                </a:lnTo>
                <a:lnTo>
                  <a:pt x="f6" y="f9"/>
                </a:lnTo>
                <a:lnTo>
                  <a:pt x="f5" y="f7"/>
                </a:lnTo>
                <a:close/>
              </a:path>
            </a:pathLst>
          </a:custGeom>
          <a:solidFill>
            <a:srgbClr val="FFC000">
              <a:alpha val="4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3" name="Rectangle 27">
            <a:extLst>
              <a:ext uri="{FF2B5EF4-FFF2-40B4-BE49-F238E27FC236}">
                <a16:creationId xmlns:a16="http://schemas.microsoft.com/office/drawing/2014/main" id="{3463ECC0-5905-B677-2F79-CA6682913CC2}"/>
              </a:ext>
            </a:extLst>
          </p:cNvPr>
          <p:cNvSpPr>
            <a:spLocks noMove="1" noResize="1"/>
          </p:cNvSpPr>
          <p:nvPr/>
        </p:nvSpPr>
        <p:spPr>
          <a:xfrm rot="2700006">
            <a:off x="9720058" y="5243602"/>
            <a:ext cx="959982" cy="959982"/>
          </a:xfrm>
          <a:prstGeom prst="rect">
            <a:avLst/>
          </a:prstGeom>
          <a:solidFill>
            <a:srgbClr val="FFC000">
              <a:alpha val="4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5" name="TextBox 14">
            <a:extLst>
              <a:ext uri="{FF2B5EF4-FFF2-40B4-BE49-F238E27FC236}">
                <a16:creationId xmlns:a16="http://schemas.microsoft.com/office/drawing/2014/main" id="{1D235FCC-2D2D-A4A0-508A-874A13C5ED8C}"/>
              </a:ext>
            </a:extLst>
          </p:cNvPr>
          <p:cNvSpPr txBox="1"/>
          <p:nvPr/>
        </p:nvSpPr>
        <p:spPr>
          <a:xfrm>
            <a:off x="2173006" y="1708915"/>
            <a:ext cx="10144471" cy="400110"/>
          </a:xfrm>
          <a:prstGeom prst="rect">
            <a:avLst/>
          </a:prstGeom>
          <a:noFill/>
        </p:spPr>
        <p:txBody>
          <a:bodyPr wrap="square" rtlCol="0">
            <a:spAutoFit/>
          </a:bodyPr>
          <a:lstStyle/>
          <a:p>
            <a:r>
              <a:rPr lang="en-GB" sz="2000"/>
              <a:t>Please turn cameras off and mute your microphones. The meeting will start shortly.</a:t>
            </a:r>
          </a:p>
        </p:txBody>
      </p:sp>
    </p:spTree>
  </p:cSld>
  <p:clrMapOvr>
    <a:masterClrMapping/>
  </p:clrMapOvr>
  <mc:AlternateContent xmlns:mc="http://schemas.openxmlformats.org/markup-compatibility/2006" xmlns:p14="http://schemas.microsoft.com/office/powerpoint/2010/main">
    <mc:Choice Requires="p14">
      <p:transition spd="slow" p14:dur="2000" advTm="158800"/>
    </mc:Choice>
    <mc:Fallback xmlns="">
      <p:transition spd="slow" advTm="1588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1500"/>
                                        <p:tgtEl>
                                          <p:spTgt spid="15">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8CC8998-65A9-00D7-98BA-8C78D813A227}"/>
              </a:ext>
            </a:extLst>
          </p:cNvPr>
          <p:cNvSpPr>
            <a:spLocks noMove="1" noResize="1"/>
          </p:cNvSpPr>
          <p:nvPr/>
        </p:nvSpPr>
        <p:spPr>
          <a:xfrm>
            <a:off x="3044"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9">
            <a:extLst>
              <a:ext uri="{FF2B5EF4-FFF2-40B4-BE49-F238E27FC236}">
                <a16:creationId xmlns:a16="http://schemas.microsoft.com/office/drawing/2014/main" id="{3484440A-1C4C-F622-97BC-C59F50E93C9B}"/>
              </a:ext>
            </a:extLst>
          </p:cNvPr>
          <p:cNvSpPr>
            <a:spLocks noMove="1" noResize="1"/>
          </p:cNvSpPr>
          <p:nvPr/>
        </p:nvSpPr>
        <p:spPr>
          <a:xfrm>
            <a:off x="0" y="0"/>
            <a:ext cx="4167268" cy="6858000"/>
          </a:xfrm>
          <a:custGeom>
            <a:avLst/>
            <a:gdLst>
              <a:gd name="f0" fmla="val 10800000"/>
              <a:gd name="f1" fmla="val 5400000"/>
              <a:gd name="f2" fmla="val 180"/>
              <a:gd name="f3" fmla="val w"/>
              <a:gd name="f4" fmla="val h"/>
              <a:gd name="f5" fmla="val 0"/>
              <a:gd name="f6" fmla="val 4167271"/>
              <a:gd name="f7" fmla="val 6858000"/>
              <a:gd name="f8" fmla="val 2259550"/>
              <a:gd name="f9" fmla="val 2387803"/>
              <a:gd name="f10" fmla="val 82222"/>
              <a:gd name="f11" fmla="val 3461407"/>
              <a:gd name="f12" fmla="val 807534"/>
              <a:gd name="f13" fmla="val 2035835"/>
              <a:gd name="f14" fmla="val 3429000"/>
              <a:gd name="f15" fmla="val 4822165"/>
              <a:gd name="f16" fmla="val 6050467"/>
              <a:gd name="f17" fmla="val 6775779"/>
              <a:gd name="f18" fmla="+- 0 0 -90"/>
              <a:gd name="f19" fmla="*/ f3 1 4167271"/>
              <a:gd name="f20" fmla="*/ f4 1 6858000"/>
              <a:gd name="f21" fmla="+- f7 0 f5"/>
              <a:gd name="f22" fmla="+- f6 0 f5"/>
              <a:gd name="f23" fmla="*/ f18 f0 1"/>
              <a:gd name="f24" fmla="*/ f22 1 4167271"/>
              <a:gd name="f25" fmla="*/ f21 1 6858000"/>
              <a:gd name="f26" fmla="*/ 0 f22 1"/>
              <a:gd name="f27" fmla="*/ 0 f21 1"/>
              <a:gd name="f28" fmla="*/ 2259550 f22 1"/>
              <a:gd name="f29" fmla="*/ 2387803 f22 1"/>
              <a:gd name="f30" fmla="*/ 82222 f21 1"/>
              <a:gd name="f31" fmla="*/ 4167271 f22 1"/>
              <a:gd name="f32" fmla="*/ 3429000 f21 1"/>
              <a:gd name="f33" fmla="*/ 6775779 f21 1"/>
              <a:gd name="f34" fmla="*/ 6858000 f21 1"/>
              <a:gd name="f35" fmla="*/ f23 1 f2"/>
              <a:gd name="f36" fmla="*/ f26 1 4167271"/>
              <a:gd name="f37" fmla="*/ f27 1 6858000"/>
              <a:gd name="f38" fmla="*/ f28 1 4167271"/>
              <a:gd name="f39" fmla="*/ f29 1 4167271"/>
              <a:gd name="f40" fmla="*/ f30 1 6858000"/>
              <a:gd name="f41" fmla="*/ f31 1 4167271"/>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167271"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Content Placeholder 2">
            <a:extLst>
              <a:ext uri="{FF2B5EF4-FFF2-40B4-BE49-F238E27FC236}">
                <a16:creationId xmlns:a16="http://schemas.microsoft.com/office/drawing/2014/main" id="{8503B548-49FB-3D6B-90D6-F4D9575A4C58}"/>
              </a:ext>
            </a:extLst>
          </p:cNvPr>
          <p:cNvSpPr txBox="1">
            <a:spLocks noGrp="1"/>
          </p:cNvSpPr>
          <p:nvPr>
            <p:ph idx="1"/>
          </p:nvPr>
        </p:nvSpPr>
        <p:spPr>
          <a:xfrm>
            <a:off x="261769" y="798222"/>
            <a:ext cx="3779112" cy="4392276"/>
          </a:xfrm>
        </p:spPr>
        <p:txBody>
          <a:bodyPr anchor="ctr">
            <a:normAutofit/>
          </a:bodyPr>
          <a:lstStyle/>
          <a:p>
            <a:pPr marL="0" lvl="0" indent="0">
              <a:lnSpc>
                <a:spcPct val="80000"/>
              </a:lnSpc>
              <a:buNone/>
            </a:pPr>
            <a:r>
              <a:rPr lang="en-GB" sz="3200"/>
              <a:t>Step 3: Form and supporting documents uploaded – referral submitted</a:t>
            </a:r>
          </a:p>
        </p:txBody>
      </p:sp>
      <p:pic>
        <p:nvPicPr>
          <p:cNvPr id="2052" name="Picture 4" descr="Servelec Synergy">
            <a:extLst>
              <a:ext uri="{FF2B5EF4-FFF2-40B4-BE49-F238E27FC236}">
                <a16:creationId xmlns:a16="http://schemas.microsoft.com/office/drawing/2014/main" id="{D63D1E08-025F-EAE4-8D73-710A92C2C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363" y="234742"/>
            <a:ext cx="1400583" cy="45901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19407C14-A644-2FB5-8766-1C8DA4766D8D}"/>
              </a:ext>
            </a:extLst>
          </p:cNvPr>
          <p:cNvSpPr txBox="1">
            <a:spLocks/>
          </p:cNvSpPr>
          <p:nvPr/>
        </p:nvSpPr>
        <p:spPr>
          <a:xfrm>
            <a:off x="4232974" y="4648428"/>
            <a:ext cx="7376482" cy="1198018"/>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GB" sz="3200" dirty="0"/>
              <a:t>Step 4: Your allocated Link Attendance Officer will contact you to advise you of next steps</a:t>
            </a:r>
          </a:p>
        </p:txBody>
      </p:sp>
      <p:pic>
        <p:nvPicPr>
          <p:cNvPr id="4100" name="Picture 4" descr="Image result for pdf ">
            <a:extLst>
              <a:ext uri="{FF2B5EF4-FFF2-40B4-BE49-F238E27FC236}">
                <a16:creationId xmlns:a16="http://schemas.microsoft.com/office/drawing/2014/main" id="{3FB653D6-11EF-E65A-A3BF-BEFEFA2D98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557" y="4064899"/>
            <a:ext cx="1491205" cy="1826973"/>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7A306BD-7318-015C-EC6A-97F11670DBF5}"/>
              </a:ext>
            </a:extLst>
          </p:cNvPr>
          <p:cNvSpPr txBox="1"/>
          <p:nvPr/>
        </p:nvSpPr>
        <p:spPr>
          <a:xfrm>
            <a:off x="4299606" y="1491980"/>
            <a:ext cx="5944959" cy="2677656"/>
          </a:xfrm>
          <a:prstGeom prst="rect">
            <a:avLst/>
          </a:prstGeom>
          <a:noFill/>
        </p:spPr>
        <p:txBody>
          <a:bodyPr wrap="square" rtlCol="0">
            <a:spAutoFit/>
          </a:bodyPr>
          <a:lstStyle/>
          <a:p>
            <a:r>
              <a:rPr lang="en-GB" sz="3600" i="1" dirty="0">
                <a:cs typeface="Dreaming Outloud Script Pro" panose="020B0604020202020204" pitchFamily="66" charset="0"/>
              </a:rPr>
              <a:t>Thank you for your referral………</a:t>
            </a:r>
          </a:p>
          <a:p>
            <a:endParaRPr lang="en-GB" sz="2400" i="1" dirty="0"/>
          </a:p>
          <a:p>
            <a:r>
              <a:rPr lang="en-GB" sz="2400" i="1" dirty="0"/>
              <a:t>You will receive a holding response from your named officer i.e. </a:t>
            </a:r>
            <a:r>
              <a:rPr lang="en-GB" sz="2400" i="1" dirty="0">
                <a:hlinkClick r:id="rId5"/>
              </a:rPr>
              <a:t>levyj@ealing.gov.uk</a:t>
            </a:r>
            <a:r>
              <a:rPr lang="en-GB" sz="2400" i="1" dirty="0"/>
              <a:t> within 24 hours. </a:t>
            </a:r>
            <a:endParaRPr lang="en-GB" sz="2400" dirty="0"/>
          </a:p>
        </p:txBody>
      </p:sp>
      <p:pic>
        <p:nvPicPr>
          <p:cNvPr id="10" name="Graphic 9" descr="Email with solid fill">
            <a:extLst>
              <a:ext uri="{FF2B5EF4-FFF2-40B4-BE49-F238E27FC236}">
                <a16:creationId xmlns:a16="http://schemas.microsoft.com/office/drawing/2014/main" id="{B1EB4E0B-D0C0-DB84-D68A-ECAB3D68C0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30164" y="655783"/>
            <a:ext cx="1490235" cy="1490235"/>
          </a:xfrm>
          <a:prstGeom prst="rect">
            <a:avLst/>
          </a:prstGeom>
        </p:spPr>
      </p:pic>
    </p:spTree>
    <p:extLst>
      <p:ext uri="{BB962C8B-B14F-4D97-AF65-F5344CB8AC3E}">
        <p14:creationId xmlns:p14="http://schemas.microsoft.com/office/powerpoint/2010/main" val="121516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CC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4B455E-B8CF-178D-72FA-7EE0410F651C}"/>
              </a:ext>
            </a:extLst>
          </p:cNvPr>
          <p:cNvSpPr txBox="1"/>
          <p:nvPr/>
        </p:nvSpPr>
        <p:spPr>
          <a:xfrm>
            <a:off x="344931" y="-483943"/>
            <a:ext cx="1767090" cy="1661993"/>
          </a:xfrm>
          <a:prstGeom prst="rect">
            <a:avLst/>
          </a:prstGeom>
          <a:noFill/>
        </p:spPr>
        <p:txBody>
          <a:bodyPr wrap="square" rtlCol="0">
            <a:spAutoFit/>
          </a:bodyPr>
          <a:lstStyle/>
          <a:p>
            <a:endParaRPr lang="en-GB" sz="4200" dirty="0">
              <a:solidFill>
                <a:schemeClr val="bg1"/>
              </a:solidFill>
            </a:endParaRPr>
          </a:p>
          <a:p>
            <a:r>
              <a:rPr lang="en-GB" sz="6000" b="1" dirty="0">
                <a:solidFill>
                  <a:srgbClr val="ED7D31"/>
                </a:solidFill>
              </a:rPr>
              <a:t>CME</a:t>
            </a:r>
          </a:p>
        </p:txBody>
      </p:sp>
      <p:sp>
        <p:nvSpPr>
          <p:cNvPr id="7" name="TextBox 6">
            <a:extLst>
              <a:ext uri="{FF2B5EF4-FFF2-40B4-BE49-F238E27FC236}">
                <a16:creationId xmlns:a16="http://schemas.microsoft.com/office/drawing/2014/main" id="{63398F32-9B89-2E7D-42E3-A56881A14463}"/>
              </a:ext>
            </a:extLst>
          </p:cNvPr>
          <p:cNvSpPr txBox="1"/>
          <p:nvPr/>
        </p:nvSpPr>
        <p:spPr>
          <a:xfrm>
            <a:off x="2724118" y="484579"/>
            <a:ext cx="7168027" cy="523220"/>
          </a:xfrm>
          <a:prstGeom prst="rect">
            <a:avLst/>
          </a:prstGeom>
          <a:solidFill>
            <a:schemeClr val="accent1">
              <a:lumMod val="40000"/>
              <a:lumOff val="60000"/>
            </a:schemeClr>
          </a:solidFill>
          <a:ln w="57150"/>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800"/>
              <a:t>Upload completed </a:t>
            </a:r>
            <a:r>
              <a:rPr lang="en-GB" sz="2800" b="1"/>
              <a:t>reasonable enquiry </a:t>
            </a:r>
            <a:r>
              <a:rPr lang="en-GB" sz="2800"/>
              <a:t>form</a:t>
            </a:r>
          </a:p>
        </p:txBody>
      </p:sp>
      <p:pic>
        <p:nvPicPr>
          <p:cNvPr id="8" name="Content Placeholder 7">
            <a:extLst>
              <a:ext uri="{FF2B5EF4-FFF2-40B4-BE49-F238E27FC236}">
                <a16:creationId xmlns:a16="http://schemas.microsoft.com/office/drawing/2014/main" id="{061C04CE-DA43-9EDD-172F-431C3688FE65}"/>
              </a:ext>
            </a:extLst>
          </p:cNvPr>
          <p:cNvPicPr>
            <a:picLocks noGrp="1" noChangeAspect="1"/>
          </p:cNvPicPr>
          <p:nvPr>
            <p:ph idx="1"/>
          </p:nvPr>
        </p:nvPicPr>
        <p:blipFill rotWithShape="1">
          <a:blip r:embed="rId3"/>
          <a:srcRect l="19564" t="17013" r="18559" b="7079"/>
          <a:stretch/>
        </p:blipFill>
        <p:spPr>
          <a:xfrm>
            <a:off x="642055" y="1540163"/>
            <a:ext cx="7004125" cy="4833258"/>
          </a:xfrm>
        </p:spPr>
      </p:pic>
      <p:sp>
        <p:nvSpPr>
          <p:cNvPr id="10" name="TextBox 9">
            <a:extLst>
              <a:ext uri="{FF2B5EF4-FFF2-40B4-BE49-F238E27FC236}">
                <a16:creationId xmlns:a16="http://schemas.microsoft.com/office/drawing/2014/main" id="{ACC3A556-CDD4-3742-F6E0-466672A38B3B}"/>
              </a:ext>
            </a:extLst>
          </p:cNvPr>
          <p:cNvSpPr txBox="1"/>
          <p:nvPr/>
        </p:nvSpPr>
        <p:spPr>
          <a:xfrm>
            <a:off x="7711341" y="1315575"/>
            <a:ext cx="4361608" cy="646331"/>
          </a:xfrm>
          <a:prstGeom prst="rect">
            <a:avLst/>
          </a:prstGeom>
          <a:noFill/>
        </p:spPr>
        <p:txBody>
          <a:bodyPr wrap="square">
            <a:spAutoFit/>
          </a:bodyPr>
          <a:lstStyle/>
          <a:p>
            <a:r>
              <a:rPr lang="en-GB" dirty="0">
                <a:hlinkClick r:id="rId4"/>
              </a:rPr>
              <a:t>Children missing education (CME) referral flow | Ealing Grid for Learning (egfl.org.uk)</a:t>
            </a:r>
            <a:endParaRPr lang="en-GB" dirty="0"/>
          </a:p>
        </p:txBody>
      </p:sp>
      <p:sp>
        <p:nvSpPr>
          <p:cNvPr id="12" name="TextBox 11">
            <a:extLst>
              <a:ext uri="{FF2B5EF4-FFF2-40B4-BE49-F238E27FC236}">
                <a16:creationId xmlns:a16="http://schemas.microsoft.com/office/drawing/2014/main" id="{9CF620D3-5C68-65EC-1582-0A6C1529A4F2}"/>
              </a:ext>
            </a:extLst>
          </p:cNvPr>
          <p:cNvSpPr txBox="1"/>
          <p:nvPr/>
        </p:nvSpPr>
        <p:spPr>
          <a:xfrm>
            <a:off x="7711341" y="2075473"/>
            <a:ext cx="4065181" cy="1200329"/>
          </a:xfrm>
          <a:prstGeom prst="rect">
            <a:avLst/>
          </a:prstGeom>
          <a:noFill/>
        </p:spPr>
        <p:txBody>
          <a:bodyPr wrap="square">
            <a:spAutoFit/>
          </a:bodyPr>
          <a:lstStyle/>
          <a:p>
            <a:r>
              <a:rPr lang="en-GB" dirty="0"/>
              <a:t>If the pupil has an EHCP, advise their </a:t>
            </a:r>
            <a:r>
              <a:rPr lang="en-GB" dirty="0" err="1"/>
              <a:t>EHCCo</a:t>
            </a:r>
            <a:r>
              <a:rPr lang="en-GB" dirty="0"/>
              <a:t> (SEN Caseworker) of the absence and the referral to CME.</a:t>
            </a:r>
          </a:p>
          <a:p>
            <a:endParaRPr lang="en-GB" dirty="0"/>
          </a:p>
        </p:txBody>
      </p:sp>
      <p:sp>
        <p:nvSpPr>
          <p:cNvPr id="14" name="TextBox 13">
            <a:extLst>
              <a:ext uri="{FF2B5EF4-FFF2-40B4-BE49-F238E27FC236}">
                <a16:creationId xmlns:a16="http://schemas.microsoft.com/office/drawing/2014/main" id="{B1958062-CCDF-CE46-BAC7-F7F1A4095BAA}"/>
              </a:ext>
            </a:extLst>
          </p:cNvPr>
          <p:cNvSpPr txBox="1"/>
          <p:nvPr/>
        </p:nvSpPr>
        <p:spPr>
          <a:xfrm>
            <a:off x="7711341" y="2994514"/>
            <a:ext cx="4065181" cy="1477328"/>
          </a:xfrm>
          <a:prstGeom prst="rect">
            <a:avLst/>
          </a:prstGeom>
          <a:noFill/>
        </p:spPr>
        <p:txBody>
          <a:bodyPr wrap="square">
            <a:spAutoFit/>
          </a:bodyPr>
          <a:lstStyle/>
          <a:p>
            <a:r>
              <a:rPr lang="en-GB" dirty="0"/>
              <a:t>You will receive an acknowledgment email to advise when the pupil can be taken off roll. </a:t>
            </a:r>
          </a:p>
          <a:p>
            <a:endParaRPr lang="en-GB" dirty="0"/>
          </a:p>
          <a:p>
            <a:endParaRPr lang="en-GB" dirty="0"/>
          </a:p>
        </p:txBody>
      </p:sp>
    </p:spTree>
    <p:extLst>
      <p:ext uri="{BB962C8B-B14F-4D97-AF65-F5344CB8AC3E}">
        <p14:creationId xmlns:p14="http://schemas.microsoft.com/office/powerpoint/2010/main" val="1612604460"/>
      </p:ext>
    </p:extLst>
  </p:cSld>
  <p:clrMapOvr>
    <a:masterClrMapping/>
  </p:clrMapOvr>
  <mc:AlternateContent xmlns:mc="http://schemas.openxmlformats.org/markup-compatibility/2006" xmlns:p14="http://schemas.microsoft.com/office/powerpoint/2010/main">
    <mc:Choice Requires="p14">
      <p:transition spd="slow" p14:dur="2000" advTm="123743"/>
    </mc:Choice>
    <mc:Fallback xmlns="">
      <p:transition spd="slow" advTm="12374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alpha val="33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4B455E-B8CF-178D-72FA-7EE0410F651C}"/>
              </a:ext>
            </a:extLst>
          </p:cNvPr>
          <p:cNvSpPr txBox="1"/>
          <p:nvPr/>
        </p:nvSpPr>
        <p:spPr>
          <a:xfrm>
            <a:off x="8807509" y="-321899"/>
            <a:ext cx="3471525" cy="3693319"/>
          </a:xfrm>
          <a:prstGeom prst="rect">
            <a:avLst/>
          </a:prstGeom>
          <a:noFill/>
        </p:spPr>
        <p:txBody>
          <a:bodyPr wrap="square" rtlCol="0">
            <a:spAutoFit/>
          </a:bodyPr>
          <a:lstStyle/>
          <a:p>
            <a:endParaRPr lang="en-GB" sz="4200" dirty="0">
              <a:solidFill>
                <a:schemeClr val="bg1"/>
              </a:solidFill>
            </a:endParaRPr>
          </a:p>
          <a:p>
            <a:r>
              <a:rPr lang="en-GB" sz="4800" b="1" dirty="0">
                <a:solidFill>
                  <a:srgbClr val="164192"/>
                </a:solidFill>
              </a:rPr>
              <a:t>Fixed Penalty Notice (holiday)</a:t>
            </a:r>
          </a:p>
        </p:txBody>
      </p:sp>
      <p:sp>
        <p:nvSpPr>
          <p:cNvPr id="3" name="TextBox 2">
            <a:extLst>
              <a:ext uri="{FF2B5EF4-FFF2-40B4-BE49-F238E27FC236}">
                <a16:creationId xmlns:a16="http://schemas.microsoft.com/office/drawing/2014/main" id="{E7FBF8CF-6515-C829-7269-C77B26C5E699}"/>
              </a:ext>
            </a:extLst>
          </p:cNvPr>
          <p:cNvSpPr txBox="1"/>
          <p:nvPr/>
        </p:nvSpPr>
        <p:spPr>
          <a:xfrm>
            <a:off x="4331242" y="3786895"/>
            <a:ext cx="7595236" cy="646331"/>
          </a:xfrm>
          <a:prstGeom prst="rect">
            <a:avLst/>
          </a:prstGeom>
          <a:solidFill>
            <a:schemeClr val="accent1">
              <a:lumMod val="40000"/>
              <a:lumOff val="60000"/>
            </a:schemeClr>
          </a:solidFill>
          <a:ln w="57150">
            <a:solidFill>
              <a:srgbClr val="FEFCC6"/>
            </a:solidFill>
          </a:ln>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a:t>Populate pupil details and select ‘Unauthorised Term Time Leave’ referral type. </a:t>
            </a:r>
          </a:p>
          <a:p>
            <a:pPr algn="ctr"/>
            <a:r>
              <a:rPr lang="en-GB"/>
              <a:t>Upload attendance certificate. </a:t>
            </a:r>
          </a:p>
        </p:txBody>
      </p:sp>
      <p:sp>
        <p:nvSpPr>
          <p:cNvPr id="4" name="TextBox 3">
            <a:extLst>
              <a:ext uri="{FF2B5EF4-FFF2-40B4-BE49-F238E27FC236}">
                <a16:creationId xmlns:a16="http://schemas.microsoft.com/office/drawing/2014/main" id="{80179CCE-D8A3-2CAC-5E4D-992DAEA188D2}"/>
              </a:ext>
            </a:extLst>
          </p:cNvPr>
          <p:cNvSpPr txBox="1"/>
          <p:nvPr/>
        </p:nvSpPr>
        <p:spPr>
          <a:xfrm>
            <a:off x="5732184" y="5145831"/>
            <a:ext cx="2111117" cy="1077218"/>
          </a:xfrm>
          <a:prstGeom prst="rect">
            <a:avLst/>
          </a:prstGeom>
          <a:solidFill>
            <a:schemeClr val="accent1">
              <a:lumMod val="40000"/>
              <a:lumOff val="60000"/>
            </a:schemeClr>
          </a:solidFill>
          <a:ln w="57150">
            <a:solidFill>
              <a:srgbClr val="FEFCC6"/>
            </a:solidFill>
            <a:extLst>
              <a:ext uri="{C807C97D-BFC1-408E-A445-0C87EB9F89A2}">
                <ask:lineSketchStyleProps xmlns:ask="http://schemas.microsoft.com/office/drawing/2018/sketchyshapes" sd="706797307">
                  <a:custGeom>
                    <a:avLst/>
                    <a:gdLst>
                      <a:gd name="connsiteX0" fmla="*/ 0 w 1970250"/>
                      <a:gd name="connsiteY0" fmla="*/ 0 h 954107"/>
                      <a:gd name="connsiteX1" fmla="*/ 1970250 w 1970250"/>
                      <a:gd name="connsiteY1" fmla="*/ 0 h 954107"/>
                      <a:gd name="connsiteX2" fmla="*/ 1970250 w 1970250"/>
                      <a:gd name="connsiteY2" fmla="*/ 954107 h 954107"/>
                      <a:gd name="connsiteX3" fmla="*/ 0 w 1970250"/>
                      <a:gd name="connsiteY3" fmla="*/ 954107 h 954107"/>
                      <a:gd name="connsiteX4" fmla="*/ 0 w 1970250"/>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250" h="954107" fill="none" extrusionOk="0">
                        <a:moveTo>
                          <a:pt x="0" y="0"/>
                        </a:moveTo>
                        <a:cubicBezTo>
                          <a:pt x="898555" y="118944"/>
                          <a:pt x="1028696" y="10113"/>
                          <a:pt x="1970250" y="0"/>
                        </a:cubicBezTo>
                        <a:cubicBezTo>
                          <a:pt x="1890903" y="168289"/>
                          <a:pt x="2047324" y="484458"/>
                          <a:pt x="1970250" y="954107"/>
                        </a:cubicBezTo>
                        <a:cubicBezTo>
                          <a:pt x="1340142" y="1110757"/>
                          <a:pt x="254984" y="1111170"/>
                          <a:pt x="0" y="954107"/>
                        </a:cubicBezTo>
                        <a:cubicBezTo>
                          <a:pt x="-19423" y="837697"/>
                          <a:pt x="-14505" y="295206"/>
                          <a:pt x="0" y="0"/>
                        </a:cubicBezTo>
                        <a:close/>
                      </a:path>
                      <a:path w="1970250" h="954107" stroke="0" extrusionOk="0">
                        <a:moveTo>
                          <a:pt x="0" y="0"/>
                        </a:moveTo>
                        <a:cubicBezTo>
                          <a:pt x="619716" y="-43685"/>
                          <a:pt x="1511492" y="-99271"/>
                          <a:pt x="1970250" y="0"/>
                        </a:cubicBezTo>
                        <a:cubicBezTo>
                          <a:pt x="1892147" y="273819"/>
                          <a:pt x="2005508" y="530946"/>
                          <a:pt x="1970250" y="954107"/>
                        </a:cubicBezTo>
                        <a:cubicBezTo>
                          <a:pt x="1104314" y="1018172"/>
                          <a:pt x="672349" y="791323"/>
                          <a:pt x="0" y="954107"/>
                        </a:cubicBezTo>
                        <a:cubicBezTo>
                          <a:pt x="-18424" y="758824"/>
                          <a:pt x="9305" y="404242"/>
                          <a:pt x="0" y="0"/>
                        </a:cubicBezTo>
                        <a:close/>
                      </a:path>
                    </a:pathLst>
                  </a:custGeom>
                  <ask:type>
                    <ask:lineSketchNone/>
                  </ask:type>
                </ask:lineSketchStyleProps>
              </a:ext>
            </a:extLst>
          </a:ln>
          <a:effectLst>
            <a:outerShdw blurRad="50800" dist="38100" dir="16200000"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3200"/>
              <a:t>No form needed.</a:t>
            </a:r>
          </a:p>
        </p:txBody>
      </p:sp>
      <p:pic>
        <p:nvPicPr>
          <p:cNvPr id="8" name="Content Placeholder 7" descr="Graphical user interface, application, Word&#10;&#10;Description automatically generated">
            <a:extLst>
              <a:ext uri="{FF2B5EF4-FFF2-40B4-BE49-F238E27FC236}">
                <a16:creationId xmlns:a16="http://schemas.microsoft.com/office/drawing/2014/main" id="{3488AB61-B6D8-6CC1-1D3F-A1FD24014338}"/>
              </a:ext>
            </a:extLst>
          </p:cNvPr>
          <p:cNvPicPr>
            <a:picLocks noGrp="1" noChangeAspect="1"/>
          </p:cNvPicPr>
          <p:nvPr>
            <p:ph idx="1"/>
          </p:nvPr>
        </p:nvPicPr>
        <p:blipFill rotWithShape="1">
          <a:blip r:embed="rId3"/>
          <a:srcRect l="36323" t="24394" r="37159" b="14362"/>
          <a:stretch/>
        </p:blipFill>
        <p:spPr bwMode="auto">
          <a:xfrm>
            <a:off x="637212" y="425793"/>
            <a:ext cx="3354705" cy="5165186"/>
          </a:xfrm>
          <a:prstGeom prst="rect">
            <a:avLst/>
          </a:prstGeom>
          <a:ln>
            <a:noFill/>
          </a:ln>
          <a:extLst>
            <a:ext uri="{53640926-AAD7-44D8-BBD7-CCE9431645EC}">
              <a14:shadowObscured xmlns:a14="http://schemas.microsoft.com/office/drawing/2010/main"/>
            </a:ext>
          </a:extLst>
        </p:spPr>
      </p:pic>
      <p:pic>
        <p:nvPicPr>
          <p:cNvPr id="9" name="Picture 8" descr="Graphical user interface, application, Word&#10;&#10;Description automatically generated">
            <a:extLst>
              <a:ext uri="{FF2B5EF4-FFF2-40B4-BE49-F238E27FC236}">
                <a16:creationId xmlns:a16="http://schemas.microsoft.com/office/drawing/2014/main" id="{44DA6759-B207-6FF4-031D-F02AC655D1E6}"/>
              </a:ext>
            </a:extLst>
          </p:cNvPr>
          <p:cNvPicPr>
            <a:picLocks noChangeAspect="1"/>
          </p:cNvPicPr>
          <p:nvPr/>
        </p:nvPicPr>
        <p:blipFill rotWithShape="1">
          <a:blip r:embed="rId4"/>
          <a:srcRect l="4551" t="24246" r="36902" b="11551"/>
          <a:stretch/>
        </p:blipFill>
        <p:spPr bwMode="auto">
          <a:xfrm>
            <a:off x="4774155" y="425793"/>
            <a:ext cx="3354705" cy="24523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3544971"/>
      </p:ext>
    </p:extLst>
  </p:cSld>
  <p:clrMapOvr>
    <a:masterClrMapping/>
  </p:clrMapOvr>
  <mc:AlternateContent xmlns:mc="http://schemas.openxmlformats.org/markup-compatibility/2006" xmlns:p14="http://schemas.microsoft.com/office/powerpoint/2010/main">
    <mc:Choice Requires="p14">
      <p:transition spd="slow" p14:dur="2000" advTm="123743"/>
    </mc:Choice>
    <mc:Fallback xmlns="">
      <p:transition spd="slow" advTm="1237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375" autoRev="1" fill="remove"/>
                                        <p:tgtEl>
                                          <p:spTgt spid="4"/>
                                        </p:tgtEl>
                                        <p:attrNameLst>
                                          <p:attrName>style.color</p:attrName>
                                        </p:attrNameLst>
                                      </p:cBhvr>
                                      <p:to>
                                        <a:schemeClr val="bg1"/>
                                      </p:to>
                                    </p:animClr>
                                    <p:animClr clrSpc="rgb" dir="cw">
                                      <p:cBhvr>
                                        <p:cTn id="7" dur="375" autoRev="1" fill="remove"/>
                                        <p:tgtEl>
                                          <p:spTgt spid="4"/>
                                        </p:tgtEl>
                                        <p:attrNameLst>
                                          <p:attrName>fillcolor</p:attrName>
                                        </p:attrNameLst>
                                      </p:cBhvr>
                                      <p:to>
                                        <a:schemeClr val="bg1"/>
                                      </p:to>
                                    </p:animClr>
                                    <p:set>
                                      <p:cBhvr>
                                        <p:cTn id="8" dur="375" autoRev="1" fill="remove"/>
                                        <p:tgtEl>
                                          <p:spTgt spid="4"/>
                                        </p:tgtEl>
                                        <p:attrNameLst>
                                          <p:attrName>fill.type</p:attrName>
                                        </p:attrNameLst>
                                      </p:cBhvr>
                                      <p:to>
                                        <p:strVal val="solid"/>
                                      </p:to>
                                    </p:set>
                                    <p:set>
                                      <p:cBhvr>
                                        <p:cTn id="9" dur="375"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CC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4B455E-B8CF-178D-72FA-7EE0410F651C}"/>
              </a:ext>
            </a:extLst>
          </p:cNvPr>
          <p:cNvSpPr txBox="1"/>
          <p:nvPr/>
        </p:nvSpPr>
        <p:spPr>
          <a:xfrm>
            <a:off x="344931" y="-483943"/>
            <a:ext cx="2244520" cy="1661993"/>
          </a:xfrm>
          <a:prstGeom prst="rect">
            <a:avLst/>
          </a:prstGeom>
          <a:noFill/>
        </p:spPr>
        <p:txBody>
          <a:bodyPr wrap="square" rtlCol="0">
            <a:spAutoFit/>
          </a:bodyPr>
          <a:lstStyle/>
          <a:p>
            <a:endParaRPr lang="en-GB" sz="4200" dirty="0">
              <a:solidFill>
                <a:schemeClr val="bg1"/>
              </a:solidFill>
            </a:endParaRPr>
          </a:p>
          <a:p>
            <a:r>
              <a:rPr lang="en-GB" sz="6000" b="1" dirty="0">
                <a:solidFill>
                  <a:srgbClr val="ED7D31"/>
                </a:solidFill>
              </a:rPr>
              <a:t>CMOE</a:t>
            </a:r>
          </a:p>
        </p:txBody>
      </p:sp>
      <p:sp>
        <p:nvSpPr>
          <p:cNvPr id="17" name="Content Placeholder 2">
            <a:extLst>
              <a:ext uri="{FF2B5EF4-FFF2-40B4-BE49-F238E27FC236}">
                <a16:creationId xmlns:a16="http://schemas.microsoft.com/office/drawing/2014/main" id="{632BA207-D71E-385F-2990-4121B8D885CE}"/>
              </a:ext>
            </a:extLst>
          </p:cNvPr>
          <p:cNvSpPr>
            <a:spLocks noGrp="1"/>
          </p:cNvSpPr>
          <p:nvPr/>
        </p:nvSpPr>
        <p:spPr>
          <a:xfrm>
            <a:off x="344931" y="1404639"/>
            <a:ext cx="2948775" cy="388077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a:solidFill>
                  <a:schemeClr val="tx2"/>
                </a:solidFill>
              </a:rPr>
              <a:t>If you are notifying us about a pupil being put on a reduced timetable or attending an alternative provision you must fill in the section below with the number of hours they will be spending in school per week, and/or the hours they will be attending their alternative provision per week, and the number of hours combined. </a:t>
            </a:r>
          </a:p>
          <a:p>
            <a:endParaRPr lang="en-GB" dirty="0"/>
          </a:p>
        </p:txBody>
      </p:sp>
      <p:sp>
        <p:nvSpPr>
          <p:cNvPr id="18" name="Title 1">
            <a:extLst>
              <a:ext uri="{FF2B5EF4-FFF2-40B4-BE49-F238E27FC236}">
                <a16:creationId xmlns:a16="http://schemas.microsoft.com/office/drawing/2014/main" id="{69716484-507E-6ECA-06A9-73A32B291FF6}"/>
              </a:ext>
            </a:extLst>
          </p:cNvPr>
          <p:cNvSpPr>
            <a:spLocks noGrp="1"/>
          </p:cNvSpPr>
          <p:nvPr/>
        </p:nvSpPr>
        <p:spPr>
          <a:xfrm>
            <a:off x="3293706" y="108758"/>
            <a:ext cx="6859413" cy="563418"/>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a:solidFill>
                  <a:srgbClr val="4C6874"/>
                </a:solidFill>
                <a:latin typeface="Lucida Bright" panose="02040602050505020304" pitchFamily="18" charset="0"/>
              </a:rPr>
              <a:t>CMOE Notifications</a:t>
            </a:r>
          </a:p>
        </p:txBody>
      </p:sp>
      <p:pic>
        <p:nvPicPr>
          <p:cNvPr id="20" name="Picture 19">
            <a:extLst>
              <a:ext uri="{FF2B5EF4-FFF2-40B4-BE49-F238E27FC236}">
                <a16:creationId xmlns:a16="http://schemas.microsoft.com/office/drawing/2014/main" id="{1A0C9A6E-0B94-8F9E-65EB-0F757D838B54}"/>
              </a:ext>
            </a:extLst>
          </p:cNvPr>
          <p:cNvPicPr>
            <a:picLocks noChangeAspect="1"/>
          </p:cNvPicPr>
          <p:nvPr/>
        </p:nvPicPr>
        <p:blipFill rotWithShape="1">
          <a:blip r:embed="rId3"/>
          <a:srcRect l="19745" t="17177" r="17806" b="7755"/>
          <a:stretch/>
        </p:blipFill>
        <p:spPr>
          <a:xfrm>
            <a:off x="4094465" y="672176"/>
            <a:ext cx="7613780" cy="5148105"/>
          </a:xfrm>
          <a:prstGeom prst="rect">
            <a:avLst/>
          </a:prstGeom>
        </p:spPr>
      </p:pic>
      <p:pic>
        <p:nvPicPr>
          <p:cNvPr id="1026" name="Picture 2">
            <a:extLst>
              <a:ext uri="{FF2B5EF4-FFF2-40B4-BE49-F238E27FC236}">
                <a16:creationId xmlns:a16="http://schemas.microsoft.com/office/drawing/2014/main" id="{931FBE34-7204-F7E6-8B97-4906D030F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55" y="5744646"/>
            <a:ext cx="11399520" cy="82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966344"/>
      </p:ext>
    </p:extLst>
  </p:cSld>
  <p:clrMapOvr>
    <a:masterClrMapping/>
  </p:clrMapOvr>
  <mc:AlternateContent xmlns:mc="http://schemas.openxmlformats.org/markup-compatibility/2006" xmlns:p14="http://schemas.microsoft.com/office/powerpoint/2010/main">
    <mc:Choice Requires="p14">
      <p:transition spd="slow" p14:dur="2000" advTm="123743"/>
    </mc:Choice>
    <mc:Fallback xmlns="">
      <p:transition spd="slow" advTm="1237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CC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927BC1-BF8C-B134-0CE9-19ACD0C6E633}"/>
              </a:ext>
            </a:extLst>
          </p:cNvPr>
          <p:cNvSpPr txBox="1"/>
          <p:nvPr/>
        </p:nvSpPr>
        <p:spPr>
          <a:xfrm>
            <a:off x="739072" y="1117306"/>
            <a:ext cx="10713855" cy="4465197"/>
          </a:xfrm>
          <a:prstGeom prst="rect">
            <a:avLst/>
          </a:prstGeom>
          <a:noFill/>
        </p:spPr>
        <p:txBody>
          <a:bodyPr wrap="square">
            <a:spAutoFit/>
          </a:bodyPr>
          <a:lstStyle/>
          <a:p>
            <a:pPr fontAlgn="base">
              <a:lnSpc>
                <a:spcPct val="107000"/>
              </a:lnSpc>
              <a:spcAft>
                <a:spcPts val="1500"/>
              </a:spcAft>
            </a:pPr>
            <a:r>
              <a:rPr lang="en-GB" sz="2800" b="1" kern="0" dirty="0">
                <a:solidFill>
                  <a:srgbClr val="ED7D31"/>
                </a:solidFill>
                <a:effectLst/>
                <a:latin typeface="Open Sans" panose="020B0606030504020204" pitchFamily="34" charset="0"/>
                <a:ea typeface="Times New Roman" panose="02020603050405020304" pitchFamily="18" charset="0"/>
                <a:cs typeface="Times New Roman" panose="02020603050405020304" pitchFamily="18" charset="0"/>
              </a:rPr>
              <a:t>Training for school staff on Children Missing Education and related areas</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1500"/>
              </a:spcAft>
            </a:pPr>
            <a:r>
              <a:rPr lang="en-GB" sz="1800" kern="0" dirty="0">
                <a:solidFill>
                  <a:srgbClr val="000000"/>
                </a:solidFill>
                <a:effectLst/>
                <a:latin typeface="Source Sans Pro" panose="020B0503030403020204" pitchFamily="34" charset="0"/>
                <a:ea typeface="Times New Roman" panose="02020603050405020304" pitchFamily="18" charset="0"/>
                <a:cs typeface="Open Sans" panose="020B0606030504020204" pitchFamily="34" charset="0"/>
              </a:rPr>
              <a:t>Please find below the list of dates for school staff training on Children Missing Education, leavers, Children Missing Out on Education, required returns and other related areas: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kern="0" dirty="0">
                <a:effectLst/>
                <a:latin typeface="Calibri "/>
                <a:ea typeface="Times New Roman" panose="02020603050405020304" pitchFamily="18" charset="0"/>
                <a:cs typeface="Open Sans" panose="020B0606030504020204" pitchFamily="34" charset="0"/>
              </a:rPr>
              <a:t>Friday 22</a:t>
            </a:r>
            <a:r>
              <a:rPr lang="en-GB" sz="2000" kern="0" baseline="30000" dirty="0">
                <a:effectLst/>
                <a:latin typeface="Calibri "/>
                <a:ea typeface="Times New Roman" panose="02020603050405020304" pitchFamily="18" charset="0"/>
                <a:cs typeface="Open Sans" panose="020B0606030504020204" pitchFamily="34" charset="0"/>
              </a:rPr>
              <a:t>nd</a:t>
            </a:r>
            <a:r>
              <a:rPr lang="en-GB" sz="2000" kern="0" dirty="0">
                <a:effectLst/>
                <a:latin typeface="Calibri "/>
                <a:ea typeface="Times New Roman" panose="02020603050405020304" pitchFamily="18" charset="0"/>
                <a:cs typeface="Open Sans" panose="020B0606030504020204" pitchFamily="34" charset="0"/>
              </a:rPr>
              <a:t> September at 10:30am – </a:t>
            </a:r>
            <a:r>
              <a:rPr lang="en-US" sz="1600" u="sng" kern="100" dirty="0">
                <a:solidFill>
                  <a:srgbClr val="6264A7"/>
                </a:solidFill>
                <a:effectLst/>
                <a:latin typeface="Calibri "/>
                <a:ea typeface="Calibri" panose="020F0502020204030204" pitchFamily="34" charset="0"/>
                <a:cs typeface="Times New Roman" panose="02020603050405020304" pitchFamily="18" charset="0"/>
                <a:hlinkClick r:id="rId3"/>
              </a:rPr>
              <a:t>Click here to join the meeting</a:t>
            </a:r>
            <a:r>
              <a:rPr lang="en-US" kern="100" dirty="0">
                <a:solidFill>
                  <a:srgbClr val="252424"/>
                </a:solidFill>
                <a:effectLst/>
                <a:latin typeface="Calibri "/>
                <a:ea typeface="Calibri" panose="020F0502020204030204" pitchFamily="34" charset="0"/>
                <a:cs typeface="Times New Roman" panose="02020603050405020304" pitchFamily="18" charset="0"/>
              </a:rPr>
              <a:t> </a:t>
            </a:r>
            <a:endParaRPr lang="en-GB" kern="100" dirty="0">
              <a:effectLst/>
              <a:latin typeface="Calibri "/>
              <a:ea typeface="Calibri" panose="020F0502020204030204" pitchFamily="34" charset="0"/>
              <a:cs typeface="Times New Roman" panose="02020603050405020304" pitchFamily="18" charset="0"/>
            </a:endParaRPr>
          </a:p>
          <a:p>
            <a:pPr>
              <a:lnSpc>
                <a:spcPct val="107000"/>
              </a:lnSpc>
              <a:spcAft>
                <a:spcPts val="800"/>
              </a:spcAft>
            </a:pPr>
            <a:r>
              <a:rPr lang="en-GB" sz="2000" kern="0" dirty="0">
                <a:effectLst/>
                <a:latin typeface="Calibri "/>
                <a:ea typeface="Times New Roman" panose="02020603050405020304" pitchFamily="18" charset="0"/>
                <a:cs typeface="Open Sans" panose="020B0606030504020204" pitchFamily="34" charset="0"/>
              </a:rPr>
              <a:t>Wednesday 18</a:t>
            </a:r>
            <a:r>
              <a:rPr lang="en-GB" sz="2000" kern="0" baseline="30000" dirty="0">
                <a:effectLst/>
                <a:latin typeface="Calibri "/>
                <a:ea typeface="Times New Roman" panose="02020603050405020304" pitchFamily="18" charset="0"/>
                <a:cs typeface="Open Sans" panose="020B0606030504020204" pitchFamily="34" charset="0"/>
              </a:rPr>
              <a:t>th</a:t>
            </a:r>
            <a:r>
              <a:rPr lang="en-GB" sz="2000" kern="0" dirty="0">
                <a:effectLst/>
                <a:latin typeface="Calibri "/>
                <a:ea typeface="Times New Roman" panose="02020603050405020304" pitchFamily="18" charset="0"/>
                <a:cs typeface="Open Sans" panose="020B0606030504020204" pitchFamily="34" charset="0"/>
              </a:rPr>
              <a:t> October 2023 at 2:30pm - </a:t>
            </a:r>
            <a:r>
              <a:rPr lang="en-US" sz="1600" u="sng" kern="100" dirty="0">
                <a:solidFill>
                  <a:srgbClr val="6264A7"/>
                </a:solidFill>
                <a:effectLst/>
                <a:latin typeface="Calibri "/>
                <a:ea typeface="Calibri" panose="020F0502020204030204" pitchFamily="34" charset="0"/>
                <a:cs typeface="Times New Roman" panose="02020603050405020304" pitchFamily="18" charset="0"/>
                <a:hlinkClick r:id="rId4"/>
              </a:rPr>
              <a:t>Click here to join the meeting</a:t>
            </a:r>
            <a:r>
              <a:rPr lang="en-US" kern="100" dirty="0">
                <a:solidFill>
                  <a:srgbClr val="252424"/>
                </a:solidFill>
                <a:effectLst/>
                <a:latin typeface="Calibri "/>
                <a:ea typeface="Calibri" panose="020F0502020204030204" pitchFamily="34" charset="0"/>
                <a:cs typeface="Times New Roman" panose="02020603050405020304" pitchFamily="18" charset="0"/>
              </a:rPr>
              <a:t> </a:t>
            </a:r>
            <a:endParaRPr lang="en-GB" kern="100" dirty="0">
              <a:effectLst/>
              <a:latin typeface="Calibri "/>
              <a:ea typeface="Calibri" panose="020F0502020204030204" pitchFamily="34" charset="0"/>
              <a:cs typeface="Times New Roman" panose="02020603050405020304" pitchFamily="18" charset="0"/>
            </a:endParaRPr>
          </a:p>
          <a:p>
            <a:pPr>
              <a:lnSpc>
                <a:spcPct val="107000"/>
              </a:lnSpc>
              <a:spcAft>
                <a:spcPts val="800"/>
              </a:spcAft>
            </a:pPr>
            <a:r>
              <a:rPr lang="en-GB" sz="2000" kern="0" dirty="0">
                <a:effectLst/>
                <a:latin typeface="Calibri "/>
                <a:ea typeface="Times New Roman" panose="02020603050405020304" pitchFamily="18" charset="0"/>
                <a:cs typeface="Open Sans" panose="020B0606030504020204" pitchFamily="34" charset="0"/>
              </a:rPr>
              <a:t>Friday 8</a:t>
            </a:r>
            <a:r>
              <a:rPr lang="en-GB" sz="2000" kern="0" baseline="30000" dirty="0">
                <a:effectLst/>
                <a:latin typeface="Calibri "/>
                <a:ea typeface="Times New Roman" panose="02020603050405020304" pitchFamily="18" charset="0"/>
                <a:cs typeface="Open Sans" panose="020B0606030504020204" pitchFamily="34" charset="0"/>
              </a:rPr>
              <a:t>th</a:t>
            </a:r>
            <a:r>
              <a:rPr lang="en-GB" sz="2000" kern="0" dirty="0">
                <a:effectLst/>
                <a:latin typeface="Calibri "/>
                <a:ea typeface="Times New Roman" panose="02020603050405020304" pitchFamily="18" charset="0"/>
                <a:cs typeface="Open Sans" panose="020B0606030504020204" pitchFamily="34" charset="0"/>
              </a:rPr>
              <a:t> December 2023 at 2:30pm - </a:t>
            </a:r>
            <a:r>
              <a:rPr lang="en-US" sz="1600" u="sng" kern="100" dirty="0">
                <a:solidFill>
                  <a:srgbClr val="6264A7"/>
                </a:solidFill>
                <a:effectLst/>
                <a:latin typeface="Calibri "/>
                <a:ea typeface="Calibri" panose="020F0502020204030204" pitchFamily="34" charset="0"/>
                <a:cs typeface="Times New Roman" panose="02020603050405020304" pitchFamily="18" charset="0"/>
                <a:hlinkClick r:id="rId5"/>
              </a:rPr>
              <a:t>Click here to join the meeting</a:t>
            </a:r>
            <a:r>
              <a:rPr lang="en-US" kern="100" dirty="0">
                <a:solidFill>
                  <a:srgbClr val="252424"/>
                </a:solidFill>
                <a:effectLst/>
                <a:latin typeface="Calibri "/>
                <a:ea typeface="Calibri" panose="020F0502020204030204" pitchFamily="34" charset="0"/>
                <a:cs typeface="Times New Roman" panose="02020603050405020304" pitchFamily="18" charset="0"/>
              </a:rPr>
              <a:t> </a:t>
            </a:r>
            <a:endParaRPr lang="en-GB" kern="100" dirty="0">
              <a:effectLst/>
              <a:latin typeface="Calibri "/>
              <a:ea typeface="Calibri" panose="020F0502020204030204" pitchFamily="34" charset="0"/>
              <a:cs typeface="Times New Roman" panose="02020603050405020304" pitchFamily="18" charset="0"/>
            </a:endParaRPr>
          </a:p>
          <a:p>
            <a:pPr>
              <a:lnSpc>
                <a:spcPct val="107000"/>
              </a:lnSpc>
              <a:spcAft>
                <a:spcPts val="800"/>
              </a:spcAft>
            </a:pPr>
            <a:r>
              <a:rPr lang="en-GB" sz="2000" kern="0" dirty="0">
                <a:effectLst/>
                <a:latin typeface="Calibri "/>
                <a:ea typeface="Times New Roman" panose="02020603050405020304" pitchFamily="18" charset="0"/>
                <a:cs typeface="Open Sans" panose="020B0606030504020204" pitchFamily="34" charset="0"/>
              </a:rPr>
              <a:t>Wednesday 21</a:t>
            </a:r>
            <a:r>
              <a:rPr lang="en-GB" sz="2000" kern="0" baseline="30000" dirty="0">
                <a:effectLst/>
                <a:latin typeface="Calibri "/>
                <a:ea typeface="Times New Roman" panose="02020603050405020304" pitchFamily="18" charset="0"/>
                <a:cs typeface="Open Sans" panose="020B0606030504020204" pitchFamily="34" charset="0"/>
              </a:rPr>
              <a:t>st</a:t>
            </a:r>
            <a:r>
              <a:rPr lang="en-GB" sz="2000" kern="0" dirty="0">
                <a:effectLst/>
                <a:latin typeface="Calibri "/>
                <a:ea typeface="Times New Roman" panose="02020603050405020304" pitchFamily="18" charset="0"/>
                <a:cs typeface="Open Sans" panose="020B0606030504020204" pitchFamily="34" charset="0"/>
              </a:rPr>
              <a:t> February 2024 at 10:30am - </a:t>
            </a:r>
            <a:r>
              <a:rPr lang="en-US" sz="1600" u="sng" kern="100" dirty="0">
                <a:solidFill>
                  <a:srgbClr val="6264A7"/>
                </a:solidFill>
                <a:effectLst/>
                <a:latin typeface="Calibri "/>
                <a:ea typeface="Calibri" panose="020F0502020204030204" pitchFamily="34" charset="0"/>
                <a:cs typeface="Times New Roman" panose="02020603050405020304" pitchFamily="18" charset="0"/>
                <a:hlinkClick r:id="rId6"/>
              </a:rPr>
              <a:t>Click here to join the meeting</a:t>
            </a:r>
            <a:r>
              <a:rPr lang="en-US" kern="100" dirty="0">
                <a:solidFill>
                  <a:srgbClr val="252424"/>
                </a:solidFill>
                <a:effectLst/>
                <a:latin typeface="Calibri "/>
                <a:ea typeface="Calibri" panose="020F0502020204030204" pitchFamily="34" charset="0"/>
                <a:cs typeface="Times New Roman" panose="02020603050405020304" pitchFamily="18" charset="0"/>
              </a:rPr>
              <a:t> </a:t>
            </a:r>
            <a:endParaRPr lang="en-GB" kern="100" dirty="0">
              <a:effectLst/>
              <a:latin typeface="Calibri "/>
              <a:ea typeface="Calibri" panose="020F0502020204030204" pitchFamily="34" charset="0"/>
              <a:cs typeface="Times New Roman" panose="02020603050405020304" pitchFamily="18" charset="0"/>
            </a:endParaRPr>
          </a:p>
          <a:p>
            <a:pPr>
              <a:lnSpc>
                <a:spcPct val="107000"/>
              </a:lnSpc>
              <a:spcAft>
                <a:spcPts val="800"/>
              </a:spcAft>
            </a:pPr>
            <a:r>
              <a:rPr lang="en-GB" sz="2000" kern="0" dirty="0">
                <a:effectLst/>
                <a:latin typeface="Calibri "/>
                <a:ea typeface="Times New Roman" panose="02020603050405020304" pitchFamily="18" charset="0"/>
                <a:cs typeface="Open Sans" panose="020B0606030504020204" pitchFamily="34" charset="0"/>
              </a:rPr>
              <a:t>Friday 19</a:t>
            </a:r>
            <a:r>
              <a:rPr lang="en-GB" sz="2000" kern="0" baseline="30000" dirty="0">
                <a:effectLst/>
                <a:latin typeface="Calibri "/>
                <a:ea typeface="Times New Roman" panose="02020603050405020304" pitchFamily="18" charset="0"/>
                <a:cs typeface="Open Sans" panose="020B0606030504020204" pitchFamily="34" charset="0"/>
              </a:rPr>
              <a:t>th</a:t>
            </a:r>
            <a:r>
              <a:rPr lang="en-GB" sz="2000" kern="0" dirty="0">
                <a:effectLst/>
                <a:latin typeface="Calibri "/>
                <a:ea typeface="Times New Roman" panose="02020603050405020304" pitchFamily="18" charset="0"/>
                <a:cs typeface="Open Sans" panose="020B0606030504020204" pitchFamily="34" charset="0"/>
              </a:rPr>
              <a:t> April 2024 at 2:30pm - </a:t>
            </a:r>
            <a:r>
              <a:rPr lang="en-US" sz="1600" u="sng" kern="100" dirty="0">
                <a:solidFill>
                  <a:srgbClr val="6264A7"/>
                </a:solidFill>
                <a:effectLst/>
                <a:latin typeface="Calibri "/>
                <a:ea typeface="Calibri" panose="020F0502020204030204" pitchFamily="34" charset="0"/>
                <a:cs typeface="Times New Roman" panose="02020603050405020304" pitchFamily="18" charset="0"/>
                <a:hlinkClick r:id="rId7"/>
              </a:rPr>
              <a:t>Click here to join the meeting</a:t>
            </a:r>
            <a:r>
              <a:rPr lang="en-US" kern="100" dirty="0">
                <a:solidFill>
                  <a:srgbClr val="252424"/>
                </a:solidFill>
                <a:effectLst/>
                <a:latin typeface="Calibri "/>
                <a:ea typeface="Calibri" panose="020F0502020204030204" pitchFamily="34" charset="0"/>
                <a:cs typeface="Times New Roman" panose="02020603050405020304" pitchFamily="18" charset="0"/>
              </a:rPr>
              <a:t> </a:t>
            </a:r>
            <a:endParaRPr lang="en-GB" kern="100" dirty="0">
              <a:effectLst/>
              <a:latin typeface="Calibri "/>
              <a:ea typeface="Calibri" panose="020F0502020204030204" pitchFamily="34" charset="0"/>
              <a:cs typeface="Times New Roman" panose="02020603050405020304" pitchFamily="18" charset="0"/>
            </a:endParaRPr>
          </a:p>
          <a:p>
            <a:pPr fontAlgn="base">
              <a:lnSpc>
                <a:spcPct val="107000"/>
              </a:lnSpc>
              <a:spcAft>
                <a:spcPts val="1500"/>
              </a:spcAft>
            </a:pPr>
            <a:r>
              <a:rPr lang="en-GB" sz="2000" kern="0" dirty="0">
                <a:solidFill>
                  <a:srgbClr val="000000"/>
                </a:solidFill>
                <a:effectLst/>
                <a:latin typeface="Calibri "/>
                <a:ea typeface="Times New Roman" panose="02020603050405020304" pitchFamily="18" charset="0"/>
                <a:cs typeface="Open Sans" panose="020B0606030504020204" pitchFamily="34" charset="0"/>
              </a:rPr>
              <a:t>Wednesday 12</a:t>
            </a:r>
            <a:r>
              <a:rPr lang="en-GB" sz="2000" kern="0" baseline="30000" dirty="0">
                <a:solidFill>
                  <a:srgbClr val="000000"/>
                </a:solidFill>
                <a:effectLst/>
                <a:latin typeface="Calibri "/>
                <a:ea typeface="Times New Roman" panose="02020603050405020304" pitchFamily="18" charset="0"/>
                <a:cs typeface="Open Sans" panose="020B0606030504020204" pitchFamily="34" charset="0"/>
              </a:rPr>
              <a:t>th</a:t>
            </a:r>
            <a:r>
              <a:rPr lang="en-GB" sz="2000" kern="0" dirty="0">
                <a:solidFill>
                  <a:srgbClr val="000000"/>
                </a:solidFill>
                <a:effectLst/>
                <a:latin typeface="Calibri "/>
                <a:ea typeface="Times New Roman" panose="02020603050405020304" pitchFamily="18" charset="0"/>
                <a:cs typeface="Open Sans" panose="020B0606030504020204" pitchFamily="34" charset="0"/>
              </a:rPr>
              <a:t> June 2024 at 10:30am - </a:t>
            </a:r>
            <a:r>
              <a:rPr lang="en-US" sz="1600" u="sng" kern="100" dirty="0">
                <a:solidFill>
                  <a:srgbClr val="6264A7"/>
                </a:solidFill>
                <a:effectLst/>
                <a:latin typeface="Calibri "/>
                <a:ea typeface="Calibri" panose="020F0502020204030204" pitchFamily="34" charset="0"/>
                <a:cs typeface="Times New Roman" panose="02020603050405020304" pitchFamily="18" charset="0"/>
                <a:hlinkClick r:id="rId8"/>
              </a:rPr>
              <a:t>Click here to join the meeting</a:t>
            </a:r>
            <a:endParaRPr lang="en-GB" kern="100" dirty="0">
              <a:effectLst/>
              <a:latin typeface="Calibri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9384950"/>
      </p:ext>
    </p:extLst>
  </p:cSld>
  <p:clrMapOvr>
    <a:masterClrMapping/>
  </p:clrMapOvr>
  <mc:AlternateContent xmlns:mc="http://schemas.openxmlformats.org/markup-compatibility/2006" xmlns:p14="http://schemas.microsoft.com/office/powerpoint/2010/main">
    <mc:Choice Requires="p14">
      <p:transition spd="slow" p14:dur="2000" advTm="123743"/>
    </mc:Choice>
    <mc:Fallback xmlns="">
      <p:transition spd="slow" advTm="12374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7C02B02-6D16-3207-6162-FE9B5412F9CB}"/>
              </a:ext>
            </a:extLst>
          </p:cNvPr>
          <p:cNvSpPr>
            <a:spLocks noGrp="1"/>
          </p:cNvSpPr>
          <p:nvPr>
            <p:ph type="title"/>
          </p:nvPr>
        </p:nvSpPr>
        <p:spPr>
          <a:xfrm>
            <a:off x="488524" y="345523"/>
            <a:ext cx="7653469" cy="1231405"/>
          </a:xfrm>
        </p:spPr>
        <p:txBody>
          <a:bodyPr>
            <a:normAutofit/>
          </a:bodyPr>
          <a:lstStyle/>
          <a:p>
            <a:r>
              <a:rPr lang="en-GB" sz="4800" b="1">
                <a:solidFill>
                  <a:schemeClr val="tx2"/>
                </a:solidFill>
                <a:effectLst>
                  <a:outerShdw blurRad="38100" dist="38100" dir="2700000" algn="tl">
                    <a:srgbClr val="000000">
                      <a:alpha val="43137"/>
                    </a:srgbClr>
                  </a:outerShdw>
                </a:effectLst>
                <a:latin typeface="+mn-lt"/>
              </a:rPr>
              <a:t>Points to remember </a:t>
            </a:r>
          </a:p>
        </p:txBody>
      </p:sp>
      <p:sp>
        <p:nvSpPr>
          <p:cNvPr id="3" name="Content Placeholder 2">
            <a:extLst>
              <a:ext uri="{FF2B5EF4-FFF2-40B4-BE49-F238E27FC236}">
                <a16:creationId xmlns:a16="http://schemas.microsoft.com/office/drawing/2014/main" id="{0FC07F90-2916-BCEA-E863-CB330030D309}"/>
              </a:ext>
            </a:extLst>
          </p:cNvPr>
          <p:cNvSpPr>
            <a:spLocks noGrp="1"/>
          </p:cNvSpPr>
          <p:nvPr>
            <p:ph idx="1"/>
          </p:nvPr>
        </p:nvSpPr>
        <p:spPr>
          <a:xfrm>
            <a:off x="521618" y="1374952"/>
            <a:ext cx="10927545" cy="5230368"/>
          </a:xfrm>
        </p:spPr>
        <p:txBody>
          <a:bodyPr anchor="ctr">
            <a:normAutofit/>
          </a:bodyPr>
          <a:lstStyle/>
          <a:p>
            <a:r>
              <a:rPr lang="en-GB" sz="2400" dirty="0">
                <a:solidFill>
                  <a:schemeClr val="tx2"/>
                </a:solidFill>
              </a:rPr>
              <a:t>The referral process is now operational </a:t>
            </a:r>
          </a:p>
          <a:p>
            <a:r>
              <a:rPr lang="en-GB" sz="2400" dirty="0">
                <a:solidFill>
                  <a:schemeClr val="tx2"/>
                </a:solidFill>
              </a:rPr>
              <a:t>You can contact your Link Attendance Officer to discuss a case before referral</a:t>
            </a:r>
          </a:p>
          <a:p>
            <a:r>
              <a:rPr lang="en-GB" sz="2400" dirty="0">
                <a:solidFill>
                  <a:schemeClr val="tx2"/>
                </a:solidFill>
              </a:rPr>
              <a:t>The Gateway referral system, will enable the Attendance Service to run reports and target support</a:t>
            </a:r>
          </a:p>
          <a:p>
            <a:r>
              <a:rPr lang="en-GB" sz="2400" dirty="0">
                <a:solidFill>
                  <a:schemeClr val="tx2"/>
                </a:solidFill>
              </a:rPr>
              <a:t>Targeting Support meetings will take place termly </a:t>
            </a:r>
          </a:p>
          <a:p>
            <a:r>
              <a:rPr lang="en-GB" sz="2400" dirty="0">
                <a:solidFill>
                  <a:schemeClr val="tx2"/>
                </a:solidFill>
              </a:rPr>
              <a:t>Your Link Attendance Officer will discuss potential referrals with you as part of the termly meet, and then ask you to submit </a:t>
            </a:r>
          </a:p>
          <a:p>
            <a:r>
              <a:rPr lang="en-GB" sz="2400" dirty="0">
                <a:solidFill>
                  <a:schemeClr val="tx2"/>
                </a:solidFill>
              </a:rPr>
              <a:t>You can make a referral at any time – please try to ensure school has carried out advised escalation process before making a referral</a:t>
            </a:r>
          </a:p>
          <a:p>
            <a:r>
              <a:rPr lang="en-GB" sz="2400" b="1" dirty="0">
                <a:effectLst/>
                <a:latin typeface="Calibri" panose="020F0502020204030204" pitchFamily="34" charset="0"/>
                <a:ea typeface="Calibri" panose="020F0502020204030204" pitchFamily="34" charset="0"/>
                <a:cs typeface="Times New Roman" panose="02020603050405020304" pitchFamily="18" charset="0"/>
              </a:rPr>
              <a:t>If your case falls outside of these parameters but you feel it may still need to be referred</a:t>
            </a:r>
            <a:r>
              <a:rPr lang="en-GB" sz="2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please discuss with your Link Attendance Officer </a:t>
            </a:r>
          </a:p>
        </p:txBody>
      </p:sp>
    </p:spTree>
    <p:extLst>
      <p:ext uri="{BB962C8B-B14F-4D97-AF65-F5344CB8AC3E}">
        <p14:creationId xmlns:p14="http://schemas.microsoft.com/office/powerpoint/2010/main" val="309446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6" end="6"/>
                                            </p:txEl>
                                          </p:spTgt>
                                        </p:tgtEl>
                                      </p:cBhvr>
                                    </p:animEffect>
                                    <p:animScale>
                                      <p:cBhvr>
                                        <p:cTn id="7" dur="250" autoRev="1" fill="hold"/>
                                        <p:tgtEl>
                                          <p:spTgt spid="3">
                                            <p:txEl>
                                              <p:pRg st="6" end="6"/>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3ABBBB-7ABF-2BA1-3354-8B5D620FE1F4}"/>
              </a:ext>
            </a:extLst>
          </p:cNvPr>
          <p:cNvSpPr>
            <a:spLocks noGrp="1"/>
          </p:cNvSpPr>
          <p:nvPr>
            <p:ph type="title"/>
          </p:nvPr>
        </p:nvSpPr>
        <p:spPr>
          <a:xfrm>
            <a:off x="645064" y="525982"/>
            <a:ext cx="4282983" cy="1200361"/>
          </a:xfrm>
        </p:spPr>
        <p:txBody>
          <a:bodyPr anchor="b">
            <a:normAutofit/>
          </a:bodyPr>
          <a:lstStyle/>
          <a:p>
            <a:r>
              <a:rPr lang="en-GB" sz="3600" b="1" dirty="0"/>
              <a:t>Severely Absent – </a:t>
            </a:r>
            <a:r>
              <a:rPr lang="en-GB" sz="3600" b="1" dirty="0">
                <a:latin typeface="+mn-lt"/>
              </a:rPr>
              <a:t>multi</a:t>
            </a:r>
            <a:r>
              <a:rPr lang="en-GB" sz="3600" b="1" dirty="0"/>
              <a:t> agency panel</a:t>
            </a:r>
          </a:p>
        </p:txBody>
      </p:sp>
      <p:sp>
        <p:nvSpPr>
          <p:cNvPr id="21"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7B9F76-958A-6610-3B01-D5CF6A1154D4}"/>
              </a:ext>
            </a:extLst>
          </p:cNvPr>
          <p:cNvSpPr>
            <a:spLocks noGrp="1"/>
          </p:cNvSpPr>
          <p:nvPr>
            <p:ph idx="1"/>
          </p:nvPr>
        </p:nvSpPr>
        <p:spPr>
          <a:xfrm>
            <a:off x="616532" y="1991684"/>
            <a:ext cx="4752893" cy="3776498"/>
          </a:xfrm>
        </p:spPr>
        <p:txBody>
          <a:bodyPr anchor="ctr">
            <a:normAutofit/>
          </a:bodyPr>
          <a:lstStyle/>
          <a:p>
            <a:r>
              <a:rPr lang="en-GB" sz="1800" dirty="0"/>
              <a:t>The Attendance Team will be closely monitoring data for Severely Absent pupils. </a:t>
            </a:r>
          </a:p>
          <a:p>
            <a:r>
              <a:rPr lang="en-GB" sz="1800" dirty="0"/>
              <a:t>Pupils with &lt;50% attendance will be now be discussed at a multi-agency panel. </a:t>
            </a:r>
          </a:p>
          <a:p>
            <a:r>
              <a:rPr lang="en-GB" sz="1800" dirty="0"/>
              <a:t>The Panel will meet half-termly at Perceval House to discuss cases.</a:t>
            </a:r>
          </a:p>
          <a:p>
            <a:r>
              <a:rPr lang="en-GB" sz="1800" dirty="0"/>
              <a:t>The Panel will include Lucinda Poole, (Head of Attendance and CME) and professionals from key Local Authority teams i.e., SAFE, The Virtual school, ECIRS, EHAP, SEND, Health Improvement Team etc. School will be invited to attend. </a:t>
            </a:r>
          </a:p>
          <a:p>
            <a:endParaRPr lang="en-GB" sz="1800" dirty="0"/>
          </a:p>
        </p:txBody>
      </p:sp>
      <p:sp>
        <p:nvSpPr>
          <p:cNvPr id="22"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F47DC0A3-58F9-F9DF-D970-99B041BFD196}"/>
              </a:ext>
            </a:extLst>
          </p:cNvPr>
          <p:cNvPicPr>
            <a:picLocks noChangeAspect="1"/>
          </p:cNvPicPr>
          <p:nvPr/>
        </p:nvPicPr>
        <p:blipFill rotWithShape="1">
          <a:blip r:embed="rId3"/>
          <a:srcRect l="8495" t="32925" r="12602" b="20272"/>
          <a:stretch/>
        </p:blipFill>
        <p:spPr>
          <a:xfrm>
            <a:off x="6044044" y="4747292"/>
            <a:ext cx="5628018" cy="1877838"/>
          </a:xfrm>
          <a:prstGeom prst="rect">
            <a:avLst/>
          </a:prstGeom>
        </p:spPr>
      </p:pic>
      <p:sp>
        <p:nvSpPr>
          <p:cNvPr id="6" name="TextBox 5">
            <a:extLst>
              <a:ext uri="{FF2B5EF4-FFF2-40B4-BE49-F238E27FC236}">
                <a16:creationId xmlns:a16="http://schemas.microsoft.com/office/drawing/2014/main" id="{EBA3E93C-10AA-D5C4-B498-EC26D9283CC3}"/>
              </a:ext>
            </a:extLst>
          </p:cNvPr>
          <p:cNvSpPr txBox="1"/>
          <p:nvPr/>
        </p:nvSpPr>
        <p:spPr>
          <a:xfrm>
            <a:off x="6044044" y="334726"/>
            <a:ext cx="5300651" cy="4801314"/>
          </a:xfrm>
          <a:prstGeom prst="rect">
            <a:avLst/>
          </a:prstGeom>
          <a:noFill/>
        </p:spPr>
        <p:txBody>
          <a:bodyPr wrap="square" rtlCol="0">
            <a:spAutoFit/>
          </a:bodyPr>
          <a:lstStyle/>
          <a:p>
            <a:pPr marL="285750" indent="-285750">
              <a:buFont typeface="Arial" panose="020B0604020202020204" pitchFamily="34" charset="0"/>
              <a:buChar char="•"/>
            </a:pPr>
            <a:r>
              <a:rPr lang="en-GB" dirty="0"/>
              <a:t>SA pupils should be flagged up and discussed as part of termly Targeting Support Meeting.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Referrals should be made via Gateway.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SA pupils may also be CMOE, and a plan may already be in place, in which case they will only be discussed at Panel if the existing plan is not working.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Panel members will agree a joint approach in the best interests of the child and considering the work that has already been undertaken. The Panel will decide how to proceed i.e., progression to prosecution, or what key services need to work further with the family. </a:t>
            </a:r>
          </a:p>
          <a:p>
            <a:endParaRPr lang="en-GB" dirty="0"/>
          </a:p>
        </p:txBody>
      </p:sp>
    </p:spTree>
    <p:extLst>
      <p:ext uri="{BB962C8B-B14F-4D97-AF65-F5344CB8AC3E}">
        <p14:creationId xmlns:p14="http://schemas.microsoft.com/office/powerpoint/2010/main" val="178707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65F1D-D7CE-3DF8-8515-5BA3DED9D9C7}"/>
              </a:ext>
            </a:extLst>
          </p:cNvPr>
          <p:cNvSpPr>
            <a:spLocks noGrp="1"/>
          </p:cNvSpPr>
          <p:nvPr>
            <p:ph type="title"/>
          </p:nvPr>
        </p:nvSpPr>
        <p:spPr>
          <a:xfrm>
            <a:off x="876693" y="741391"/>
            <a:ext cx="4597747" cy="1616203"/>
          </a:xfrm>
        </p:spPr>
        <p:txBody>
          <a:bodyPr anchor="b">
            <a:normAutofit/>
          </a:bodyPr>
          <a:lstStyle/>
          <a:p>
            <a:r>
              <a:rPr lang="en-GB" sz="3200" b="1"/>
              <a:t>Quick poll</a:t>
            </a:r>
          </a:p>
        </p:txBody>
      </p:sp>
      <p:sp>
        <p:nvSpPr>
          <p:cNvPr id="3" name="Content Placeholder 2">
            <a:extLst>
              <a:ext uri="{FF2B5EF4-FFF2-40B4-BE49-F238E27FC236}">
                <a16:creationId xmlns:a16="http://schemas.microsoft.com/office/drawing/2014/main" id="{BCB06CCB-DF7C-C58A-B52C-A0C8AC1A5531}"/>
              </a:ext>
            </a:extLst>
          </p:cNvPr>
          <p:cNvSpPr>
            <a:spLocks noGrp="1"/>
          </p:cNvSpPr>
          <p:nvPr>
            <p:ph idx="1"/>
          </p:nvPr>
        </p:nvSpPr>
        <p:spPr>
          <a:xfrm>
            <a:off x="876693" y="2533476"/>
            <a:ext cx="4597746" cy="3447832"/>
          </a:xfrm>
        </p:spPr>
        <p:txBody>
          <a:bodyPr anchor="t">
            <a:normAutofit/>
          </a:bodyPr>
          <a:lstStyle/>
          <a:p>
            <a:pPr marL="0" indent="0">
              <a:buNone/>
            </a:pPr>
            <a:r>
              <a:rPr lang="en-GB" sz="2000"/>
              <a:t>How supported do you feel within your school on managing attendance and preparedness for the new guidance?</a:t>
            </a:r>
          </a:p>
        </p:txBody>
      </p:sp>
      <p:pic>
        <p:nvPicPr>
          <p:cNvPr id="5" name="Graphic 4" descr="Bar chart with solid fill">
            <a:extLst>
              <a:ext uri="{FF2B5EF4-FFF2-40B4-BE49-F238E27FC236}">
                <a16:creationId xmlns:a16="http://schemas.microsoft.com/office/drawing/2014/main" id="{0B5B177C-0EBF-6DDF-41A4-004F28F28B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1137" y="867064"/>
            <a:ext cx="5048790" cy="5048790"/>
          </a:xfrm>
          <a:prstGeom prst="rect">
            <a:avLst/>
          </a:prstGeom>
        </p:spPr>
      </p:pic>
      <p:grpSp>
        <p:nvGrpSpPr>
          <p:cNvPr id="10" name="Group 9">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1" name="Rectangle 10">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312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1032" name="Rectangle 1031">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1026" name="ClipboardAsImage">
            <a:extLst>
              <a:ext uri="{FF2B5EF4-FFF2-40B4-BE49-F238E27FC236}">
                <a16:creationId xmlns:a16="http://schemas.microsoft.com/office/drawing/2014/main" id="{466A7480-9B96-4D3D-E090-0BB0E05661B5}"/>
              </a:ext>
            </a:extLst>
          </p:cNvPr>
          <p:cNvPicPr>
            <a:picLocks noGrp="1" noChangeAspect="1" noChangeArrowheads="1"/>
          </p:cNvPicPr>
          <p:nvPr>
            <p:ph idx="1"/>
          </p:nvPr>
        </p:nvPicPr>
        <p:blipFill rotWithShape="1">
          <a:blip r:embed="rId3">
            <a:alphaModFix amt="59000"/>
            <a:extLst>
              <a:ext uri="{28A0092B-C50C-407E-A947-70E740481C1C}">
                <a14:useLocalDpi xmlns:a14="http://schemas.microsoft.com/office/drawing/2010/main" val="0"/>
              </a:ext>
            </a:extLst>
          </a:blip>
          <a:srcRect r="428" b="2"/>
          <a:stretch/>
        </p:blipFill>
        <p:spPr bwMode="auto">
          <a:xfrm>
            <a:off x="20" y="-7624"/>
            <a:ext cx="12191981" cy="68873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160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2252FC-D383-9B0A-465F-2FAECF5A159B}"/>
              </a:ext>
            </a:extLst>
          </p:cNvPr>
          <p:cNvSpPr txBox="1">
            <a:spLocks noGrp="1"/>
          </p:cNvSpPr>
          <p:nvPr>
            <p:ph type="title"/>
          </p:nvPr>
        </p:nvSpPr>
        <p:spPr>
          <a:xfrm>
            <a:off x="640080" y="325369"/>
            <a:ext cx="4368602" cy="1956841"/>
          </a:xfrm>
        </p:spPr>
        <p:txBody>
          <a:bodyPr vert="horz" lIns="91440" tIns="45720" rIns="91440" bIns="45720" rtlCol="0" anchor="b" anchorCtr="1">
            <a:normAutofit/>
          </a:bodyPr>
          <a:lstStyle/>
          <a:p>
            <a:pPr lvl="0"/>
            <a:r>
              <a:rPr lang="en-US" sz="5400"/>
              <a:t>Questions</a:t>
            </a:r>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3D431DC-A2A4-2576-4FD0-882C4B062CC9}"/>
              </a:ext>
            </a:extLst>
          </p:cNvPr>
          <p:cNvSpPr txBox="1">
            <a:spLocks/>
          </p:cNvSpPr>
          <p:nvPr/>
        </p:nvSpPr>
        <p:spPr>
          <a:xfrm>
            <a:off x="640080" y="2872899"/>
            <a:ext cx="4243589" cy="3320668"/>
          </a:xfrm>
          <a:prstGeom prst="rect">
            <a:avLst/>
          </a:prstGeom>
        </p:spPr>
        <p:txBody>
          <a:bodyPr vert="horz" lIns="91440" tIns="45720" rIns="91440" bIns="45720" rtlCol="0"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600" b="1" dirty="0">
                <a:ea typeface="+mn-ea"/>
                <a:cs typeface="+mn-cs"/>
              </a:rPr>
              <a:t>Slides will be emailed to all participants and made available on </a:t>
            </a:r>
            <a:r>
              <a:rPr lang="en-US" sz="1600" b="1" dirty="0" err="1">
                <a:ea typeface="+mn-ea"/>
                <a:cs typeface="+mn-cs"/>
              </a:rPr>
              <a:t>egfl</a:t>
            </a:r>
            <a:r>
              <a:rPr lang="en-US" sz="1600" b="1" dirty="0">
                <a:ea typeface="+mn-ea"/>
                <a:cs typeface="+mn-cs"/>
              </a:rPr>
              <a:t> here: </a:t>
            </a:r>
            <a:r>
              <a:rPr lang="en-GB" sz="1600" b="1" dirty="0">
                <a:hlinkClick r:id="rId3"/>
              </a:rPr>
              <a:t>Ealing school attendance network meeting | Ealing Grid for Learning (egfl.org.uk)</a:t>
            </a:r>
            <a:endParaRPr lang="en-US" sz="1600" b="1" dirty="0">
              <a:ea typeface="+mn-ea"/>
              <a:cs typeface="+mn-cs"/>
            </a:endParaRPr>
          </a:p>
        </p:txBody>
      </p:sp>
      <p:pic>
        <p:nvPicPr>
          <p:cNvPr id="3" name="Content Placeholder 4" descr="Magnifying glass and question mark">
            <a:extLst>
              <a:ext uri="{FF2B5EF4-FFF2-40B4-BE49-F238E27FC236}">
                <a16:creationId xmlns:a16="http://schemas.microsoft.com/office/drawing/2014/main" id="{B3E586C2-01AF-176B-9875-FA909169FDDC}"/>
              </a:ext>
            </a:extLst>
          </p:cNvPr>
          <p:cNvPicPr>
            <a:picLocks noGrp="1" noChangeAspect="1"/>
          </p:cNvPicPr>
          <p:nvPr>
            <p:ph idx="1"/>
          </p:nvPr>
        </p:nvPicPr>
        <p:blipFill rotWithShape="1">
          <a:blip r:embed="rId4"/>
          <a:srcRect l="23463" r="2011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name="Slide3">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2D4C27F-41E6-5107-A348-E5B096584180}"/>
              </a:ext>
            </a:extLst>
          </p:cNvPr>
          <p:cNvSpPr>
            <a:spLocks noMove="1" noResize="1"/>
          </p:cNvSpPr>
          <p:nvPr/>
        </p:nvSpPr>
        <p:spPr>
          <a:xfrm>
            <a:off x="0" y="0"/>
            <a:ext cx="12188952" cy="6858000"/>
          </a:xfrm>
          <a:prstGeom prst="rect">
            <a:avLst/>
          </a:prstGeom>
          <a:solidFill>
            <a:srgbClr val="FFFFFF"/>
          </a:solidFill>
          <a:ln cap="flat">
            <a:noFill/>
            <a:prstDash val="solid"/>
          </a:ln>
          <a:effectLst>
            <a:softEdge rad="31750"/>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40DAFEB6-3F6E-EB2B-BC27-F2ED4C76CABB}"/>
              </a:ext>
            </a:extLst>
          </p:cNvPr>
          <p:cNvSpPr txBox="1">
            <a:spLocks noGrp="1"/>
          </p:cNvSpPr>
          <p:nvPr>
            <p:ph type="title"/>
          </p:nvPr>
        </p:nvSpPr>
        <p:spPr>
          <a:xfrm>
            <a:off x="359897" y="202981"/>
            <a:ext cx="11446412" cy="1325559"/>
          </a:xfrm>
        </p:spPr>
        <p:txBody>
          <a:bodyPr anchorCtr="1">
            <a:normAutofit/>
          </a:bodyPr>
          <a:lstStyle/>
          <a:p>
            <a:pPr lvl="0" algn="ctr"/>
            <a:r>
              <a:rPr lang="en-GB" sz="6600" b="1" dirty="0"/>
              <a:t>Welcome</a:t>
            </a:r>
            <a:r>
              <a:rPr lang="en-GB" sz="4800" b="1" dirty="0"/>
              <a:t> </a:t>
            </a:r>
            <a:endParaRPr lang="en-GB" sz="13800" b="1" dirty="0"/>
          </a:p>
        </p:txBody>
      </p:sp>
      <p:sp>
        <p:nvSpPr>
          <p:cNvPr id="5" name="Content Placeholder 2">
            <a:extLst>
              <a:ext uri="{FF2B5EF4-FFF2-40B4-BE49-F238E27FC236}">
                <a16:creationId xmlns:a16="http://schemas.microsoft.com/office/drawing/2014/main" id="{6DA4BF31-58B5-AA70-858C-1C2D44A4CBDE}"/>
              </a:ext>
            </a:extLst>
          </p:cNvPr>
          <p:cNvSpPr txBox="1">
            <a:spLocks noGrp="1"/>
          </p:cNvSpPr>
          <p:nvPr>
            <p:ph idx="1"/>
          </p:nvPr>
        </p:nvSpPr>
        <p:spPr>
          <a:xfrm>
            <a:off x="643245" y="1695663"/>
            <a:ext cx="10879716" cy="4959356"/>
          </a:xfrm>
        </p:spPr>
        <p:txBody>
          <a:bodyPr>
            <a:normAutofit fontScale="92500" lnSpcReduction="20000"/>
          </a:bodyPr>
          <a:lstStyle/>
          <a:p>
            <a:pPr marL="0" lvl="0" indent="0">
              <a:lnSpc>
                <a:spcPct val="40000"/>
              </a:lnSpc>
              <a:buNone/>
            </a:pPr>
            <a:endParaRPr lang="en-GB" sz="1900" dirty="0"/>
          </a:p>
          <a:p>
            <a:pPr marL="0" lvl="0" indent="0">
              <a:lnSpc>
                <a:spcPct val="100000"/>
              </a:lnSpc>
              <a:buNone/>
            </a:pPr>
            <a:r>
              <a:rPr lang="en-GB" sz="3200" b="1" dirty="0"/>
              <a:t>Topics to be covered today</a:t>
            </a:r>
          </a:p>
          <a:p>
            <a:pPr>
              <a:lnSpc>
                <a:spcPct val="100000"/>
              </a:lnSpc>
              <a:buFontTx/>
              <a:buChar char="-"/>
            </a:pPr>
            <a:r>
              <a:rPr lang="en-GB" sz="3200" b="1" dirty="0"/>
              <a:t>New team members</a:t>
            </a:r>
          </a:p>
          <a:p>
            <a:pPr>
              <a:lnSpc>
                <a:spcPct val="100000"/>
              </a:lnSpc>
              <a:buFontTx/>
              <a:buChar char="-"/>
            </a:pPr>
            <a:r>
              <a:rPr lang="en-GB" sz="3200" b="1" dirty="0"/>
              <a:t>Guidance booklet</a:t>
            </a:r>
          </a:p>
          <a:p>
            <a:pPr>
              <a:lnSpc>
                <a:spcPct val="100000"/>
              </a:lnSpc>
              <a:buFontTx/>
              <a:buChar char="-"/>
            </a:pPr>
            <a:r>
              <a:rPr lang="en-GB" sz="3200" b="1" dirty="0"/>
              <a:t>Service Level Agreement</a:t>
            </a:r>
          </a:p>
          <a:p>
            <a:pPr>
              <a:lnSpc>
                <a:spcPct val="100000"/>
              </a:lnSpc>
              <a:buFontTx/>
              <a:buChar char="-"/>
            </a:pPr>
            <a:r>
              <a:rPr lang="en-GB" sz="3200" b="1" dirty="0"/>
              <a:t>Referral process - recap</a:t>
            </a:r>
          </a:p>
          <a:p>
            <a:pPr>
              <a:lnSpc>
                <a:spcPct val="100000"/>
              </a:lnSpc>
              <a:buFontTx/>
              <a:buChar char="-"/>
            </a:pPr>
            <a:r>
              <a:rPr lang="en-GB" sz="3200" b="1" dirty="0"/>
              <a:t>CMOE</a:t>
            </a:r>
            <a:endParaRPr lang="en-GB" sz="3200" dirty="0"/>
          </a:p>
          <a:p>
            <a:pPr>
              <a:lnSpc>
                <a:spcPct val="100000"/>
              </a:lnSpc>
              <a:buFontTx/>
              <a:buChar char="-"/>
            </a:pPr>
            <a:r>
              <a:rPr lang="en-GB" sz="3200" b="1" dirty="0"/>
              <a:t>Severely Absent – multi-agency panel</a:t>
            </a:r>
          </a:p>
          <a:p>
            <a:pPr>
              <a:lnSpc>
                <a:spcPct val="100000"/>
              </a:lnSpc>
              <a:buFontTx/>
              <a:buChar char="-"/>
            </a:pPr>
            <a:r>
              <a:rPr lang="en-GB" sz="3200" b="1" dirty="0"/>
              <a:t>Benchmark data</a:t>
            </a:r>
          </a:p>
          <a:p>
            <a:pPr>
              <a:lnSpc>
                <a:spcPct val="100000"/>
              </a:lnSpc>
              <a:buFontTx/>
              <a:buChar char="-"/>
            </a:pPr>
            <a:r>
              <a:rPr lang="en-GB" sz="3200" b="1" dirty="0"/>
              <a:t>Questions </a:t>
            </a:r>
          </a:p>
        </p:txBody>
      </p:sp>
      <p:sp>
        <p:nvSpPr>
          <p:cNvPr id="4" name="sketch line">
            <a:extLst>
              <a:ext uri="{FF2B5EF4-FFF2-40B4-BE49-F238E27FC236}">
                <a16:creationId xmlns:a16="http://schemas.microsoft.com/office/drawing/2014/main" id="{2216ED5C-D355-6B42-6985-67CED4004E19}"/>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Content Placeholder 2">
            <a:extLst>
              <a:ext uri="{FF2B5EF4-FFF2-40B4-BE49-F238E27FC236}">
                <a16:creationId xmlns:a16="http://schemas.microsoft.com/office/drawing/2014/main" id="{382A1E4A-8151-A62F-AD35-46B5EC972E74}"/>
              </a:ext>
            </a:extLst>
          </p:cNvPr>
          <p:cNvSpPr txBox="1">
            <a:spLocks/>
          </p:cNvSpPr>
          <p:nvPr/>
        </p:nvSpPr>
        <p:spPr>
          <a:xfrm>
            <a:off x="669033" y="1077682"/>
            <a:ext cx="10588624" cy="725536"/>
          </a:xfrm>
          <a:prstGeom prst="rect">
            <a:avLst/>
          </a:prstGeom>
          <a:noFill/>
          <a:ln>
            <a:noFill/>
          </a:ln>
        </p:spPr>
        <p:txBody>
          <a:bodyPr vert="horz" wrap="square" lIns="91440" tIns="45720" rIns="91440" bIns="45720" anchor="t" anchorCtr="0" compatLnSpc="1">
            <a:noAutofit/>
          </a:bodyPr>
          <a:lstStyle>
            <a:lvl1pPr marL="228590" marR="0" lvl="0" indent="-228590" algn="l" defTabSz="914372"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781" marR="0" lvl="1" indent="-228590" algn="l" defTabSz="914372"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2972" marR="0" lvl="2" indent="-228590" algn="l" defTabSz="914372"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163" marR="0" lvl="3" indent="-228590" algn="l" defTabSz="914372"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345" marR="0" lvl="4" indent="-228590" algn="l" defTabSz="914372"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40000"/>
              </a:lnSpc>
              <a:buFont typeface="Arial" pitchFamily="34"/>
              <a:buNone/>
            </a:pPr>
            <a:endParaRPr lang="en-GB" sz="2000" dirty="0"/>
          </a:p>
          <a:p>
            <a:pPr marL="0" indent="0" algn="ctr">
              <a:lnSpc>
                <a:spcPct val="40000"/>
              </a:lnSpc>
              <a:buFont typeface="Arial" pitchFamily="34"/>
              <a:buNone/>
            </a:pPr>
            <a:r>
              <a:rPr lang="en-GB" b="1" dirty="0">
                <a:solidFill>
                  <a:schemeClr val="accent2"/>
                </a:solidFill>
              </a:rPr>
              <a:t>This meeting will be recorded, and </a:t>
            </a:r>
            <a:r>
              <a:rPr lang="en-GB" b="1" u="sng" dirty="0">
                <a:solidFill>
                  <a:schemeClr val="accent2"/>
                </a:solidFill>
              </a:rPr>
              <a:t>slides will be shared </a:t>
            </a:r>
          </a:p>
        </p:txBody>
      </p:sp>
      <p:pic>
        <p:nvPicPr>
          <p:cNvPr id="10" name="Picture 9">
            <a:extLst>
              <a:ext uri="{FF2B5EF4-FFF2-40B4-BE49-F238E27FC236}">
                <a16:creationId xmlns:a16="http://schemas.microsoft.com/office/drawing/2014/main" id="{4DDCB4D9-FAFB-F68D-1F66-83AED7F7A488}"/>
              </a:ext>
            </a:extLst>
          </p:cNvPr>
          <p:cNvPicPr>
            <a:picLocks noChangeAspect="1"/>
          </p:cNvPicPr>
          <p:nvPr/>
        </p:nvPicPr>
        <p:blipFill rotWithShape="1">
          <a:blip r:embed="rId3"/>
          <a:srcRect l="67263" t="14343" r="9585" b="20707"/>
          <a:stretch/>
        </p:blipFill>
        <p:spPr>
          <a:xfrm>
            <a:off x="8881601" y="1966152"/>
            <a:ext cx="2376056" cy="4454236"/>
          </a:xfrm>
          <a:prstGeom prst="rect">
            <a:avLst/>
          </a:prstGeom>
          <a:effectLst>
            <a:outerShdw blurRad="50800" dist="38100" dir="5400000" algn="t" rotWithShape="0">
              <a:prstClr val="black">
                <a:alpha val="40000"/>
              </a:prstClr>
            </a:outerShdw>
          </a:effectLst>
        </p:spPr>
      </p:pic>
      <p:sp>
        <p:nvSpPr>
          <p:cNvPr id="6" name="TextBox 5">
            <a:extLst>
              <a:ext uri="{FF2B5EF4-FFF2-40B4-BE49-F238E27FC236}">
                <a16:creationId xmlns:a16="http://schemas.microsoft.com/office/drawing/2014/main" id="{FD6B50C9-EEC8-5092-A762-A147E8C47C65}"/>
              </a:ext>
            </a:extLst>
          </p:cNvPr>
          <p:cNvSpPr txBox="1"/>
          <p:nvPr/>
        </p:nvSpPr>
        <p:spPr>
          <a:xfrm>
            <a:off x="8881607" y="4175341"/>
            <a:ext cx="2376056" cy="1323439"/>
          </a:xfrm>
          <a:prstGeom prst="rect">
            <a:avLst/>
          </a:prstGeom>
          <a:noFill/>
        </p:spPr>
        <p:txBody>
          <a:bodyPr wrap="square" rtlCol="0">
            <a:spAutoFit/>
          </a:bodyPr>
          <a:lstStyle/>
          <a:p>
            <a:pPr algn="ctr"/>
            <a:r>
              <a:rPr lang="en-GB" sz="2000" b="1" dirty="0">
                <a:solidFill>
                  <a:schemeClr val="bg1"/>
                </a:solidFill>
              </a:rPr>
              <a:t>Please add questions to the chat throughout the presentation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par>
                                <p:cTn id="13" presetID="2" presetClass="entr" presetSubtype="4"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 calcmode="lin" valueType="num">
                                      <p:cBhvr additive="base">
                                        <p:cTn id="1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 calcmode="lin" valueType="num">
                                      <p:cBhvr additive="base">
                                        <p:cTn id="1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anim calcmode="lin" valueType="num">
                                      <p:cBhvr additive="base">
                                        <p:cTn id="2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750" tmFilter="0, 0; .2, .5; .8, .5; 1, 0"/>
                                        <p:tgtEl>
                                          <p:spTgt spid="6"/>
                                        </p:tgtEl>
                                      </p:cBhvr>
                                    </p:animEffect>
                                    <p:animScale>
                                      <p:cBhvr>
                                        <p:cTn id="33" dur="375" autoRev="1" fill="hold"/>
                                        <p:tgtEl>
                                          <p:spTgt spid="6"/>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10" presetClass="emph" presetSubtype="0" fill="hold" grpId="1" nodeType="clickEffect">
                                  <p:stCondLst>
                                    <p:cond delay="0"/>
                                  </p:stCondLst>
                                  <p:childTnLst>
                                    <p:anim calcmode="discrete" valueType="str">
                                      <p:cBhvr override="childStyle">
                                        <p:cTn id="37" dur="2000" fill="hold"/>
                                        <p:tgtEl>
                                          <p:spTgt spid="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name="Slide18">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44913EE-9646-5E2E-B7D0-B0301B74DEE2}"/>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A62B0D59-0B29-E8AD-6F15-C793F8E15C9C}"/>
              </a:ext>
            </a:extLst>
          </p:cNvPr>
          <p:cNvSpPr txBox="1">
            <a:spLocks noGrp="1"/>
          </p:cNvSpPr>
          <p:nvPr>
            <p:ph type="title"/>
          </p:nvPr>
        </p:nvSpPr>
        <p:spPr>
          <a:xfrm>
            <a:off x="198251" y="640820"/>
            <a:ext cx="3855412" cy="4894216"/>
          </a:xfrm>
        </p:spPr>
        <p:txBody>
          <a:bodyPr anchorCtr="1"/>
          <a:lstStyle/>
          <a:p>
            <a:pPr lvl="0" algn="ctr"/>
            <a:r>
              <a:rPr lang="en-GB" sz="4800" b="1">
                <a:latin typeface="Lucida Bright" panose="02040602050505020304" pitchFamily="18" charset="0"/>
              </a:rPr>
              <a:t>Useful Links</a:t>
            </a:r>
            <a:br>
              <a:rPr lang="en-GB" sz="5400" b="1"/>
            </a:br>
            <a:endParaRPr lang="en-GB" sz="5400" b="1"/>
          </a:p>
        </p:txBody>
      </p:sp>
      <p:graphicFrame>
        <p:nvGraphicFramePr>
          <p:cNvPr id="5" name="Table 14">
            <a:extLst>
              <a:ext uri="{FF2B5EF4-FFF2-40B4-BE49-F238E27FC236}">
                <a16:creationId xmlns:a16="http://schemas.microsoft.com/office/drawing/2014/main" id="{2172E3E5-E95D-E5BA-961D-D0C8AE1BC5F4}"/>
              </a:ext>
            </a:extLst>
          </p:cNvPr>
          <p:cNvGraphicFramePr>
            <a:graphicFrameLocks noGrp="1"/>
          </p:cNvGraphicFramePr>
          <p:nvPr>
            <p:ph idx="1"/>
            <p:extLst>
              <p:ext uri="{D42A27DB-BD31-4B8C-83A1-F6EECF244321}">
                <p14:modId xmlns:p14="http://schemas.microsoft.com/office/powerpoint/2010/main" val="3401379981"/>
              </p:ext>
            </p:extLst>
          </p:nvPr>
        </p:nvGraphicFramePr>
        <p:xfrm>
          <a:off x="4611446" y="766797"/>
          <a:ext cx="6096003" cy="3054026"/>
        </p:xfrm>
        <a:graphic>
          <a:graphicData uri="http://schemas.openxmlformats.org/drawingml/2006/table">
            <a:tbl>
              <a:tblPr firstRow="1" bandRow="1">
                <a:effectLst/>
                <a:tableStyleId>{21E4AEA4-8DFA-4A89-87EB-49C32662AFE0}</a:tableStyleId>
              </a:tblPr>
              <a:tblGrid>
                <a:gridCol w="6096003">
                  <a:extLst>
                    <a:ext uri="{9D8B030D-6E8A-4147-A177-3AD203B41FA5}">
                      <a16:colId xmlns:a16="http://schemas.microsoft.com/office/drawing/2014/main" val="3536594918"/>
                    </a:ext>
                  </a:extLst>
                </a:gridCol>
              </a:tblGrid>
              <a:tr h="514458">
                <a:tc>
                  <a:txBody>
                    <a:bodyPr/>
                    <a:lstStyle/>
                    <a:p>
                      <a:pPr lvl="0" algn="l"/>
                      <a:r>
                        <a:rPr lang="en-GB" sz="2000" b="0" dirty="0">
                          <a:solidFill>
                            <a:srgbClr val="000000"/>
                          </a:solidFill>
                          <a:hlinkClick r:id="rId3"/>
                        </a:rPr>
                        <a:t>Attendance Toolkit</a:t>
                      </a:r>
                      <a:endParaRPr lang="en-GB" sz="2000" b="0" dirty="0">
                        <a:solidFill>
                          <a:srgbClr val="000000"/>
                        </a:solidFill>
                      </a:endParaRPr>
                    </a:p>
                  </a:txBody>
                  <a:tcPr>
                    <a:solidFill>
                      <a:srgbClr val="95ABEA"/>
                    </a:solidFill>
                  </a:tcPr>
                </a:tc>
                <a:extLst>
                  <a:ext uri="{0D108BD9-81ED-4DB2-BD59-A6C34878D82A}">
                    <a16:rowId xmlns:a16="http://schemas.microsoft.com/office/drawing/2014/main" val="2384221165"/>
                  </a:ext>
                </a:extLst>
              </a:tr>
              <a:tr h="527888">
                <a:tc>
                  <a:txBody>
                    <a:bodyPr/>
                    <a:lstStyle/>
                    <a:p>
                      <a:pPr lvl="0" algn="l"/>
                      <a:r>
                        <a:rPr lang="en-GB" sz="2000">
                          <a:hlinkClick r:id="rId4"/>
                        </a:rPr>
                        <a:t>CME Flowchart</a:t>
                      </a:r>
                      <a:endParaRPr lang="en-GB" sz="2000"/>
                    </a:p>
                  </a:txBody>
                  <a:tcPr>
                    <a:solidFill>
                      <a:srgbClr val="95ABEA"/>
                    </a:solidFill>
                  </a:tcPr>
                </a:tc>
                <a:extLst>
                  <a:ext uri="{0D108BD9-81ED-4DB2-BD59-A6C34878D82A}">
                    <a16:rowId xmlns:a16="http://schemas.microsoft.com/office/drawing/2014/main" val="1811192937"/>
                  </a:ext>
                </a:extLst>
              </a:tr>
              <a:tr h="487281">
                <a:tc>
                  <a:txBody>
                    <a:bodyPr/>
                    <a:lstStyle/>
                    <a:p>
                      <a:r>
                        <a:rPr lang="en-GB" sz="1800" b="1" u="sng" kern="1200" dirty="0">
                          <a:solidFill>
                            <a:srgbClr val="000000"/>
                          </a:solidFill>
                          <a:effectLst/>
                          <a:latin typeface="+mn-lt"/>
                          <a:ea typeface="+mn-ea"/>
                          <a:cs typeface="+mn-cs"/>
                          <a:hlinkClick r:id="rId5"/>
                        </a:rPr>
                        <a:t>Synergy Gateway Log in </a:t>
                      </a:r>
                      <a:endParaRPr lang="en-GB" sz="1800" kern="1200" dirty="0">
                        <a:solidFill>
                          <a:srgbClr val="000000"/>
                        </a:solidFill>
                        <a:effectLst/>
                        <a:latin typeface="+mn-lt"/>
                        <a:ea typeface="+mn-ea"/>
                        <a:cs typeface="+mn-cs"/>
                      </a:endParaRPr>
                    </a:p>
                    <a:p>
                      <a:r>
                        <a:rPr lang="en-GB" sz="1800" b="1" kern="1200" dirty="0">
                          <a:solidFill>
                            <a:srgbClr val="000000"/>
                          </a:solidFill>
                          <a:effectLst/>
                          <a:latin typeface="+mn-lt"/>
                          <a:ea typeface="+mn-ea"/>
                          <a:cs typeface="+mn-cs"/>
                        </a:rPr>
                        <a:t> </a:t>
                      </a:r>
                      <a:endParaRPr lang="en-GB" sz="1800" kern="1200" dirty="0">
                        <a:solidFill>
                          <a:srgbClr val="000000"/>
                        </a:solidFill>
                        <a:effectLst/>
                        <a:latin typeface="+mn-lt"/>
                        <a:ea typeface="+mn-ea"/>
                        <a:cs typeface="+mn-cs"/>
                      </a:endParaRPr>
                    </a:p>
                    <a:p>
                      <a:r>
                        <a:rPr lang="en-GB" sz="1800" b="1" kern="1200" dirty="0">
                          <a:solidFill>
                            <a:srgbClr val="000000"/>
                          </a:solidFill>
                          <a:effectLst/>
                          <a:latin typeface="+mn-lt"/>
                          <a:ea typeface="+mn-ea"/>
                          <a:cs typeface="+mn-cs"/>
                        </a:rPr>
                        <a:t>To request a Gateway login please email:</a:t>
                      </a:r>
                      <a:endParaRPr lang="en-GB" sz="1800" kern="1200" dirty="0">
                        <a:solidFill>
                          <a:srgbClr val="000000"/>
                        </a:solidFill>
                        <a:effectLst/>
                        <a:latin typeface="+mn-lt"/>
                        <a:ea typeface="+mn-ea"/>
                        <a:cs typeface="+mn-cs"/>
                      </a:endParaRPr>
                    </a:p>
                    <a:p>
                      <a:r>
                        <a:rPr lang="en-GB" sz="1800" b="1" kern="1200" dirty="0">
                          <a:solidFill>
                            <a:srgbClr val="000000"/>
                          </a:solidFill>
                          <a:effectLst/>
                          <a:latin typeface="+mn-lt"/>
                          <a:ea typeface="+mn-ea"/>
                          <a:cs typeface="+mn-cs"/>
                        </a:rPr>
                        <a:t> </a:t>
                      </a:r>
                      <a:endParaRPr lang="en-GB" sz="1800"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70C0"/>
                          </a:solidFill>
                          <a:effectLst/>
                          <a:latin typeface="Calibri" panose="020F0502020204030204" pitchFamily="34" charset="0"/>
                        </a:rPr>
                        <a:t>Email: </a:t>
                      </a:r>
                      <a:r>
                        <a:rPr lang="en-GB" b="1" dirty="0">
                          <a:solidFill>
                            <a:srgbClr val="0070C0"/>
                          </a:solidFill>
                          <a:effectLst/>
                          <a:latin typeface="Calibri" panose="020F0502020204030204" pitchFamily="34" charset="0"/>
                          <a:hlinkClick r:id="rId6"/>
                        </a:rPr>
                        <a:t>ealingeducationICT@ealing.gov.uk</a:t>
                      </a:r>
                      <a:endParaRPr lang="en-GB" b="1" dirty="0">
                        <a:solidFill>
                          <a:srgbClr val="0070C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70C0"/>
                          </a:solidFill>
                          <a:effectLst/>
                          <a:latin typeface="Calibri" panose="020F0502020204030204" pitchFamily="34" charset="0"/>
                        </a:rPr>
                        <a:t> </a:t>
                      </a:r>
                    </a:p>
                    <a:p>
                      <a:pPr lvl="0" algn="l"/>
                      <a:endParaRPr lang="en-GB" sz="1800" dirty="0"/>
                    </a:p>
                  </a:txBody>
                  <a:tcPr>
                    <a:solidFill>
                      <a:srgbClr val="95ABEA"/>
                    </a:solidFill>
                  </a:tcPr>
                </a:tc>
                <a:extLst>
                  <a:ext uri="{0D108BD9-81ED-4DB2-BD59-A6C34878D82A}">
                    <a16:rowId xmlns:a16="http://schemas.microsoft.com/office/drawing/2014/main" val="1256187191"/>
                  </a:ext>
                </a:extLst>
              </a:tr>
            </a:tbl>
          </a:graphicData>
        </a:graphic>
      </p:graphicFrame>
      <p:sp>
        <p:nvSpPr>
          <p:cNvPr id="4" name="sketch line">
            <a:extLst>
              <a:ext uri="{FF2B5EF4-FFF2-40B4-BE49-F238E27FC236}">
                <a16:creationId xmlns:a16="http://schemas.microsoft.com/office/drawing/2014/main" id="{1F188D04-719A-DA98-107E-474D918C2250}"/>
              </a:ext>
            </a:extLst>
          </p:cNvPr>
          <p:cNvSpPr>
            <a:spLocks noMove="1" noResize="1"/>
          </p:cNvSpPr>
          <p:nvPr/>
        </p:nvSpPr>
        <p:spPr>
          <a:xfrm rot="5400013">
            <a:off x="1627453" y="3462755"/>
            <a:ext cx="5410203"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B3D76AA4-824B-3477-E2A2-0EE71A2B4FB5}"/>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le 1">
            <a:extLst>
              <a:ext uri="{FF2B5EF4-FFF2-40B4-BE49-F238E27FC236}">
                <a16:creationId xmlns:a16="http://schemas.microsoft.com/office/drawing/2014/main" id="{385D73BD-695A-16BD-9BD8-6DE5320748C5}"/>
              </a:ext>
            </a:extLst>
          </p:cNvPr>
          <p:cNvSpPr txBox="1">
            <a:spLocks noGrp="1"/>
          </p:cNvSpPr>
          <p:nvPr>
            <p:ph type="title"/>
          </p:nvPr>
        </p:nvSpPr>
        <p:spPr>
          <a:xfrm>
            <a:off x="198251" y="640820"/>
            <a:ext cx="3855412" cy="4894216"/>
          </a:xfrm>
        </p:spPr>
        <p:txBody>
          <a:bodyPr anchorCtr="1"/>
          <a:lstStyle/>
          <a:p>
            <a:pPr lvl="0" algn="ctr"/>
            <a:r>
              <a:rPr lang="en-GB" sz="4800" dirty="0">
                <a:latin typeface="Lucida Bright" panose="02040602050505020304" pitchFamily="18" charset="0"/>
              </a:rPr>
              <a:t> </a:t>
            </a:r>
            <a:r>
              <a:rPr lang="en-GB" sz="4800" dirty="0">
                <a:latin typeface="+mn-lt"/>
              </a:rPr>
              <a:t>Ealing School Attendance and </a:t>
            </a:r>
            <a:br>
              <a:rPr lang="en-GB" sz="4800" dirty="0">
                <a:latin typeface="+mn-lt"/>
              </a:rPr>
            </a:br>
            <a:r>
              <a:rPr lang="en-GB" sz="4800" dirty="0">
                <a:latin typeface="+mn-lt"/>
              </a:rPr>
              <a:t>CME Team </a:t>
            </a:r>
            <a:br>
              <a:rPr lang="en-GB" sz="4800" dirty="0">
                <a:latin typeface="+mn-lt"/>
              </a:rPr>
            </a:br>
            <a:r>
              <a:rPr lang="en-GB" sz="4800" dirty="0">
                <a:latin typeface="+mn-lt"/>
              </a:rPr>
              <a:t>2023-2024</a:t>
            </a:r>
            <a:br>
              <a:rPr lang="en-GB" sz="5400" dirty="0"/>
            </a:br>
            <a:endParaRPr lang="en-GB" sz="5400" dirty="0"/>
          </a:p>
        </p:txBody>
      </p:sp>
      <p:graphicFrame>
        <p:nvGraphicFramePr>
          <p:cNvPr id="6" name="Table 14">
            <a:extLst>
              <a:ext uri="{FF2B5EF4-FFF2-40B4-BE49-F238E27FC236}">
                <a16:creationId xmlns:a16="http://schemas.microsoft.com/office/drawing/2014/main" id="{D7A499B4-D3DD-DC41-F07C-1B05B1CA56BC}"/>
              </a:ext>
            </a:extLst>
          </p:cNvPr>
          <p:cNvGraphicFramePr>
            <a:graphicFrameLocks noGrp="1"/>
          </p:cNvGraphicFramePr>
          <p:nvPr>
            <p:ph idx="1"/>
            <p:extLst>
              <p:ext uri="{D42A27DB-BD31-4B8C-83A1-F6EECF244321}">
                <p14:modId xmlns:p14="http://schemas.microsoft.com/office/powerpoint/2010/main" val="816116309"/>
              </p:ext>
            </p:extLst>
          </p:nvPr>
        </p:nvGraphicFramePr>
        <p:xfrm>
          <a:off x="4583124" y="144613"/>
          <a:ext cx="6989108" cy="5206190"/>
        </p:xfrm>
        <a:graphic>
          <a:graphicData uri="http://schemas.openxmlformats.org/drawingml/2006/table">
            <a:tbl>
              <a:tblPr firstRow="1" bandRow="1">
                <a:effectLst/>
                <a:tableStyleId>{21E4AEA4-8DFA-4A89-87EB-49C32662AFE0}</a:tableStyleId>
              </a:tblPr>
              <a:tblGrid>
                <a:gridCol w="6989108">
                  <a:extLst>
                    <a:ext uri="{9D8B030D-6E8A-4147-A177-3AD203B41FA5}">
                      <a16:colId xmlns:a16="http://schemas.microsoft.com/office/drawing/2014/main" val="3085099945"/>
                    </a:ext>
                  </a:extLst>
                </a:gridCol>
              </a:tblGrid>
              <a:tr h="637413">
                <a:tc>
                  <a:txBody>
                    <a:bodyPr/>
                    <a:lstStyle/>
                    <a:p>
                      <a:pPr lvl="0" algn="l"/>
                      <a:r>
                        <a:rPr lang="en-GB" sz="1400" b="1" dirty="0">
                          <a:solidFill>
                            <a:srgbClr val="000000"/>
                          </a:solidFill>
                        </a:rPr>
                        <a:t>Lucinda Poole – Attendance and CME Team Leader </a:t>
                      </a:r>
                    </a:p>
                    <a:p>
                      <a:pPr marL="0" marR="0" lvl="0" indent="0" algn="l" defTabSz="914400" rtl="0" fontAlgn="auto" hangingPunct="1">
                        <a:lnSpc>
                          <a:spcPct val="100000"/>
                        </a:lnSpc>
                        <a:spcBef>
                          <a:spcPts val="0"/>
                        </a:spcBef>
                        <a:spcAft>
                          <a:spcPts val="0"/>
                        </a:spcAft>
                        <a:buNone/>
                        <a:tabLst/>
                      </a:pPr>
                      <a:r>
                        <a:rPr lang="en-GB" sz="1400" b="1" dirty="0">
                          <a:solidFill>
                            <a:srgbClr val="000000"/>
                          </a:solidFill>
                        </a:rPr>
                        <a:t>020 8825 5768 - lpoole@ealing.gov.uk</a:t>
                      </a:r>
                    </a:p>
                  </a:txBody>
                  <a:tcPr>
                    <a:solidFill>
                      <a:schemeClr val="accent2">
                        <a:lumMod val="60000"/>
                        <a:lumOff val="40000"/>
                      </a:schemeClr>
                    </a:solidFill>
                  </a:tcPr>
                </a:tc>
                <a:extLst>
                  <a:ext uri="{0D108BD9-81ED-4DB2-BD59-A6C34878D82A}">
                    <a16:rowId xmlns:a16="http://schemas.microsoft.com/office/drawing/2014/main" val="1806819181"/>
                  </a:ext>
                </a:extLst>
              </a:tr>
              <a:tr h="556085">
                <a:tc>
                  <a:txBody>
                    <a:bodyPr/>
                    <a:lstStyle/>
                    <a:p>
                      <a:pPr lvl="0" algn="l"/>
                      <a:r>
                        <a:rPr lang="en-GB" sz="1400" dirty="0"/>
                        <a:t>Alison </a:t>
                      </a:r>
                      <a:r>
                        <a:rPr lang="en-GB" sz="1400" dirty="0" err="1"/>
                        <a:t>Mornix</a:t>
                      </a:r>
                      <a:r>
                        <a:rPr lang="en-GB" sz="1400" dirty="0"/>
                        <a:t> – School Attendance Officer</a:t>
                      </a:r>
                    </a:p>
                    <a:p>
                      <a:pPr lvl="0" algn="l"/>
                      <a:r>
                        <a:rPr lang="en-GB" sz="1400" dirty="0"/>
                        <a:t>020 8825 8806 - amornix@ealing.gov.uk</a:t>
                      </a:r>
                    </a:p>
                  </a:txBody>
                  <a:tcPr/>
                </a:tc>
                <a:extLst>
                  <a:ext uri="{0D108BD9-81ED-4DB2-BD59-A6C34878D82A}">
                    <a16:rowId xmlns:a16="http://schemas.microsoft.com/office/drawing/2014/main" val="1194495530"/>
                  </a:ext>
                </a:extLst>
              </a:tr>
              <a:tr h="637413">
                <a:tc>
                  <a:txBody>
                    <a:bodyPr/>
                    <a:lstStyle/>
                    <a:p>
                      <a:pPr lvl="0" algn="l"/>
                      <a:r>
                        <a:rPr lang="en-GB" sz="1400" dirty="0"/>
                        <a:t>John O’Sullivan – School Attendance Officer</a:t>
                      </a:r>
                    </a:p>
                    <a:p>
                      <a:pPr marL="0" marR="0" lvl="0" indent="0" algn="l" defTabSz="914400" rtl="0" fontAlgn="auto" hangingPunct="1">
                        <a:lnSpc>
                          <a:spcPct val="100000"/>
                        </a:lnSpc>
                        <a:spcBef>
                          <a:spcPts val="0"/>
                        </a:spcBef>
                        <a:spcAft>
                          <a:spcPts val="0"/>
                        </a:spcAft>
                        <a:buNone/>
                        <a:tabLst/>
                      </a:pPr>
                      <a:r>
                        <a:rPr lang="en-GB" sz="1400" dirty="0"/>
                        <a:t>020 8825 6109 - josullivan@ealing.gov.uk</a:t>
                      </a:r>
                    </a:p>
                  </a:txBody>
                  <a:tcPr/>
                </a:tc>
                <a:extLst>
                  <a:ext uri="{0D108BD9-81ED-4DB2-BD59-A6C34878D82A}">
                    <a16:rowId xmlns:a16="http://schemas.microsoft.com/office/drawing/2014/main" val="1541165242"/>
                  </a:ext>
                </a:extLst>
              </a:tr>
              <a:tr h="637413">
                <a:tc>
                  <a:txBody>
                    <a:bodyPr/>
                    <a:lstStyle/>
                    <a:p>
                      <a:pPr lvl="0" algn="l"/>
                      <a:r>
                        <a:rPr lang="en-GB" sz="1400" dirty="0"/>
                        <a:t>Jessica Levy – School Attendance Officer</a:t>
                      </a:r>
                    </a:p>
                    <a:p>
                      <a:pPr marL="0" marR="0" lvl="0" indent="0" algn="l" defTabSz="914400" rtl="0" fontAlgn="auto" hangingPunct="1">
                        <a:lnSpc>
                          <a:spcPct val="100000"/>
                        </a:lnSpc>
                        <a:spcBef>
                          <a:spcPts val="0"/>
                        </a:spcBef>
                        <a:spcAft>
                          <a:spcPts val="0"/>
                        </a:spcAft>
                        <a:buNone/>
                        <a:tabLst/>
                      </a:pPr>
                      <a:r>
                        <a:rPr lang="en-GB" sz="1400" dirty="0"/>
                        <a:t>020 8825 6014 - levyj@ealing.gov.uk</a:t>
                      </a:r>
                    </a:p>
                  </a:txBody>
                  <a:tcPr/>
                </a:tc>
                <a:extLst>
                  <a:ext uri="{0D108BD9-81ED-4DB2-BD59-A6C34878D82A}">
                    <a16:rowId xmlns:a16="http://schemas.microsoft.com/office/drawing/2014/main" val="2204444437"/>
                  </a:ext>
                </a:extLst>
              </a:tr>
              <a:tr h="637413">
                <a:tc>
                  <a:txBody>
                    <a:bodyPr/>
                    <a:lstStyle/>
                    <a:p>
                      <a:pPr lvl="0" algn="l"/>
                      <a:r>
                        <a:rPr lang="en-GB" sz="1400" dirty="0"/>
                        <a:t>Hannah Mensah Howard – School Attendance Officer</a:t>
                      </a:r>
                    </a:p>
                    <a:p>
                      <a:pPr lvl="0" algn="l"/>
                      <a:r>
                        <a:rPr lang="en-GB" sz="1400" dirty="0"/>
                        <a:t>020 8825 5367 - mensahhowardh@ealing.gov.uk</a:t>
                      </a:r>
                    </a:p>
                  </a:txBody>
                  <a:tcPr/>
                </a:tc>
                <a:extLst>
                  <a:ext uri="{0D108BD9-81ED-4DB2-BD59-A6C34878D82A}">
                    <a16:rowId xmlns:a16="http://schemas.microsoft.com/office/drawing/2014/main" val="277320619"/>
                  </a:ext>
                </a:extLst>
              </a:tr>
              <a:tr h="711531">
                <a:tc>
                  <a:txBody>
                    <a:bodyPr/>
                    <a:lstStyle/>
                    <a:p>
                      <a:pPr lvl="0" algn="l"/>
                      <a:r>
                        <a:rPr lang="en-GB" sz="1400" dirty="0"/>
                        <a:t>Claire Hooper – Children Missing Education Officer</a:t>
                      </a:r>
                    </a:p>
                    <a:p>
                      <a:pPr lvl="0" algn="l"/>
                      <a:r>
                        <a:rPr lang="en-GB" sz="1400" dirty="0"/>
                        <a:t>020 8825 5517 - cme@ealing.gov.uk</a:t>
                      </a:r>
                    </a:p>
                    <a:p>
                      <a:pPr lvl="0" algn="l"/>
                      <a:endParaRPr lang="en-GB" sz="1400" dirty="0"/>
                    </a:p>
                  </a:txBody>
                  <a:tcPr/>
                </a:tc>
                <a:extLst>
                  <a:ext uri="{0D108BD9-81ED-4DB2-BD59-A6C34878D82A}">
                    <a16:rowId xmlns:a16="http://schemas.microsoft.com/office/drawing/2014/main" val="2423707187"/>
                  </a:ext>
                </a:extLst>
              </a:tr>
              <a:tr h="711531">
                <a:tc>
                  <a:txBody>
                    <a:bodyPr/>
                    <a:lstStyle/>
                    <a:p>
                      <a:pPr lvl="0" algn="l"/>
                      <a:r>
                        <a:rPr lang="en-GB" sz="1400" dirty="0"/>
                        <a:t>Parminder </a:t>
                      </a:r>
                      <a:r>
                        <a:rPr lang="en-GB" sz="1400" dirty="0" err="1"/>
                        <a:t>Bantleman</a:t>
                      </a:r>
                      <a:r>
                        <a:rPr lang="en-GB" sz="1400" dirty="0"/>
                        <a:t> - Administrative and Support Officer (Fixed Penalty Fines)</a:t>
                      </a:r>
                    </a:p>
                    <a:p>
                      <a:pPr lvl="0" algn="l"/>
                      <a:r>
                        <a:rPr lang="en-GB" sz="1400" dirty="0"/>
                        <a:t>0208 825 5040 - Penalty-holiday@ealing.gov.uk</a:t>
                      </a:r>
                    </a:p>
                    <a:p>
                      <a:pPr lvl="0" algn="l"/>
                      <a:endParaRPr lang="en-GB" sz="1400" dirty="0"/>
                    </a:p>
                  </a:txBody>
                  <a:tcPr/>
                </a:tc>
                <a:extLst>
                  <a:ext uri="{0D108BD9-81ED-4DB2-BD59-A6C34878D82A}">
                    <a16:rowId xmlns:a16="http://schemas.microsoft.com/office/drawing/2014/main" val="1807337611"/>
                  </a:ext>
                </a:extLst>
              </a:tr>
              <a:tr h="637413">
                <a:tc>
                  <a:txBody>
                    <a:bodyPr/>
                    <a:lstStyle/>
                    <a:p>
                      <a:pPr lvl="0" algn="l"/>
                      <a:r>
                        <a:rPr lang="en-GB" sz="1400" dirty="0"/>
                        <a:t>Jessica </a:t>
                      </a:r>
                      <a:r>
                        <a:rPr lang="en-GB" sz="1400" dirty="0" err="1"/>
                        <a:t>Kulsingam</a:t>
                      </a:r>
                      <a:r>
                        <a:rPr lang="en-GB" sz="1400" dirty="0"/>
                        <a:t> – School Attendance and CME Apprentice</a:t>
                      </a:r>
                    </a:p>
                  </a:txBody>
                  <a:tcPr/>
                </a:tc>
                <a:extLst>
                  <a:ext uri="{0D108BD9-81ED-4DB2-BD59-A6C34878D82A}">
                    <a16:rowId xmlns:a16="http://schemas.microsoft.com/office/drawing/2014/main" val="880789137"/>
                  </a:ext>
                </a:extLst>
              </a:tr>
            </a:tbl>
          </a:graphicData>
        </a:graphic>
      </p:graphicFrame>
      <p:sp>
        <p:nvSpPr>
          <p:cNvPr id="4" name="sketch line">
            <a:extLst>
              <a:ext uri="{FF2B5EF4-FFF2-40B4-BE49-F238E27FC236}">
                <a16:creationId xmlns:a16="http://schemas.microsoft.com/office/drawing/2014/main" id="{DB087FB3-2175-4926-AAE7-C8A2331167AB}"/>
              </a:ext>
            </a:extLst>
          </p:cNvPr>
          <p:cNvSpPr>
            <a:spLocks noMove="1" noResize="1"/>
          </p:cNvSpPr>
          <p:nvPr/>
        </p:nvSpPr>
        <p:spPr>
          <a:xfrm rot="5400013">
            <a:off x="1627453" y="3462755"/>
            <a:ext cx="5410203"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aphicFrame>
        <p:nvGraphicFramePr>
          <p:cNvPr id="8" name="Table 7">
            <a:extLst>
              <a:ext uri="{FF2B5EF4-FFF2-40B4-BE49-F238E27FC236}">
                <a16:creationId xmlns:a16="http://schemas.microsoft.com/office/drawing/2014/main" id="{4C67BE40-8BB4-6016-9337-5A5E86FEED71}"/>
              </a:ext>
            </a:extLst>
          </p:cNvPr>
          <p:cNvGraphicFramePr>
            <a:graphicFrameLocks noGrp="1"/>
          </p:cNvGraphicFramePr>
          <p:nvPr>
            <p:extLst>
              <p:ext uri="{D42A27DB-BD31-4B8C-83A1-F6EECF244321}">
                <p14:modId xmlns:p14="http://schemas.microsoft.com/office/powerpoint/2010/main" val="1692715948"/>
              </p:ext>
            </p:extLst>
          </p:nvPr>
        </p:nvGraphicFramePr>
        <p:xfrm>
          <a:off x="4583124" y="5165931"/>
          <a:ext cx="6999519" cy="1097574"/>
        </p:xfrm>
        <a:graphic>
          <a:graphicData uri="http://schemas.openxmlformats.org/drawingml/2006/table">
            <a:tbl>
              <a:tblPr>
                <a:tableStyleId>{00A15C55-8517-42AA-B614-E9B94910E393}</a:tableStyleId>
              </a:tblPr>
              <a:tblGrid>
                <a:gridCol w="6999519">
                  <a:extLst>
                    <a:ext uri="{9D8B030D-6E8A-4147-A177-3AD203B41FA5}">
                      <a16:colId xmlns:a16="http://schemas.microsoft.com/office/drawing/2014/main" val="547841790"/>
                    </a:ext>
                  </a:extLst>
                </a:gridCol>
              </a:tblGrid>
              <a:tr h="579414">
                <a:tc>
                  <a:txBody>
                    <a:bodyPr/>
                    <a:lstStyle/>
                    <a:p>
                      <a:pPr lvl="0" algn="l"/>
                      <a:r>
                        <a:rPr lang="en-GB" sz="1400" dirty="0"/>
                        <a:t>Vipul </a:t>
                      </a:r>
                      <a:r>
                        <a:rPr lang="en-GB" sz="1400" dirty="0" err="1"/>
                        <a:t>Dhamecha</a:t>
                      </a:r>
                      <a:r>
                        <a:rPr lang="en-GB" sz="1400" dirty="0"/>
                        <a:t> – School Attendance Officer</a:t>
                      </a:r>
                    </a:p>
                    <a:p>
                      <a:pPr lvl="0" algn="l"/>
                      <a:r>
                        <a:rPr lang="en-GB" sz="1400" dirty="0"/>
                        <a:t>0208 825 6132 - dhamechav@ealing.gov.uk</a:t>
                      </a:r>
                    </a:p>
                  </a:txBody>
                  <a:tcPr>
                    <a:solidFill>
                      <a:schemeClr val="accent2">
                        <a:lumMod val="20000"/>
                        <a:lumOff val="80000"/>
                      </a:schemeClr>
                    </a:solidFill>
                  </a:tcPr>
                </a:tc>
                <a:extLst>
                  <a:ext uri="{0D108BD9-81ED-4DB2-BD59-A6C34878D82A}">
                    <a16:rowId xmlns:a16="http://schemas.microsoft.com/office/drawing/2014/main" val="3609564515"/>
                  </a:ext>
                </a:extLst>
              </a:tr>
              <a:tr h="498764">
                <a:tc>
                  <a:txBody>
                    <a:bodyPr/>
                    <a:lstStyle/>
                    <a:p>
                      <a:pPr lvl="0" algn="l"/>
                      <a:r>
                        <a:rPr lang="en-GB" sz="1400" dirty="0"/>
                        <a:t>Diane Jacobs – School Attendance Officer </a:t>
                      </a:r>
                    </a:p>
                    <a:p>
                      <a:pPr lvl="0" algn="l"/>
                      <a:r>
                        <a:rPr lang="en-GB" sz="1400" dirty="0"/>
                        <a:t>0208 825 9717 - jacobsdi@ealing.gov.uk</a:t>
                      </a:r>
                    </a:p>
                  </a:txBody>
                  <a:tcPr>
                    <a:solidFill>
                      <a:schemeClr val="accent2">
                        <a:lumMod val="20000"/>
                        <a:lumOff val="80000"/>
                      </a:schemeClr>
                    </a:solidFill>
                  </a:tcPr>
                </a:tc>
                <a:extLst>
                  <a:ext uri="{0D108BD9-81ED-4DB2-BD59-A6C34878D82A}">
                    <a16:rowId xmlns:a16="http://schemas.microsoft.com/office/drawing/2014/main" val="412673921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5528DB6-96A8-6001-9B8A-493DBDDB12AB}"/>
              </a:ext>
            </a:extLst>
          </p:cNvPr>
          <p:cNvSpPr>
            <a:spLocks noMove="1" noResize="1"/>
          </p:cNvSpPr>
          <p:nvPr/>
        </p:nvSpPr>
        <p:spPr>
          <a:xfrm>
            <a:off x="0" y="0"/>
            <a:ext cx="12191695" cy="685202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09DBD179-C657-EF42-BB7B-CBD4A83B1BCB}"/>
              </a:ext>
            </a:extLst>
          </p:cNvPr>
          <p:cNvSpPr txBox="1">
            <a:spLocks noGrp="1"/>
          </p:cNvSpPr>
          <p:nvPr>
            <p:ph type="title"/>
          </p:nvPr>
        </p:nvSpPr>
        <p:spPr>
          <a:xfrm>
            <a:off x="150092" y="1111941"/>
            <a:ext cx="3322781" cy="1267691"/>
          </a:xfrm>
        </p:spPr>
        <p:txBody>
          <a:bodyPr anchor="t" anchorCtr="1">
            <a:normAutofit fontScale="90000"/>
          </a:bodyPr>
          <a:lstStyle/>
          <a:p>
            <a:pPr lvl="0" algn="ctr"/>
            <a:r>
              <a:rPr lang="en-GB" sz="4000" b="1" dirty="0">
                <a:solidFill>
                  <a:srgbClr val="00B050"/>
                </a:solidFill>
                <a:latin typeface="+mn-lt"/>
              </a:rPr>
              <a:t>Attendance, CME and CMOE </a:t>
            </a:r>
            <a:br>
              <a:rPr lang="en-GB" sz="4000" b="1" dirty="0">
                <a:solidFill>
                  <a:srgbClr val="00B050"/>
                </a:solidFill>
                <a:latin typeface="+mn-lt"/>
              </a:rPr>
            </a:br>
            <a:r>
              <a:rPr lang="en-GB" sz="4000" b="1" dirty="0">
                <a:solidFill>
                  <a:srgbClr val="00B050"/>
                </a:solidFill>
                <a:latin typeface="+mn-lt"/>
              </a:rPr>
              <a:t>Guidance Booklet</a:t>
            </a:r>
            <a:endParaRPr lang="en-US" sz="4000" b="1" dirty="0">
              <a:solidFill>
                <a:srgbClr val="00B050"/>
              </a:solidFill>
              <a:latin typeface="+mn-lt"/>
            </a:endParaRPr>
          </a:p>
        </p:txBody>
      </p:sp>
      <p:grpSp>
        <p:nvGrpSpPr>
          <p:cNvPr id="5" name="Group 13">
            <a:extLst>
              <a:ext uri="{FF2B5EF4-FFF2-40B4-BE49-F238E27FC236}">
                <a16:creationId xmlns:a16="http://schemas.microsoft.com/office/drawing/2014/main" id="{2CC0B4CE-3FED-7FB1-8D3B-F7BA4F4A9F34}"/>
              </a:ext>
            </a:extLst>
          </p:cNvPr>
          <p:cNvGrpSpPr/>
          <p:nvPr/>
        </p:nvGrpSpPr>
        <p:grpSpPr>
          <a:xfrm>
            <a:off x="1470971" y="-555068"/>
            <a:ext cx="6238676" cy="6863980"/>
            <a:chOff x="-4251" y="-5980"/>
            <a:chExt cx="6238676" cy="6863980"/>
          </a:xfrm>
        </p:grpSpPr>
        <p:sp>
          <p:nvSpPr>
            <p:cNvPr id="6" name="Freeform: Shape 14">
              <a:extLst>
                <a:ext uri="{FF2B5EF4-FFF2-40B4-BE49-F238E27FC236}">
                  <a16:creationId xmlns:a16="http://schemas.microsoft.com/office/drawing/2014/main" id="{60C8C0AE-FA85-66F4-C517-D130A46894EF}"/>
                </a:ext>
              </a:extLst>
            </p:cNvPr>
            <p:cNvSpPr/>
            <p:nvPr/>
          </p:nvSpPr>
          <p:spPr>
            <a:xfrm flipH="1">
              <a:off x="-4251" y="34856"/>
              <a:ext cx="6028694" cy="6817172"/>
            </a:xfrm>
            <a:custGeom>
              <a:avLst/>
              <a:gdLst>
                <a:gd name="f0" fmla="val 10800000"/>
                <a:gd name="f1" fmla="val 5400000"/>
                <a:gd name="f2" fmla="val 180"/>
                <a:gd name="f3" fmla="val w"/>
                <a:gd name="f4" fmla="val h"/>
                <a:gd name="f5" fmla="val 0"/>
                <a:gd name="f6" fmla="val 6028697"/>
                <a:gd name="f7" fmla="val 6817170"/>
                <a:gd name="f8" fmla="val 6155323"/>
                <a:gd name="f9" fmla="val 5157862"/>
                <a:gd name="f10" fmla="val 5347156"/>
                <a:gd name="f11" fmla="val 6687553"/>
                <a:gd name="f12" fmla="val 5394117"/>
                <a:gd name="f13" fmla="val 6653219"/>
                <a:gd name="f14" fmla="val 5440793"/>
                <a:gd name="f15" fmla="val 6617608"/>
                <a:gd name="f16" fmla="val 5487470"/>
                <a:gd name="f17" fmla="val 6581714"/>
                <a:gd name="f18" fmla="val 5534147"/>
                <a:gd name="f19" fmla="val 6545820"/>
                <a:gd name="f20" fmla="val 5580966"/>
                <a:gd name="f21" fmla="val 6509358"/>
                <a:gd name="f22" fmla="val 5627642"/>
                <a:gd name="f23" fmla="val 6472328"/>
                <a:gd name="f24" fmla="val 5911392"/>
                <a:gd name="f25" fmla="val 6245328"/>
                <a:gd name="f26" fmla="val 4481066"/>
                <a:gd name="f27" fmla="val 478"/>
                <a:gd name="f28" fmla="val 4544817"/>
                <a:gd name="f29" fmla="val 1422"/>
                <a:gd name="f30" fmla="val 4608563"/>
                <a:gd name="f31" fmla="val 3769"/>
                <a:gd name="f32" fmla="val 4672258"/>
                <a:gd name="f33" fmla="val 7519"/>
                <a:gd name="f34" fmla="val 4927973"/>
                <a:gd name="f35" fmla="val 22364"/>
                <a:gd name="f36" fmla="val 5181687"/>
                <a:gd name="f37" fmla="val 61751"/>
                <a:gd name="f38" fmla="val 5429869"/>
                <a:gd name="f39" fmla="val 125134"/>
                <a:gd name="f40" fmla="val 5617090"/>
                <a:gd name="f41" fmla="val 173104"/>
                <a:gd name="f42" fmla="val 5799867"/>
                <a:gd name="f43" fmla="val 236595"/>
                <a:gd name="f44" fmla="val 5976319"/>
                <a:gd name="f45" fmla="val 314893"/>
                <a:gd name="f46" fmla="val 339901"/>
                <a:gd name="f47" fmla="val 732458"/>
                <a:gd name="f48" fmla="val 5990985"/>
                <a:gd name="f49" fmla="val 712211"/>
                <a:gd name="f50" fmla="val 5783917"/>
                <a:gd name="f51" fmla="val 609342"/>
                <a:gd name="f52" fmla="val 5566013"/>
                <a:gd name="f53" fmla="val 529876"/>
                <a:gd name="f54" fmla="val 5341339"/>
                <a:gd name="f55" fmla="val 475281"/>
                <a:gd name="f56" fmla="val 5115233"/>
                <a:gd name="f57" fmla="val 420503"/>
                <a:gd name="f58" fmla="val 4884375"/>
                <a:gd name="f59" fmla="val 387624"/>
                <a:gd name="f60" fmla="val 4651969"/>
                <a:gd name="f61" fmla="val 377104"/>
                <a:gd name="f62" fmla="val 4418713"/>
                <a:gd name="f63" fmla="val 365171"/>
                <a:gd name="f64" fmla="val 4184861"/>
                <a:gd name="f65" fmla="val 373670"/>
                <a:gd name="f66" fmla="val 3953093"/>
                <a:gd name="f67" fmla="val 402498"/>
                <a:gd name="f68" fmla="val 3721001"/>
                <a:gd name="f69" fmla="val 431832"/>
                <a:gd name="f70" fmla="val 3491675"/>
                <a:gd name="f71" fmla="val 480040"/>
                <a:gd name="f72" fmla="val 3267413"/>
                <a:gd name="f73" fmla="val 546643"/>
                <a:gd name="f74" fmla="val 2591323"/>
                <a:gd name="f75" fmla="val 750761"/>
                <a:gd name="f76" fmla="val 1967642"/>
                <a:gd name="f77" fmla="val 1099289"/>
                <a:gd name="f78" fmla="val 1439498"/>
                <a:gd name="f79" fmla="val 1568141"/>
                <a:gd name="f80" fmla="val 1265589"/>
                <a:gd name="f81" fmla="val 1725523"/>
                <a:gd name="f82" fmla="val 1105393"/>
                <a:gd name="f83" fmla="val 1897434"/>
                <a:gd name="f84" fmla="val 960671"/>
                <a:gd name="f85" fmla="val 2082013"/>
                <a:gd name="f86" fmla="val 815775"/>
                <a:gd name="f87" fmla="val 2266294"/>
                <a:gd name="f88" fmla="val 688923"/>
                <a:gd name="f89" fmla="val 2464081"/>
                <a:gd name="f90" fmla="val 581866"/>
                <a:gd name="f91" fmla="val 2672638"/>
                <a:gd name="f92" fmla="val 473765"/>
                <a:gd name="f93" fmla="val 2880669"/>
                <a:gd name="f94" fmla="val 387610"/>
                <a:gd name="f95" fmla="val 3099397"/>
                <a:gd name="f96" fmla="val 324789"/>
                <a:gd name="f97" fmla="val 3325262"/>
                <a:gd name="f98" fmla="val 262714"/>
                <a:gd name="f99" fmla="val 3552403"/>
                <a:gd name="f100" fmla="val 231223"/>
                <a:gd name="f101" fmla="val 3786822"/>
                <a:gd name="f102" fmla="val 231151"/>
                <a:gd name="f103" fmla="val 4022292"/>
                <a:gd name="f104" fmla="val 231413"/>
                <a:gd name="f105" fmla="val 4136912"/>
                <a:gd name="f106" fmla="val 244645"/>
                <a:gd name="f107" fmla="val 4251136"/>
                <a:gd name="f108" fmla="val 270592"/>
                <a:gd name="f109" fmla="val 4362792"/>
                <a:gd name="f110" fmla="val 297885"/>
                <a:gd name="f111" fmla="val 4472943"/>
                <a:gd name="f112" fmla="val 336983"/>
                <a:gd name="f113" fmla="val 4579833"/>
                <a:gd name="f114" fmla="val 387213"/>
                <a:gd name="f115" fmla="val 4681585"/>
                <a:gd name="f116" fmla="val 412042"/>
                <a:gd name="f117" fmla="val 4732517"/>
                <a:gd name="f118" fmla="val 439423"/>
                <a:gd name="f119" fmla="val 4782457"/>
                <a:gd name="f120" fmla="val 468507"/>
                <a:gd name="f121" fmla="val 4831546"/>
                <a:gd name="f122" fmla="val 497591"/>
                <a:gd name="f123" fmla="val 4880636"/>
                <a:gd name="f124" fmla="val 529230"/>
                <a:gd name="f125" fmla="val 4929015"/>
                <a:gd name="f126" fmla="val 561862"/>
                <a:gd name="f127" fmla="val 4976826"/>
                <a:gd name="f128" fmla="val 627975"/>
                <a:gd name="f129" fmla="val 5072166"/>
                <a:gd name="f130" fmla="val 701466"/>
                <a:gd name="f131" fmla="val 5164668"/>
                <a:gd name="f132" fmla="val 777511"/>
                <a:gd name="f133" fmla="val 5257597"/>
                <a:gd name="f134" fmla="val 853556"/>
                <a:gd name="f135" fmla="val 5350524"/>
                <a:gd name="f136" fmla="val 933574"/>
                <a:gd name="f137" fmla="val 5443594"/>
                <a:gd name="f138" fmla="val 1010895"/>
                <a:gd name="f139" fmla="val 5540494"/>
                <a:gd name="f140" fmla="val 1049957"/>
                <a:gd name="f141" fmla="val 5588732"/>
                <a:gd name="f142" fmla="val 1088642"/>
                <a:gd name="f143" fmla="val 5637963"/>
                <a:gd name="f144" fmla="val 1126948"/>
                <a:gd name="f145" fmla="val 5688186"/>
                <a:gd name="f146" fmla="val 1182706"/>
                <a:gd name="f147" fmla="val 5760543"/>
                <a:gd name="f148" fmla="val 1201007"/>
                <a:gd name="f149" fmla="val 5783669"/>
                <a:gd name="f150" fmla="val 1218458"/>
                <a:gd name="f151" fmla="val 5807503"/>
                <a:gd name="f152" fmla="val 1237327"/>
                <a:gd name="f153" fmla="val 5830060"/>
                <a:gd name="f154" fmla="val 1383714"/>
                <a:gd name="f155" fmla="val 6009916"/>
                <a:gd name="f156" fmla="val 1540413"/>
                <a:gd name="f157" fmla="val 6181116"/>
                <a:gd name="f158" fmla="val 1706649"/>
                <a:gd name="f159" fmla="val 6342797"/>
                <a:gd name="f160" fmla="val 1788084"/>
                <a:gd name="f161" fmla="val 6422531"/>
                <a:gd name="f162" fmla="val 1871265"/>
                <a:gd name="f163" fmla="val 6499427"/>
                <a:gd name="f164" fmla="val 1956207"/>
                <a:gd name="f165" fmla="val 6573484"/>
                <a:gd name="f166" fmla="val 2041332"/>
                <a:gd name="f167" fmla="val 6647402"/>
                <a:gd name="f168" fmla="val 2127733"/>
                <a:gd name="f169" fmla="val 6718907"/>
                <a:gd name="f170" fmla="val 2217681"/>
                <a:gd name="f171" fmla="val 6786297"/>
                <a:gd name="f172" fmla="val 2260820"/>
                <a:gd name="f173" fmla="val 1429497"/>
                <a:gd name="f174" fmla="val 1327275"/>
                <a:gd name="f175" fmla="val 6713800"/>
                <a:gd name="f176" fmla="val 1239186"/>
                <a:gd name="f177" fmla="val 6618984"/>
                <a:gd name="f178" fmla="val 1156797"/>
                <a:gd name="f179" fmla="val 6519019"/>
                <a:gd name="f180" fmla="val 1080556"/>
                <a:gd name="f181" fmla="val 6414443"/>
                <a:gd name="f182" fmla="val 1004653"/>
                <a:gd name="f183" fmla="val 6310734"/>
                <a:gd name="f184" fmla="val 932439"/>
                <a:gd name="f185" fmla="val 6205177"/>
                <a:gd name="f186" fmla="val 865189"/>
                <a:gd name="f187" fmla="val 6097496"/>
                <a:gd name="f188" fmla="val 847881"/>
                <a:gd name="f189" fmla="val 6070823"/>
                <a:gd name="f190" fmla="val 831565"/>
                <a:gd name="f191" fmla="val 6043725"/>
                <a:gd name="f192" fmla="val 814823"/>
                <a:gd name="f193" fmla="val 6016911"/>
                <a:gd name="f194" fmla="val 766729"/>
                <a:gd name="f195" fmla="val 5938453"/>
                <a:gd name="f196" fmla="val 735941"/>
                <a:gd name="f197" fmla="val 5887947"/>
                <a:gd name="f198" fmla="val 703878"/>
                <a:gd name="f199" fmla="val 5837581"/>
                <a:gd name="f200" fmla="val 671672"/>
                <a:gd name="f201" fmla="val 5786648"/>
                <a:gd name="f202" fmla="val 474608"/>
                <a:gd name="f203" fmla="val 5474664"/>
                <a:gd name="f204" fmla="val 408778"/>
                <a:gd name="f205" fmla="val 5368968"/>
                <a:gd name="f206" fmla="val 343516"/>
                <a:gd name="f207" fmla="val 5260008"/>
                <a:gd name="f208" fmla="val 282652"/>
                <a:gd name="f209" fmla="val 5146508"/>
                <a:gd name="f210" fmla="val 252290"/>
                <a:gd name="f211" fmla="val 5089759"/>
                <a:gd name="f212" fmla="val 223065"/>
                <a:gd name="f213" fmla="val 5032015"/>
                <a:gd name="f214" fmla="val 196108"/>
                <a:gd name="f215" fmla="val 4972712"/>
                <a:gd name="f216" fmla="val 169152"/>
                <a:gd name="f217" fmla="val 4913408"/>
                <a:gd name="f218" fmla="val 144607"/>
                <a:gd name="f219" fmla="val 4853111"/>
                <a:gd name="f220" fmla="val 122474"/>
                <a:gd name="f221" fmla="val 4791821"/>
                <a:gd name="f222" fmla="val 100342"/>
                <a:gd name="f223" fmla="val 4730532"/>
                <a:gd name="f224" fmla="val 81757"/>
                <a:gd name="f225" fmla="val 4666830"/>
                <a:gd name="f226" fmla="val 65724"/>
                <a:gd name="f227" fmla="val 4603129"/>
                <a:gd name="f228" fmla="val 58205"/>
                <a:gd name="f229" fmla="val 4571064"/>
                <a:gd name="f230" fmla="val 50828"/>
                <a:gd name="f231" fmla="val 4539143"/>
                <a:gd name="f232" fmla="val 44727"/>
                <a:gd name="f233" fmla="val 4506937"/>
                <a:gd name="f234" fmla="val 35505"/>
                <a:gd name="f235" fmla="val 4458699"/>
                <a:gd name="f236" fmla="val 27845"/>
                <a:gd name="f237" fmla="val 4410320"/>
                <a:gd name="f238" fmla="val 8635"/>
                <a:gd name="f239" fmla="val 4281881"/>
                <a:gd name="f240" fmla="+- 0 0 661"/>
                <a:gd name="f241" fmla="val 4152150"/>
                <a:gd name="f242" fmla="val 37"/>
                <a:gd name="f243" fmla="val 712"/>
                <a:gd name="f244" fmla="val 3768592"/>
                <a:gd name="f245" fmla="val 27094"/>
                <a:gd name="f246" fmla="val 3515615"/>
                <a:gd name="f247" fmla="val 78777"/>
                <a:gd name="f248" fmla="val 3267236"/>
                <a:gd name="f249" fmla="val 130048"/>
                <a:gd name="f250" fmla="val 3017876"/>
                <a:gd name="f251" fmla="val 209439"/>
                <a:gd name="f252" fmla="val 2775142"/>
                <a:gd name="f253" fmla="val 315424"/>
                <a:gd name="f254" fmla="val 2543673"/>
                <a:gd name="f255" fmla="val 528236"/>
                <a:gd name="f256" fmla="val 2081161"/>
                <a:gd name="f257" fmla="val 838234"/>
                <a:gd name="f258" fmla="val 1667312"/>
                <a:gd name="f259" fmla="val 1202710"/>
                <a:gd name="f260" fmla="val 1314895"/>
                <a:gd name="f261" fmla="val 1385514"/>
                <a:gd name="f262" fmla="val 1138814"/>
                <a:gd name="f263" fmla="val 1582282"/>
                <a:gd name="f264" fmla="val 977831"/>
                <a:gd name="f265" fmla="val 1791065"/>
                <a:gd name="f266" fmla="val 833514"/>
                <a:gd name="f267" fmla="val 2420037"/>
                <a:gd name="f268" fmla="val 395614"/>
                <a:gd name="f269" fmla="val 3147288"/>
                <a:gd name="f270" fmla="val 119557"/>
                <a:gd name="f271" fmla="val 3908404"/>
                <a:gd name="f272" fmla="val 29794"/>
                <a:gd name="f273" fmla="val 4098509"/>
                <a:gd name="f274" fmla="val 7429"/>
                <a:gd name="f275" fmla="val 4289811"/>
                <a:gd name="f276" fmla="+- 0 0 2355"/>
                <a:gd name="f277" fmla="+- 0 0 -90"/>
                <a:gd name="f278" fmla="*/ f3 1 6028697"/>
                <a:gd name="f279" fmla="*/ f4 1 6817170"/>
                <a:gd name="f280" fmla="+- f7 0 f5"/>
                <a:gd name="f281" fmla="+- f6 0 f5"/>
                <a:gd name="f282" fmla="*/ f277 f0 1"/>
                <a:gd name="f283" fmla="*/ f281 1 6028697"/>
                <a:gd name="f284" fmla="*/ f280 1 6817170"/>
                <a:gd name="f285" fmla="*/ 6028697 f281 1"/>
                <a:gd name="f286" fmla="*/ 6155323 f280 1"/>
                <a:gd name="f287" fmla="*/ 6817170 f280 1"/>
                <a:gd name="f288" fmla="*/ 5157862 f281 1"/>
                <a:gd name="f289" fmla="*/ 5347156 f281 1"/>
                <a:gd name="f290" fmla="*/ 6687553 f280 1"/>
                <a:gd name="f291" fmla="*/ 5487470 f281 1"/>
                <a:gd name="f292" fmla="*/ 6581714 f280 1"/>
                <a:gd name="f293" fmla="*/ 5627642 f281 1"/>
                <a:gd name="f294" fmla="*/ 6472328 f280 1"/>
                <a:gd name="f295" fmla="*/ 5911392 f281 1"/>
                <a:gd name="f296" fmla="*/ 6245328 f280 1"/>
                <a:gd name="f297" fmla="*/ 4481066 f281 1"/>
                <a:gd name="f298" fmla="*/ 478 f280 1"/>
                <a:gd name="f299" fmla="*/ 4672258 f281 1"/>
                <a:gd name="f300" fmla="*/ 7519 f280 1"/>
                <a:gd name="f301" fmla="*/ 5429869 f281 1"/>
                <a:gd name="f302" fmla="*/ 125134 f280 1"/>
                <a:gd name="f303" fmla="*/ 5976319 f281 1"/>
                <a:gd name="f304" fmla="*/ 314893 f280 1"/>
                <a:gd name="f305" fmla="*/ 339901 f280 1"/>
                <a:gd name="f306" fmla="*/ 732458 f280 1"/>
                <a:gd name="f307" fmla="*/ 5990985 f281 1"/>
                <a:gd name="f308" fmla="*/ 712211 f280 1"/>
                <a:gd name="f309" fmla="*/ 5341339 f281 1"/>
                <a:gd name="f310" fmla="*/ 475281 f280 1"/>
                <a:gd name="f311" fmla="*/ 4651969 f281 1"/>
                <a:gd name="f312" fmla="*/ 377104 f280 1"/>
                <a:gd name="f313" fmla="*/ 3953093 f281 1"/>
                <a:gd name="f314" fmla="*/ 402498 f280 1"/>
                <a:gd name="f315" fmla="*/ 3267413 f281 1"/>
                <a:gd name="f316" fmla="*/ 546643 f280 1"/>
                <a:gd name="f317" fmla="*/ 1439498 f281 1"/>
                <a:gd name="f318" fmla="*/ 1568141 f280 1"/>
                <a:gd name="f319" fmla="*/ 960671 f281 1"/>
                <a:gd name="f320" fmla="*/ 2082013 f280 1"/>
                <a:gd name="f321" fmla="*/ 581866 f281 1"/>
                <a:gd name="f322" fmla="*/ 2672638 f280 1"/>
                <a:gd name="f323" fmla="*/ 324789 f281 1"/>
                <a:gd name="f324" fmla="*/ 3325262 f280 1"/>
                <a:gd name="f325" fmla="*/ 231151 f281 1"/>
                <a:gd name="f326" fmla="*/ 4022292 f280 1"/>
                <a:gd name="f327" fmla="*/ 270592 f281 1"/>
                <a:gd name="f328" fmla="*/ 4362792 f280 1"/>
                <a:gd name="f329" fmla="*/ 387213 f281 1"/>
                <a:gd name="f330" fmla="*/ 4681585 f280 1"/>
                <a:gd name="f331" fmla="*/ 468507 f281 1"/>
                <a:gd name="f332" fmla="*/ 4831546 f280 1"/>
                <a:gd name="f333" fmla="*/ 561862 f281 1"/>
                <a:gd name="f334" fmla="*/ 4976826 f280 1"/>
                <a:gd name="f335" fmla="*/ 777511 f281 1"/>
                <a:gd name="f336" fmla="*/ 5257597 f280 1"/>
                <a:gd name="f337" fmla="*/ 1010895 f281 1"/>
                <a:gd name="f338" fmla="*/ 5540494 f280 1"/>
                <a:gd name="f339" fmla="*/ 1126948 f281 1"/>
                <a:gd name="f340" fmla="*/ 5688186 f280 1"/>
                <a:gd name="f341" fmla="*/ 1182706 f281 1"/>
                <a:gd name="f342" fmla="*/ 5760543 f280 1"/>
                <a:gd name="f343" fmla="*/ 1237327 f281 1"/>
                <a:gd name="f344" fmla="*/ 5830060 f280 1"/>
                <a:gd name="f345" fmla="*/ 1706649 f281 1"/>
                <a:gd name="f346" fmla="*/ 6342797 f280 1"/>
                <a:gd name="f347" fmla="*/ 1956207 f281 1"/>
                <a:gd name="f348" fmla="*/ 6573484 f280 1"/>
                <a:gd name="f349" fmla="*/ 2217681 f281 1"/>
                <a:gd name="f350" fmla="*/ 6786297 f280 1"/>
                <a:gd name="f351" fmla="*/ 2260820 f281 1"/>
                <a:gd name="f352" fmla="*/ 1429497 f281 1"/>
                <a:gd name="f353" fmla="*/ 1327275 f281 1"/>
                <a:gd name="f354" fmla="*/ 6713800 f280 1"/>
                <a:gd name="f355" fmla="*/ 1080556 f281 1"/>
                <a:gd name="f356" fmla="*/ 6414443 f280 1"/>
                <a:gd name="f357" fmla="*/ 865189 f281 1"/>
                <a:gd name="f358" fmla="*/ 6097496 f280 1"/>
                <a:gd name="f359" fmla="*/ 814823 f281 1"/>
                <a:gd name="f360" fmla="*/ 6016911 f280 1"/>
                <a:gd name="f361" fmla="*/ 766729 f281 1"/>
                <a:gd name="f362" fmla="*/ 5938453 f280 1"/>
                <a:gd name="f363" fmla="*/ 671672 f281 1"/>
                <a:gd name="f364" fmla="*/ 5786648 f280 1"/>
                <a:gd name="f365" fmla="*/ 474608 f281 1"/>
                <a:gd name="f366" fmla="*/ 5474664 f280 1"/>
                <a:gd name="f367" fmla="*/ 282652 f281 1"/>
                <a:gd name="f368" fmla="*/ 5146508 f280 1"/>
                <a:gd name="f369" fmla="*/ 196108 f281 1"/>
                <a:gd name="f370" fmla="*/ 4972712 f280 1"/>
                <a:gd name="f371" fmla="*/ 122474 f281 1"/>
                <a:gd name="f372" fmla="*/ 4791821 f280 1"/>
                <a:gd name="f373" fmla="*/ 65724 f281 1"/>
                <a:gd name="f374" fmla="*/ 4603129 f280 1"/>
                <a:gd name="f375" fmla="*/ 44727 f281 1"/>
                <a:gd name="f376" fmla="*/ 4506937 f280 1"/>
                <a:gd name="f377" fmla="*/ 35505 f281 1"/>
                <a:gd name="f378" fmla="*/ 4458699 f280 1"/>
                <a:gd name="f379" fmla="*/ 27845 f281 1"/>
                <a:gd name="f380" fmla="*/ 4410320 f280 1"/>
                <a:gd name="f381" fmla="*/ 37 f281 1"/>
                <a:gd name="f382" fmla="*/ 78777 f281 1"/>
                <a:gd name="f383" fmla="*/ 3267236 f280 1"/>
                <a:gd name="f384" fmla="*/ 315424 f281 1"/>
                <a:gd name="f385" fmla="*/ 2543673 f280 1"/>
                <a:gd name="f386" fmla="*/ 1202710 f281 1"/>
                <a:gd name="f387" fmla="*/ 1314895 f280 1"/>
                <a:gd name="f388" fmla="*/ 1791065 f281 1"/>
                <a:gd name="f389" fmla="*/ 833514 f280 1"/>
                <a:gd name="f390" fmla="*/ 3908404 f281 1"/>
                <a:gd name="f391" fmla="*/ 29794 f280 1"/>
                <a:gd name="f392" fmla="*/ f282 1 f2"/>
                <a:gd name="f393" fmla="*/ f285 1 6028697"/>
                <a:gd name="f394" fmla="*/ f286 1 6817170"/>
                <a:gd name="f395" fmla="*/ f287 1 6817170"/>
                <a:gd name="f396" fmla="*/ f288 1 6028697"/>
                <a:gd name="f397" fmla="*/ f289 1 6028697"/>
                <a:gd name="f398" fmla="*/ f290 1 6817170"/>
                <a:gd name="f399" fmla="*/ f291 1 6028697"/>
                <a:gd name="f400" fmla="*/ f292 1 6817170"/>
                <a:gd name="f401" fmla="*/ f293 1 6028697"/>
                <a:gd name="f402" fmla="*/ f294 1 6817170"/>
                <a:gd name="f403" fmla="*/ f295 1 6028697"/>
                <a:gd name="f404" fmla="*/ f296 1 6817170"/>
                <a:gd name="f405" fmla="*/ f297 1 6028697"/>
                <a:gd name="f406" fmla="*/ f298 1 6817170"/>
                <a:gd name="f407" fmla="*/ f299 1 6028697"/>
                <a:gd name="f408" fmla="*/ f300 1 6817170"/>
                <a:gd name="f409" fmla="*/ f301 1 6028697"/>
                <a:gd name="f410" fmla="*/ f302 1 6817170"/>
                <a:gd name="f411" fmla="*/ f303 1 6028697"/>
                <a:gd name="f412" fmla="*/ f304 1 6817170"/>
                <a:gd name="f413" fmla="*/ f305 1 6817170"/>
                <a:gd name="f414" fmla="*/ f306 1 6817170"/>
                <a:gd name="f415" fmla="*/ f307 1 6028697"/>
                <a:gd name="f416" fmla="*/ f308 1 6817170"/>
                <a:gd name="f417" fmla="*/ f309 1 6028697"/>
                <a:gd name="f418" fmla="*/ f310 1 6817170"/>
                <a:gd name="f419" fmla="*/ f311 1 6028697"/>
                <a:gd name="f420" fmla="*/ f312 1 6817170"/>
                <a:gd name="f421" fmla="*/ f313 1 6028697"/>
                <a:gd name="f422" fmla="*/ f314 1 6817170"/>
                <a:gd name="f423" fmla="*/ f315 1 6028697"/>
                <a:gd name="f424" fmla="*/ f316 1 6817170"/>
                <a:gd name="f425" fmla="*/ f317 1 6028697"/>
                <a:gd name="f426" fmla="*/ f318 1 6817170"/>
                <a:gd name="f427" fmla="*/ f319 1 6028697"/>
                <a:gd name="f428" fmla="*/ f320 1 6817170"/>
                <a:gd name="f429" fmla="*/ f321 1 6028697"/>
                <a:gd name="f430" fmla="*/ f322 1 6817170"/>
                <a:gd name="f431" fmla="*/ f323 1 6028697"/>
                <a:gd name="f432" fmla="*/ f324 1 6817170"/>
                <a:gd name="f433" fmla="*/ f325 1 6028697"/>
                <a:gd name="f434" fmla="*/ f326 1 6817170"/>
                <a:gd name="f435" fmla="*/ f327 1 6028697"/>
                <a:gd name="f436" fmla="*/ f328 1 6817170"/>
                <a:gd name="f437" fmla="*/ f329 1 6028697"/>
                <a:gd name="f438" fmla="*/ f330 1 6817170"/>
                <a:gd name="f439" fmla="*/ f331 1 6028697"/>
                <a:gd name="f440" fmla="*/ f332 1 6817170"/>
                <a:gd name="f441" fmla="*/ f333 1 6028697"/>
                <a:gd name="f442" fmla="*/ f334 1 6817170"/>
                <a:gd name="f443" fmla="*/ f335 1 6028697"/>
                <a:gd name="f444" fmla="*/ f336 1 6817170"/>
                <a:gd name="f445" fmla="*/ f337 1 6028697"/>
                <a:gd name="f446" fmla="*/ f338 1 6817170"/>
                <a:gd name="f447" fmla="*/ f339 1 6028697"/>
                <a:gd name="f448" fmla="*/ f340 1 6817170"/>
                <a:gd name="f449" fmla="*/ f341 1 6028697"/>
                <a:gd name="f450" fmla="*/ f342 1 6817170"/>
                <a:gd name="f451" fmla="*/ f343 1 6028697"/>
                <a:gd name="f452" fmla="*/ f344 1 6817170"/>
                <a:gd name="f453" fmla="*/ f345 1 6028697"/>
                <a:gd name="f454" fmla="*/ f346 1 6817170"/>
                <a:gd name="f455" fmla="*/ f347 1 6028697"/>
                <a:gd name="f456" fmla="*/ f348 1 6817170"/>
                <a:gd name="f457" fmla="*/ f349 1 6028697"/>
                <a:gd name="f458" fmla="*/ f350 1 6817170"/>
                <a:gd name="f459" fmla="*/ f351 1 6028697"/>
                <a:gd name="f460" fmla="*/ f352 1 6028697"/>
                <a:gd name="f461" fmla="*/ f353 1 6028697"/>
                <a:gd name="f462" fmla="*/ f354 1 6817170"/>
                <a:gd name="f463" fmla="*/ f355 1 6028697"/>
                <a:gd name="f464" fmla="*/ f356 1 6817170"/>
                <a:gd name="f465" fmla="*/ f357 1 6028697"/>
                <a:gd name="f466" fmla="*/ f358 1 6817170"/>
                <a:gd name="f467" fmla="*/ f359 1 6028697"/>
                <a:gd name="f468" fmla="*/ f360 1 6817170"/>
                <a:gd name="f469" fmla="*/ f361 1 6028697"/>
                <a:gd name="f470" fmla="*/ f362 1 6817170"/>
                <a:gd name="f471" fmla="*/ f363 1 6028697"/>
                <a:gd name="f472" fmla="*/ f364 1 6817170"/>
                <a:gd name="f473" fmla="*/ f365 1 6028697"/>
                <a:gd name="f474" fmla="*/ f366 1 6817170"/>
                <a:gd name="f475" fmla="*/ f367 1 6028697"/>
                <a:gd name="f476" fmla="*/ f368 1 6817170"/>
                <a:gd name="f477" fmla="*/ f369 1 6028697"/>
                <a:gd name="f478" fmla="*/ f370 1 6817170"/>
                <a:gd name="f479" fmla="*/ f371 1 6028697"/>
                <a:gd name="f480" fmla="*/ f372 1 6817170"/>
                <a:gd name="f481" fmla="*/ f373 1 6028697"/>
                <a:gd name="f482" fmla="*/ f374 1 6817170"/>
                <a:gd name="f483" fmla="*/ f375 1 6028697"/>
                <a:gd name="f484" fmla="*/ f376 1 6817170"/>
                <a:gd name="f485" fmla="*/ f377 1 6028697"/>
                <a:gd name="f486" fmla="*/ f378 1 6817170"/>
                <a:gd name="f487" fmla="*/ f379 1 6028697"/>
                <a:gd name="f488" fmla="*/ f380 1 6817170"/>
                <a:gd name="f489" fmla="*/ f381 1 6028697"/>
                <a:gd name="f490" fmla="*/ f382 1 6028697"/>
                <a:gd name="f491" fmla="*/ f383 1 6817170"/>
                <a:gd name="f492" fmla="*/ f384 1 6028697"/>
                <a:gd name="f493" fmla="*/ f385 1 6817170"/>
                <a:gd name="f494" fmla="*/ f386 1 6028697"/>
                <a:gd name="f495" fmla="*/ f387 1 6817170"/>
                <a:gd name="f496" fmla="*/ f388 1 6028697"/>
                <a:gd name="f497" fmla="*/ f389 1 6817170"/>
                <a:gd name="f498" fmla="*/ f390 1 6028697"/>
                <a:gd name="f499" fmla="*/ f391 1 6817170"/>
                <a:gd name="f500" fmla="*/ f5 1 f283"/>
                <a:gd name="f501" fmla="*/ f6 1 f283"/>
                <a:gd name="f502" fmla="*/ f5 1 f284"/>
                <a:gd name="f503" fmla="*/ f7 1 f284"/>
                <a:gd name="f504" fmla="+- f392 0 f1"/>
                <a:gd name="f505" fmla="*/ f393 1 f283"/>
                <a:gd name="f506" fmla="*/ f394 1 f284"/>
                <a:gd name="f507" fmla="*/ f395 1 f284"/>
                <a:gd name="f508" fmla="*/ f396 1 f283"/>
                <a:gd name="f509" fmla="*/ f397 1 f283"/>
                <a:gd name="f510" fmla="*/ f398 1 f284"/>
                <a:gd name="f511" fmla="*/ f399 1 f283"/>
                <a:gd name="f512" fmla="*/ f400 1 f284"/>
                <a:gd name="f513" fmla="*/ f401 1 f283"/>
                <a:gd name="f514" fmla="*/ f402 1 f284"/>
                <a:gd name="f515" fmla="*/ f403 1 f283"/>
                <a:gd name="f516" fmla="*/ f404 1 f284"/>
                <a:gd name="f517" fmla="*/ f405 1 f283"/>
                <a:gd name="f518" fmla="*/ f406 1 f284"/>
                <a:gd name="f519" fmla="*/ f407 1 f283"/>
                <a:gd name="f520" fmla="*/ f408 1 f284"/>
                <a:gd name="f521" fmla="*/ f409 1 f283"/>
                <a:gd name="f522" fmla="*/ f410 1 f284"/>
                <a:gd name="f523" fmla="*/ f411 1 f283"/>
                <a:gd name="f524" fmla="*/ f412 1 f284"/>
                <a:gd name="f525" fmla="*/ f413 1 f284"/>
                <a:gd name="f526" fmla="*/ f414 1 f284"/>
                <a:gd name="f527" fmla="*/ f415 1 f283"/>
                <a:gd name="f528" fmla="*/ f416 1 f284"/>
                <a:gd name="f529" fmla="*/ f417 1 f283"/>
                <a:gd name="f530" fmla="*/ f418 1 f284"/>
                <a:gd name="f531" fmla="*/ f419 1 f283"/>
                <a:gd name="f532" fmla="*/ f420 1 f284"/>
                <a:gd name="f533" fmla="*/ f421 1 f283"/>
                <a:gd name="f534" fmla="*/ f422 1 f284"/>
                <a:gd name="f535" fmla="*/ f423 1 f283"/>
                <a:gd name="f536" fmla="*/ f424 1 f284"/>
                <a:gd name="f537" fmla="*/ f425 1 f283"/>
                <a:gd name="f538" fmla="*/ f426 1 f284"/>
                <a:gd name="f539" fmla="*/ f427 1 f283"/>
                <a:gd name="f540" fmla="*/ f428 1 f284"/>
                <a:gd name="f541" fmla="*/ f429 1 f283"/>
                <a:gd name="f542" fmla="*/ f430 1 f284"/>
                <a:gd name="f543" fmla="*/ f431 1 f283"/>
                <a:gd name="f544" fmla="*/ f432 1 f284"/>
                <a:gd name="f545" fmla="*/ f433 1 f283"/>
                <a:gd name="f546" fmla="*/ f434 1 f284"/>
                <a:gd name="f547" fmla="*/ f435 1 f283"/>
                <a:gd name="f548" fmla="*/ f436 1 f284"/>
                <a:gd name="f549" fmla="*/ f437 1 f283"/>
                <a:gd name="f550" fmla="*/ f438 1 f284"/>
                <a:gd name="f551" fmla="*/ f439 1 f283"/>
                <a:gd name="f552" fmla="*/ f440 1 f284"/>
                <a:gd name="f553" fmla="*/ f441 1 f283"/>
                <a:gd name="f554" fmla="*/ f442 1 f284"/>
                <a:gd name="f555" fmla="*/ f443 1 f283"/>
                <a:gd name="f556" fmla="*/ f444 1 f284"/>
                <a:gd name="f557" fmla="*/ f445 1 f283"/>
                <a:gd name="f558" fmla="*/ f446 1 f284"/>
                <a:gd name="f559" fmla="*/ f447 1 f283"/>
                <a:gd name="f560" fmla="*/ f448 1 f284"/>
                <a:gd name="f561" fmla="*/ f449 1 f283"/>
                <a:gd name="f562" fmla="*/ f450 1 f284"/>
                <a:gd name="f563" fmla="*/ f451 1 f283"/>
                <a:gd name="f564" fmla="*/ f452 1 f284"/>
                <a:gd name="f565" fmla="*/ f453 1 f283"/>
                <a:gd name="f566" fmla="*/ f454 1 f284"/>
                <a:gd name="f567" fmla="*/ f455 1 f283"/>
                <a:gd name="f568" fmla="*/ f456 1 f284"/>
                <a:gd name="f569" fmla="*/ f457 1 f283"/>
                <a:gd name="f570" fmla="*/ f458 1 f284"/>
                <a:gd name="f571" fmla="*/ f459 1 f283"/>
                <a:gd name="f572" fmla="*/ f460 1 f283"/>
                <a:gd name="f573" fmla="*/ f461 1 f283"/>
                <a:gd name="f574" fmla="*/ f462 1 f284"/>
                <a:gd name="f575" fmla="*/ f463 1 f283"/>
                <a:gd name="f576" fmla="*/ f464 1 f284"/>
                <a:gd name="f577" fmla="*/ f465 1 f283"/>
                <a:gd name="f578" fmla="*/ f466 1 f284"/>
                <a:gd name="f579" fmla="*/ f467 1 f283"/>
                <a:gd name="f580" fmla="*/ f468 1 f284"/>
                <a:gd name="f581" fmla="*/ f469 1 f283"/>
                <a:gd name="f582" fmla="*/ f470 1 f284"/>
                <a:gd name="f583" fmla="*/ f471 1 f283"/>
                <a:gd name="f584" fmla="*/ f472 1 f284"/>
                <a:gd name="f585" fmla="*/ f473 1 f283"/>
                <a:gd name="f586" fmla="*/ f474 1 f284"/>
                <a:gd name="f587" fmla="*/ f475 1 f283"/>
                <a:gd name="f588" fmla="*/ f476 1 f284"/>
                <a:gd name="f589" fmla="*/ f477 1 f283"/>
                <a:gd name="f590" fmla="*/ f478 1 f284"/>
                <a:gd name="f591" fmla="*/ f479 1 f283"/>
                <a:gd name="f592" fmla="*/ f480 1 f284"/>
                <a:gd name="f593" fmla="*/ f481 1 f283"/>
                <a:gd name="f594" fmla="*/ f482 1 f284"/>
                <a:gd name="f595" fmla="*/ f483 1 f283"/>
                <a:gd name="f596" fmla="*/ f484 1 f284"/>
                <a:gd name="f597" fmla="*/ f485 1 f283"/>
                <a:gd name="f598" fmla="*/ f486 1 f284"/>
                <a:gd name="f599" fmla="*/ f487 1 f283"/>
                <a:gd name="f600" fmla="*/ f488 1 f284"/>
                <a:gd name="f601" fmla="*/ f489 1 f283"/>
                <a:gd name="f602" fmla="*/ f490 1 f283"/>
                <a:gd name="f603" fmla="*/ f491 1 f284"/>
                <a:gd name="f604" fmla="*/ f492 1 f283"/>
                <a:gd name="f605" fmla="*/ f493 1 f284"/>
                <a:gd name="f606" fmla="*/ f494 1 f283"/>
                <a:gd name="f607" fmla="*/ f495 1 f284"/>
                <a:gd name="f608" fmla="*/ f496 1 f283"/>
                <a:gd name="f609" fmla="*/ f497 1 f284"/>
                <a:gd name="f610" fmla="*/ f498 1 f283"/>
                <a:gd name="f611" fmla="*/ f499 1 f284"/>
                <a:gd name="f612" fmla="*/ f500 f278 1"/>
                <a:gd name="f613" fmla="*/ f501 f278 1"/>
                <a:gd name="f614" fmla="*/ f503 f279 1"/>
                <a:gd name="f615" fmla="*/ f502 f279 1"/>
                <a:gd name="f616" fmla="*/ f505 f278 1"/>
                <a:gd name="f617" fmla="*/ f506 f279 1"/>
                <a:gd name="f618" fmla="*/ f507 f279 1"/>
                <a:gd name="f619" fmla="*/ f508 f278 1"/>
                <a:gd name="f620" fmla="*/ f509 f278 1"/>
                <a:gd name="f621" fmla="*/ f510 f279 1"/>
                <a:gd name="f622" fmla="*/ f511 f278 1"/>
                <a:gd name="f623" fmla="*/ f512 f279 1"/>
                <a:gd name="f624" fmla="*/ f513 f278 1"/>
                <a:gd name="f625" fmla="*/ f514 f279 1"/>
                <a:gd name="f626" fmla="*/ f515 f278 1"/>
                <a:gd name="f627" fmla="*/ f516 f279 1"/>
                <a:gd name="f628" fmla="*/ f517 f278 1"/>
                <a:gd name="f629" fmla="*/ f518 f279 1"/>
                <a:gd name="f630" fmla="*/ f519 f278 1"/>
                <a:gd name="f631" fmla="*/ f520 f279 1"/>
                <a:gd name="f632" fmla="*/ f521 f278 1"/>
                <a:gd name="f633" fmla="*/ f522 f279 1"/>
                <a:gd name="f634" fmla="*/ f523 f278 1"/>
                <a:gd name="f635" fmla="*/ f524 f279 1"/>
                <a:gd name="f636" fmla="*/ f525 f279 1"/>
                <a:gd name="f637" fmla="*/ f526 f279 1"/>
                <a:gd name="f638" fmla="*/ f527 f278 1"/>
                <a:gd name="f639" fmla="*/ f528 f279 1"/>
                <a:gd name="f640" fmla="*/ f529 f278 1"/>
                <a:gd name="f641" fmla="*/ f530 f279 1"/>
                <a:gd name="f642" fmla="*/ f531 f278 1"/>
                <a:gd name="f643" fmla="*/ f532 f279 1"/>
                <a:gd name="f644" fmla="*/ f533 f278 1"/>
                <a:gd name="f645" fmla="*/ f534 f279 1"/>
                <a:gd name="f646" fmla="*/ f535 f278 1"/>
                <a:gd name="f647" fmla="*/ f536 f279 1"/>
                <a:gd name="f648" fmla="*/ f537 f278 1"/>
                <a:gd name="f649" fmla="*/ f538 f279 1"/>
                <a:gd name="f650" fmla="*/ f539 f278 1"/>
                <a:gd name="f651" fmla="*/ f540 f279 1"/>
                <a:gd name="f652" fmla="*/ f541 f278 1"/>
                <a:gd name="f653" fmla="*/ f542 f279 1"/>
                <a:gd name="f654" fmla="*/ f543 f278 1"/>
                <a:gd name="f655" fmla="*/ f544 f279 1"/>
                <a:gd name="f656" fmla="*/ f545 f278 1"/>
                <a:gd name="f657" fmla="*/ f546 f279 1"/>
                <a:gd name="f658" fmla="*/ f547 f278 1"/>
                <a:gd name="f659" fmla="*/ f548 f279 1"/>
                <a:gd name="f660" fmla="*/ f549 f278 1"/>
                <a:gd name="f661" fmla="*/ f550 f279 1"/>
                <a:gd name="f662" fmla="*/ f551 f278 1"/>
                <a:gd name="f663" fmla="*/ f552 f279 1"/>
                <a:gd name="f664" fmla="*/ f553 f278 1"/>
                <a:gd name="f665" fmla="*/ f554 f279 1"/>
                <a:gd name="f666" fmla="*/ f555 f278 1"/>
                <a:gd name="f667" fmla="*/ f556 f279 1"/>
                <a:gd name="f668" fmla="*/ f557 f278 1"/>
                <a:gd name="f669" fmla="*/ f558 f279 1"/>
                <a:gd name="f670" fmla="*/ f559 f278 1"/>
                <a:gd name="f671" fmla="*/ f560 f279 1"/>
                <a:gd name="f672" fmla="*/ f561 f278 1"/>
                <a:gd name="f673" fmla="*/ f562 f279 1"/>
                <a:gd name="f674" fmla="*/ f563 f278 1"/>
                <a:gd name="f675" fmla="*/ f564 f279 1"/>
                <a:gd name="f676" fmla="*/ f565 f278 1"/>
                <a:gd name="f677" fmla="*/ f566 f279 1"/>
                <a:gd name="f678" fmla="*/ f567 f278 1"/>
                <a:gd name="f679" fmla="*/ f568 f279 1"/>
                <a:gd name="f680" fmla="*/ f569 f278 1"/>
                <a:gd name="f681" fmla="*/ f570 f279 1"/>
                <a:gd name="f682" fmla="*/ f571 f278 1"/>
                <a:gd name="f683" fmla="*/ f572 f278 1"/>
                <a:gd name="f684" fmla="*/ f573 f278 1"/>
                <a:gd name="f685" fmla="*/ f574 f279 1"/>
                <a:gd name="f686" fmla="*/ f575 f278 1"/>
                <a:gd name="f687" fmla="*/ f576 f279 1"/>
                <a:gd name="f688" fmla="*/ f577 f278 1"/>
                <a:gd name="f689" fmla="*/ f578 f279 1"/>
                <a:gd name="f690" fmla="*/ f579 f278 1"/>
                <a:gd name="f691" fmla="*/ f580 f279 1"/>
                <a:gd name="f692" fmla="*/ f581 f278 1"/>
                <a:gd name="f693" fmla="*/ f582 f279 1"/>
                <a:gd name="f694" fmla="*/ f583 f278 1"/>
                <a:gd name="f695" fmla="*/ f584 f279 1"/>
                <a:gd name="f696" fmla="*/ f585 f278 1"/>
                <a:gd name="f697" fmla="*/ f586 f279 1"/>
                <a:gd name="f698" fmla="*/ f587 f278 1"/>
                <a:gd name="f699" fmla="*/ f588 f279 1"/>
                <a:gd name="f700" fmla="*/ f589 f278 1"/>
                <a:gd name="f701" fmla="*/ f590 f279 1"/>
                <a:gd name="f702" fmla="*/ f591 f278 1"/>
                <a:gd name="f703" fmla="*/ f592 f279 1"/>
                <a:gd name="f704" fmla="*/ f593 f278 1"/>
                <a:gd name="f705" fmla="*/ f594 f279 1"/>
                <a:gd name="f706" fmla="*/ f595 f278 1"/>
                <a:gd name="f707" fmla="*/ f596 f279 1"/>
                <a:gd name="f708" fmla="*/ f597 f278 1"/>
                <a:gd name="f709" fmla="*/ f598 f279 1"/>
                <a:gd name="f710" fmla="*/ f599 f278 1"/>
                <a:gd name="f711" fmla="*/ f600 f279 1"/>
                <a:gd name="f712" fmla="*/ f601 f278 1"/>
                <a:gd name="f713" fmla="*/ f602 f278 1"/>
                <a:gd name="f714" fmla="*/ f603 f279 1"/>
                <a:gd name="f715" fmla="*/ f604 f278 1"/>
                <a:gd name="f716" fmla="*/ f605 f279 1"/>
                <a:gd name="f717" fmla="*/ f606 f278 1"/>
                <a:gd name="f718" fmla="*/ f607 f279 1"/>
                <a:gd name="f719" fmla="*/ f608 f278 1"/>
                <a:gd name="f720" fmla="*/ f609 f279 1"/>
                <a:gd name="f721" fmla="*/ f610 f278 1"/>
                <a:gd name="f722" fmla="*/ f611 f279 1"/>
              </a:gdLst>
              <a:ahLst/>
              <a:cxnLst>
                <a:cxn ang="3cd4">
                  <a:pos x="hc" y="t"/>
                </a:cxn>
                <a:cxn ang="0">
                  <a:pos x="r" y="vc"/>
                </a:cxn>
                <a:cxn ang="cd4">
                  <a:pos x="hc" y="b"/>
                </a:cxn>
                <a:cxn ang="cd2">
                  <a:pos x="l" y="vc"/>
                </a:cxn>
                <a:cxn ang="f504">
                  <a:pos x="f616" y="f617"/>
                </a:cxn>
                <a:cxn ang="f504">
                  <a:pos x="f616" y="f618"/>
                </a:cxn>
                <a:cxn ang="f504">
                  <a:pos x="f619" y="f618"/>
                </a:cxn>
                <a:cxn ang="f504">
                  <a:pos x="f620" y="f621"/>
                </a:cxn>
                <a:cxn ang="f504">
                  <a:pos x="f622" y="f623"/>
                </a:cxn>
                <a:cxn ang="f504">
                  <a:pos x="f624" y="f625"/>
                </a:cxn>
                <a:cxn ang="f504">
                  <a:pos x="f626" y="f627"/>
                </a:cxn>
                <a:cxn ang="f504">
                  <a:pos x="f628" y="f629"/>
                </a:cxn>
                <a:cxn ang="f504">
                  <a:pos x="f630" y="f631"/>
                </a:cxn>
                <a:cxn ang="f504">
                  <a:pos x="f632" y="f633"/>
                </a:cxn>
                <a:cxn ang="f504">
                  <a:pos x="f634" y="f635"/>
                </a:cxn>
                <a:cxn ang="f504">
                  <a:pos x="f616" y="f636"/>
                </a:cxn>
                <a:cxn ang="f504">
                  <a:pos x="f616" y="f637"/>
                </a:cxn>
                <a:cxn ang="f504">
                  <a:pos x="f638" y="f639"/>
                </a:cxn>
                <a:cxn ang="f504">
                  <a:pos x="f640" y="f641"/>
                </a:cxn>
                <a:cxn ang="f504">
                  <a:pos x="f642" y="f643"/>
                </a:cxn>
                <a:cxn ang="f504">
                  <a:pos x="f644" y="f645"/>
                </a:cxn>
                <a:cxn ang="f504">
                  <a:pos x="f646" y="f647"/>
                </a:cxn>
                <a:cxn ang="f504">
                  <a:pos x="f648" y="f649"/>
                </a:cxn>
                <a:cxn ang="f504">
                  <a:pos x="f650" y="f651"/>
                </a:cxn>
                <a:cxn ang="f504">
                  <a:pos x="f652" y="f653"/>
                </a:cxn>
                <a:cxn ang="f504">
                  <a:pos x="f654" y="f655"/>
                </a:cxn>
                <a:cxn ang="f504">
                  <a:pos x="f656" y="f657"/>
                </a:cxn>
                <a:cxn ang="f504">
                  <a:pos x="f658" y="f659"/>
                </a:cxn>
                <a:cxn ang="f504">
                  <a:pos x="f660" y="f661"/>
                </a:cxn>
                <a:cxn ang="f504">
                  <a:pos x="f662" y="f663"/>
                </a:cxn>
                <a:cxn ang="f504">
                  <a:pos x="f664" y="f665"/>
                </a:cxn>
                <a:cxn ang="f504">
                  <a:pos x="f666" y="f667"/>
                </a:cxn>
                <a:cxn ang="f504">
                  <a:pos x="f668" y="f669"/>
                </a:cxn>
                <a:cxn ang="f504">
                  <a:pos x="f670" y="f671"/>
                </a:cxn>
                <a:cxn ang="f504">
                  <a:pos x="f672" y="f673"/>
                </a:cxn>
                <a:cxn ang="f504">
                  <a:pos x="f674" y="f675"/>
                </a:cxn>
                <a:cxn ang="f504">
                  <a:pos x="f676" y="f677"/>
                </a:cxn>
                <a:cxn ang="f504">
                  <a:pos x="f678" y="f679"/>
                </a:cxn>
                <a:cxn ang="f504">
                  <a:pos x="f680" y="f681"/>
                </a:cxn>
                <a:cxn ang="f504">
                  <a:pos x="f682" y="f618"/>
                </a:cxn>
                <a:cxn ang="f504">
                  <a:pos x="f683" y="f618"/>
                </a:cxn>
                <a:cxn ang="f504">
                  <a:pos x="f684" y="f685"/>
                </a:cxn>
                <a:cxn ang="f504">
                  <a:pos x="f686" y="f687"/>
                </a:cxn>
                <a:cxn ang="f504">
                  <a:pos x="f688" y="f689"/>
                </a:cxn>
                <a:cxn ang="f504">
                  <a:pos x="f690" y="f691"/>
                </a:cxn>
                <a:cxn ang="f504">
                  <a:pos x="f692" y="f693"/>
                </a:cxn>
                <a:cxn ang="f504">
                  <a:pos x="f694" y="f695"/>
                </a:cxn>
                <a:cxn ang="f504">
                  <a:pos x="f696" y="f697"/>
                </a:cxn>
                <a:cxn ang="f504">
                  <a:pos x="f698" y="f699"/>
                </a:cxn>
                <a:cxn ang="f504">
                  <a:pos x="f700" y="f701"/>
                </a:cxn>
                <a:cxn ang="f504">
                  <a:pos x="f702" y="f703"/>
                </a:cxn>
                <a:cxn ang="f504">
                  <a:pos x="f704" y="f705"/>
                </a:cxn>
                <a:cxn ang="f504">
                  <a:pos x="f706" y="f707"/>
                </a:cxn>
                <a:cxn ang="f504">
                  <a:pos x="f708" y="f709"/>
                </a:cxn>
                <a:cxn ang="f504">
                  <a:pos x="f710" y="f711"/>
                </a:cxn>
                <a:cxn ang="f504">
                  <a:pos x="f712" y="f657"/>
                </a:cxn>
                <a:cxn ang="f504">
                  <a:pos x="f713" y="f714"/>
                </a:cxn>
                <a:cxn ang="f504">
                  <a:pos x="f715" y="f716"/>
                </a:cxn>
                <a:cxn ang="f504">
                  <a:pos x="f717" y="f718"/>
                </a:cxn>
                <a:cxn ang="f504">
                  <a:pos x="f719" y="f720"/>
                </a:cxn>
                <a:cxn ang="f504">
                  <a:pos x="f721" y="f722"/>
                </a:cxn>
                <a:cxn ang="f504">
                  <a:pos x="f628" y="f629"/>
                </a:cxn>
              </a:cxnLst>
              <a:rect l="f612" t="f615" r="f613" b="f614"/>
              <a:pathLst>
                <a:path w="6028697" h="6817170">
                  <a:moveTo>
                    <a:pt x="f6" y="f8"/>
                  </a:moveTo>
                  <a:lnTo>
                    <a:pt x="f6" y="f7"/>
                  </a:lnTo>
                  <a:lnTo>
                    <a:pt x="f9" y="f7"/>
                  </a:lnTo>
                  <a:lnTo>
                    <a:pt x="f10" y="f11"/>
                  </a:lnTo>
                  <a:cubicBezTo>
                    <a:pt x="f12" y="f13"/>
                    <a:pt x="f14" y="f15"/>
                    <a:pt x="f16" y="f17"/>
                  </a:cubicBezTo>
                  <a:cubicBezTo>
                    <a:pt x="f18" y="f19"/>
                    <a:pt x="f20" y="f21"/>
                    <a:pt x="f22" y="f23"/>
                  </a:cubicBezTo>
                  <a:lnTo>
                    <a:pt x="f24" y="f25"/>
                  </a:lnTo>
                  <a:close/>
                  <a:moveTo>
                    <a:pt x="f26" y="f27"/>
                  </a:moveTo>
                  <a:cubicBezTo>
                    <a:pt x="f28" y="f29"/>
                    <a:pt x="f30" y="f31"/>
                    <a:pt x="f32" y="f33"/>
                  </a:cubicBezTo>
                  <a:cubicBezTo>
                    <a:pt x="f34" y="f35"/>
                    <a:pt x="f36" y="f37"/>
                    <a:pt x="f38" y="f39"/>
                  </a:cubicBezTo>
                  <a:cubicBezTo>
                    <a:pt x="f40" y="f41"/>
                    <a:pt x="f42" y="f43"/>
                    <a:pt x="f44" y="f45"/>
                  </a:cubicBezTo>
                  <a:lnTo>
                    <a:pt x="f6" y="f46"/>
                  </a:lnTo>
                  <a:lnTo>
                    <a:pt x="f6" y="f47"/>
                  </a:lnTo>
                  <a:lnTo>
                    <a:pt x="f48" y="f49"/>
                  </a:ln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102" y="f103"/>
                  </a:cubicBezTo>
                  <a:cubicBezTo>
                    <a:pt x="f104" y="f105"/>
                    <a:pt x="f106" y="f107"/>
                    <a:pt x="f108" y="f109"/>
                  </a:cubicBezTo>
                  <a:cubicBezTo>
                    <a:pt x="f110" y="f111"/>
                    <a:pt x="f112" y="f113"/>
                    <a:pt x="f114" y="f115"/>
                  </a:cubicBezTo>
                  <a:cubicBezTo>
                    <a:pt x="f116" y="f117"/>
                    <a:pt x="f118" y="f119"/>
                    <a:pt x="f120" y="f121"/>
                  </a:cubicBezTo>
                  <a:cubicBezTo>
                    <a:pt x="f122" y="f123"/>
                    <a:pt x="f124" y="f125"/>
                    <a:pt x="f126" y="f127"/>
                  </a:cubicBezTo>
                  <a:cubicBezTo>
                    <a:pt x="f128" y="f129"/>
                    <a:pt x="f130" y="f131"/>
                    <a:pt x="f132" y="f133"/>
                  </a:cubicBezTo>
                  <a:cubicBezTo>
                    <a:pt x="f134" y="f135"/>
                    <a:pt x="f136" y="f137"/>
                    <a:pt x="f138" y="f139"/>
                  </a:cubicBezTo>
                  <a:cubicBezTo>
                    <a:pt x="f140" y="f141"/>
                    <a:pt x="f142" y="f143"/>
                    <a:pt x="f144" y="f145"/>
                  </a:cubicBezTo>
                  <a:lnTo>
                    <a:pt x="f146" y="f147"/>
                  </a:lnTo>
                  <a:cubicBezTo>
                    <a:pt x="f148"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7"/>
                  </a:lnTo>
                  <a:lnTo>
                    <a:pt x="f173" y="f7"/>
                  </a:lnTo>
                  <a:lnTo>
                    <a:pt x="f174" y="f175"/>
                  </a:lnTo>
                  <a:cubicBezTo>
                    <a:pt x="f176" y="f177"/>
                    <a:pt x="f178" y="f179"/>
                    <a:pt x="f180" y="f181"/>
                  </a:cubicBezTo>
                  <a:cubicBezTo>
                    <a:pt x="f182" y="f183"/>
                    <a:pt x="f184" y="f185"/>
                    <a:pt x="f186" y="f187"/>
                  </a:cubicBezTo>
                  <a:cubicBezTo>
                    <a:pt x="f188" y="f189"/>
                    <a:pt x="f190" y="f191"/>
                    <a:pt x="f192" y="f193"/>
                  </a:cubicBezTo>
                  <a:lnTo>
                    <a:pt x="f194" y="f195"/>
                  </a:ln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8" y="f229"/>
                    <a:pt x="f230" y="f231"/>
                    <a:pt x="f232" y="f233"/>
                  </a:cubicBezTo>
                  <a:lnTo>
                    <a:pt x="f234" y="f235"/>
                  </a:lnTo>
                  <a:lnTo>
                    <a:pt x="f236" y="f237"/>
                  </a:lnTo>
                  <a:cubicBezTo>
                    <a:pt x="f238" y="f239"/>
                    <a:pt x="f240" y="f241"/>
                    <a:pt x="f242" y="f103"/>
                  </a:cubicBezTo>
                  <a:cubicBezTo>
                    <a:pt x="f243" y="f244"/>
                    <a:pt x="f245" y="f246"/>
                    <a:pt x="f247" y="f248"/>
                  </a:cubicBezTo>
                  <a:cubicBezTo>
                    <a:pt x="f249" y="f250"/>
                    <a:pt x="f251" y="f252"/>
                    <a:pt x="f253" y="f254"/>
                  </a:cubicBezTo>
                  <a:cubicBezTo>
                    <a:pt x="f255" y="f256"/>
                    <a:pt x="f257" y="f258"/>
                    <a:pt x="f259" y="f260"/>
                  </a:cubicBezTo>
                  <a:cubicBezTo>
                    <a:pt x="f261" y="f262"/>
                    <a:pt x="f263" y="f264"/>
                    <a:pt x="f265" y="f266"/>
                  </a:cubicBezTo>
                  <a:cubicBezTo>
                    <a:pt x="f267" y="f268"/>
                    <a:pt x="f269" y="f270"/>
                    <a:pt x="f271" y="f272"/>
                  </a:cubicBezTo>
                  <a:cubicBezTo>
                    <a:pt x="f273" y="f274"/>
                    <a:pt x="f275" y="f276"/>
                    <a:pt x="f26" y="f27"/>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Freeform: Shape 15">
              <a:extLst>
                <a:ext uri="{FF2B5EF4-FFF2-40B4-BE49-F238E27FC236}">
                  <a16:creationId xmlns:a16="http://schemas.microsoft.com/office/drawing/2014/main" id="{01376E6E-CDB0-115B-C183-B4525CC2A2DB}"/>
                </a:ext>
              </a:extLst>
            </p:cNvPr>
            <p:cNvSpPr/>
            <p:nvPr/>
          </p:nvSpPr>
          <p:spPr>
            <a:xfrm flipH="1">
              <a:off x="-4251" y="0"/>
              <a:ext cx="6165113" cy="6858000"/>
            </a:xfrm>
            <a:custGeom>
              <a:avLst/>
              <a:gdLst>
                <a:gd name="f0" fmla="val 10800000"/>
                <a:gd name="f1" fmla="val 5400000"/>
                <a:gd name="f2" fmla="val 180"/>
                <a:gd name="f3" fmla="val w"/>
                <a:gd name="f4" fmla="val h"/>
                <a:gd name="f5" fmla="val 0"/>
                <a:gd name="f6" fmla="val 6264586"/>
                <a:gd name="f7" fmla="val 6858001"/>
                <a:gd name="f8" fmla="val 6646464"/>
                <a:gd name="f9" fmla="val 5997170"/>
                <a:gd name="f10" fmla="val 6121512"/>
                <a:gd name="f11" fmla="val 6761029"/>
                <a:gd name="f12" fmla="val 2693206"/>
                <a:gd name="f13" fmla="val 5872285"/>
                <a:gd name="f14" fmla="val 6024875"/>
                <a:gd name="f15" fmla="val 68385"/>
                <a:gd name="f16" fmla="val 6086250"/>
                <a:gd name="f17" fmla="val 97989"/>
                <a:gd name="f18" fmla="val 6146793"/>
                <a:gd name="f19" fmla="val 129318"/>
                <a:gd name="f20" fmla="val 6206432"/>
                <a:gd name="f21" fmla="val 162336"/>
                <a:gd name="f22" fmla="val 196704"/>
                <a:gd name="f23" fmla="val 537242"/>
                <a:gd name="f24" fmla="val 6230189"/>
                <a:gd name="f25" fmla="val 517260"/>
                <a:gd name="f26" fmla="val 6012226"/>
                <a:gd name="f27" fmla="val 399931"/>
                <a:gd name="f28" fmla="val 5780573"/>
                <a:gd name="f29" fmla="val 310008"/>
                <a:gd name="f30" fmla="val 5540536"/>
                <a:gd name="f31" fmla="val 249543"/>
                <a:gd name="f32" fmla="val 5421375"/>
                <a:gd name="f33" fmla="val 219324"/>
                <a:gd name="f34" fmla="val 5300641"/>
                <a:gd name="f35" fmla="val 195644"/>
                <a:gd name="f36" fmla="val 5178896"/>
                <a:gd name="f37" fmla="val 178606"/>
                <a:gd name="f38" fmla="val 5057977"/>
                <a:gd name="f39" fmla="val 161840"/>
                <a:gd name="f40" fmla="val 4936276"/>
                <a:gd name="f41" fmla="val 151186"/>
                <a:gd name="f42" fmla="val 4814279"/>
                <a:gd name="f43" fmla="val 146683"/>
                <a:gd name="f44" fmla="val 4761501"/>
                <a:gd name="f45" fmla="val 144556"/>
                <a:gd name="f46" fmla="val 4708015"/>
                <a:gd name="f47" fmla="val 143421"/>
                <a:gd name="f48" fmla="val 4655095"/>
                <a:gd name="f49" fmla="val 4462968"/>
                <a:gd name="f50" fmla="val 143573"/>
                <a:gd name="f51" fmla="val 4271111"/>
                <a:gd name="f52" fmla="val 157799"/>
                <a:gd name="f53" fmla="val 4081069"/>
                <a:gd name="f54" fmla="val 185983"/>
                <a:gd name="f55" fmla="val 3956361"/>
                <a:gd name="f56" fmla="val 205703"/>
                <a:gd name="f57" fmla="val 3835058"/>
                <a:gd name="f58" fmla="val 229396"/>
                <a:gd name="f59" fmla="val 3720566"/>
                <a:gd name="f60" fmla="val 256921"/>
                <a:gd name="f61" fmla="val 3596708"/>
                <a:gd name="f62" fmla="val 286714"/>
                <a:gd name="f63" fmla="val 3477677"/>
                <a:gd name="f64" fmla="val 320905"/>
                <a:gd name="f65" fmla="val 3365879"/>
                <a:gd name="f66" fmla="val 357651"/>
                <a:gd name="f67" fmla="val 3249257"/>
                <a:gd name="f68" fmla="val 395958"/>
                <a:gd name="f69" fmla="val 3133487"/>
                <a:gd name="f70" fmla="val 438945"/>
                <a:gd name="f71" fmla="val 3020555"/>
                <a:gd name="f72" fmla="val 486190"/>
                <a:gd name="f73" fmla="val 2907623"/>
                <a:gd name="f74" fmla="val 533434"/>
                <a:gd name="f75" fmla="val 2794832"/>
                <a:gd name="f76" fmla="val 585786"/>
                <a:gd name="f77" fmla="val 2685163"/>
                <a:gd name="f78" fmla="val 641542"/>
                <a:gd name="f79" fmla="val 2463995"/>
                <a:gd name="f80" fmla="val 754348"/>
                <a:gd name="f81" fmla="val 2250998"/>
                <a:gd name="f82" fmla="val 882488"/>
                <a:gd name="f83" fmla="val 2047720"/>
                <a:gd name="f84" fmla="val 1025030"/>
                <a:gd name="f85" fmla="val 2006151"/>
                <a:gd name="f86" fmla="val 1054399"/>
                <a:gd name="f87" fmla="val 1951528"/>
                <a:gd name="f88" fmla="val 1093415"/>
                <a:gd name="f89" fmla="val 1897333"/>
                <a:gd name="f90" fmla="val 1134983"/>
                <a:gd name="f91" fmla="val 1876761"/>
                <a:gd name="f92" fmla="val 1150164"/>
                <a:gd name="f93" fmla="val 1855905"/>
                <a:gd name="f94" fmla="val 1166479"/>
                <a:gd name="f95" fmla="val 1835758"/>
                <a:gd name="f96" fmla="val 1182227"/>
                <a:gd name="f97" fmla="val 1823273"/>
                <a:gd name="f98" fmla="val 1192016"/>
                <a:gd name="f99" fmla="val 1797027"/>
                <a:gd name="f100" fmla="val 1211879"/>
                <a:gd name="f101" fmla="val 1772057"/>
                <a:gd name="f102" fmla="val 1232309"/>
                <a:gd name="f103" fmla="val 1750918"/>
                <a:gd name="f104" fmla="val 1249760"/>
                <a:gd name="f105" fmla="val 1645931"/>
                <a:gd name="f106" fmla="val 1335737"/>
                <a:gd name="f107" fmla="val 1554422"/>
                <a:gd name="f108" fmla="val 1416605"/>
                <a:gd name="f109" fmla="val 1469297"/>
                <a:gd name="f110" fmla="val 1496906"/>
                <a:gd name="f111" fmla="val 1286595"/>
                <a:gd name="f112" fmla="val 1668957"/>
                <a:gd name="f113" fmla="val 1118818"/>
                <a:gd name="f114" fmla="val 1856190"/>
                <a:gd name="f115" fmla="val 967769"/>
                <a:gd name="f116" fmla="val 2056602"/>
                <a:gd name="f117" fmla="val 890731"/>
                <a:gd name="f118" fmla="val 2159603"/>
                <a:gd name="f119" fmla="val 818800"/>
                <a:gd name="f120" fmla="val 2264590"/>
                <a:gd name="f121" fmla="val 754105"/>
                <a:gd name="f122" fmla="val 2368727"/>
                <a:gd name="f123" fmla="val 681749"/>
                <a:gd name="f124" fmla="val 2488328"/>
                <a:gd name="f125" fmla="val 622304"/>
                <a:gd name="f126" fmla="val 2596720"/>
                <a:gd name="f127" fmla="val 572364"/>
                <a:gd name="f128" fmla="val 2701140"/>
                <a:gd name="f129" fmla="val 557609"/>
                <a:gd name="f130" fmla="val 2730507"/>
                <a:gd name="f131" fmla="val 543989"/>
                <a:gd name="f132" fmla="val 2760443"/>
                <a:gd name="f133" fmla="val 532497"/>
                <a:gd name="f134" fmla="val 2786265"/>
                <a:gd name="f135" fmla="val 512918"/>
                <a:gd name="f136" fmla="val 2828827"/>
                <a:gd name="f137" fmla="val 494475"/>
                <a:gd name="f138" fmla="val 2872240"/>
                <a:gd name="f139" fmla="val 491637"/>
                <a:gd name="f140" fmla="val 2878908"/>
                <a:gd name="f141" fmla="val 480146"/>
                <a:gd name="f142" fmla="val 2906575"/>
                <a:gd name="f143" fmla="val 469220"/>
                <a:gd name="f144" fmla="val 2932821"/>
                <a:gd name="f145" fmla="val 459290"/>
                <a:gd name="f146" fmla="val 2959635"/>
                <a:gd name="f147" fmla="val 455176"/>
                <a:gd name="f148" fmla="val 2970559"/>
                <a:gd name="f149" fmla="val 451060"/>
                <a:gd name="f150" fmla="val 2981484"/>
                <a:gd name="f151" fmla="val 446805"/>
                <a:gd name="f152" fmla="val 2992408"/>
                <a:gd name="f153" fmla="val 439427"/>
                <a:gd name="f154" fmla="val 3012412"/>
                <a:gd name="f155" fmla="val 432333"/>
                <a:gd name="f156" fmla="val 3030572"/>
                <a:gd name="f157" fmla="val 426090"/>
                <a:gd name="f158" fmla="val 3049158"/>
                <a:gd name="f159" fmla="val 3049867"/>
                <a:gd name="f160" fmla="val 383010"/>
                <a:gd name="f161" fmla="val 3169099"/>
                <a:gd name="f162" fmla="val 346959"/>
                <a:gd name="f163" fmla="val 3290756"/>
                <a:gd name="f164" fmla="val 318124"/>
                <a:gd name="f165" fmla="val 3414202"/>
                <a:gd name="f166" fmla="val 260107"/>
                <a:gd name="f167" fmla="val 3661703"/>
                <a:gd name="f168" fmla="val 230780"/>
                <a:gd name="f169" fmla="val 3915049"/>
                <a:gd name="f170" fmla="val 230729"/>
                <a:gd name="f171" fmla="val 4169260"/>
                <a:gd name="f172" fmla="val 231621"/>
                <a:gd name="f173" fmla="val 4295173"/>
                <a:gd name="f174" fmla="val 244398"/>
                <a:gd name="f175" fmla="val 4420719"/>
                <a:gd name="f176" fmla="val 268893"/>
                <a:gd name="f177" fmla="val 4544236"/>
                <a:gd name="f178" fmla="val 293708"/>
                <a:gd name="f179" fmla="val 4666304"/>
                <a:gd name="f180" fmla="val 330882"/>
                <a:gd name="f181" fmla="val 4785521"/>
                <a:gd name="f182" fmla="val 379840"/>
                <a:gd name="f183" fmla="val 4900056"/>
                <a:gd name="f184" fmla="val 387926"/>
                <a:gd name="f185" fmla="val 4919919"/>
                <a:gd name="f186" fmla="val 397006"/>
                <a:gd name="f187" fmla="val 4939498"/>
                <a:gd name="f188" fmla="val 406512"/>
                <a:gd name="f189" fmla="val 4960211"/>
                <a:gd name="f190" fmla="val 410343"/>
                <a:gd name="f191" fmla="val 4968299"/>
                <a:gd name="f192" fmla="val 414173"/>
                <a:gd name="f193" fmla="val 4976385"/>
                <a:gd name="f194" fmla="val 417862"/>
                <a:gd name="f195" fmla="val 4984613"/>
                <a:gd name="f196" fmla="val 428077"/>
                <a:gd name="f197" fmla="val 5005043"/>
                <a:gd name="f198" fmla="val 438860"/>
                <a:gd name="f199" fmla="val 5026751"/>
                <a:gd name="f200" fmla="val 449075"/>
                <a:gd name="f201" fmla="val 5047181"/>
                <a:gd name="f202" fmla="val 460140"/>
                <a:gd name="f203" fmla="val 5067327"/>
                <a:gd name="f204" fmla="val 485536"/>
                <a:gd name="f205" fmla="val 5116273"/>
                <a:gd name="f206" fmla="val 514763"/>
                <a:gd name="f207" fmla="val 5165789"/>
                <a:gd name="f208" fmla="val 555197"/>
                <a:gd name="f209" fmla="val 5229773"/>
                <a:gd name="f210" fmla="val 586836"/>
                <a:gd name="f211" fmla="val 5280282"/>
                <a:gd name="f212" fmla="val 620318"/>
                <a:gd name="f213" fmla="val 5329511"/>
                <a:gd name="f214" fmla="val 660611"/>
                <a:gd name="f215" fmla="val 5387396"/>
                <a:gd name="f216" fmla="val 698065"/>
                <a:gd name="f217" fmla="val 5440741"/>
                <a:gd name="f218" fmla="val 737223"/>
                <a:gd name="f219" fmla="val 5493094"/>
                <a:gd name="f220" fmla="val 774110"/>
                <a:gd name="f221" fmla="val 5542182"/>
                <a:gd name="f222" fmla="val 821070"/>
                <a:gd name="f223" fmla="val 5604324"/>
                <a:gd name="f224" fmla="val 870301"/>
                <a:gd name="f225" fmla="val 5667173"/>
                <a:gd name="f226" fmla="val 917829"/>
                <a:gd name="f227" fmla="val 5727896"/>
                <a:gd name="f228" fmla="val 949042"/>
                <a:gd name="f229" fmla="val 5767762"/>
                <a:gd name="f230" fmla="val 979828"/>
                <a:gd name="f231" fmla="val 5807063"/>
                <a:gd name="f232" fmla="val 1012885"/>
                <a:gd name="f233" fmla="val 5849767"/>
                <a:gd name="f234" fmla="val 1045942"/>
                <a:gd name="f235" fmla="val 5892471"/>
                <a:gd name="f236" fmla="val 1089497"/>
                <a:gd name="f237" fmla="val 5948796"/>
                <a:gd name="f238" fmla="val 1133053"/>
                <a:gd name="f239" fmla="val 6006822"/>
                <a:gd name="f240" fmla="val 1153624"/>
                <a:gd name="f241" fmla="val 6034345"/>
                <a:gd name="f242" fmla="val 1175332"/>
                <a:gd name="f243" fmla="val 6063998"/>
                <a:gd name="f244" fmla="val 1194343"/>
                <a:gd name="f245" fmla="val 6090245"/>
                <a:gd name="f246" fmla="val 1213355"/>
                <a:gd name="f247" fmla="val 6116491"/>
                <a:gd name="f248" fmla="val 1231372"/>
                <a:gd name="f249" fmla="val 6141178"/>
                <a:gd name="f250" fmla="val 1249390"/>
                <a:gd name="f251" fmla="val 6165155"/>
                <a:gd name="f252" fmla="val 1280461"/>
                <a:gd name="f253" fmla="val 6208000"/>
                <a:gd name="f254" fmla="val 1313659"/>
                <a:gd name="f255" fmla="val 6250847"/>
                <a:gd name="f256" fmla="val 1345724"/>
                <a:gd name="f257" fmla="val 6292132"/>
                <a:gd name="f258" fmla="val 1364310"/>
                <a:gd name="f259" fmla="val 6316251"/>
                <a:gd name="f260" fmla="val 1373673"/>
                <a:gd name="f261" fmla="val 6327885"/>
                <a:gd name="f262" fmla="val 1409566"/>
                <a:gd name="f263" fmla="val 6372433"/>
                <a:gd name="f264" fmla="val 1446738"/>
                <a:gd name="f265" fmla="val 6418542"/>
                <a:gd name="f266" fmla="val 1484619"/>
                <a:gd name="f267" fmla="val 6462240"/>
                <a:gd name="f268" fmla="val 1567899"/>
                <a:gd name="f269" fmla="val 6559850"/>
                <a:gd name="f270" fmla="val 1653876"/>
                <a:gd name="f271" fmla="val 6652211"/>
                <a:gd name="f272" fmla="val 1739000"/>
                <a:gd name="f273" fmla="val 6737335"/>
                <a:gd name="f274" fmla="val 1866801"/>
                <a:gd name="f275" fmla="val 1144149"/>
                <a:gd name="f276" fmla="val 1058349"/>
                <a:gd name="f277" fmla="val 6766452"/>
                <a:gd name="f278" fmla="val 878978"/>
                <a:gd name="f279" fmla="val 6562465"/>
                <a:gd name="f280" fmla="val 718756"/>
                <a:gd name="f281" fmla="val 6341104"/>
                <a:gd name="f282" fmla="val 580309"/>
                <a:gd name="f283" fmla="val 6105000"/>
                <a:gd name="f284" fmla="val 200401"/>
                <a:gd name="f285" fmla="val 5454007"/>
                <a:gd name="f286" fmla="val 146"/>
                <a:gd name="f287" fmla="val 4713831"/>
                <a:gd name="f288" fmla="val 1"/>
                <a:gd name="f289" fmla="val 3960094"/>
                <a:gd name="f290" fmla="+- 0 0 335"/>
                <a:gd name="f291" fmla="val 2196754"/>
                <a:gd name="f292" fmla="val 1071479"/>
                <a:gd name="f293" fmla="val 683605"/>
                <a:gd name="f294" fmla="val 2599292"/>
                <a:gd name="f295" fmla="val 37050"/>
                <a:gd name="f296" fmla="+- 0 0 -90"/>
                <a:gd name="f297" fmla="*/ f3 1 6264586"/>
                <a:gd name="f298" fmla="*/ f4 1 6858001"/>
                <a:gd name="f299" fmla="+- f7 0 f5"/>
                <a:gd name="f300" fmla="+- f6 0 f5"/>
                <a:gd name="f301" fmla="*/ f296 f0 1"/>
                <a:gd name="f302" fmla="*/ f300 1 6264586"/>
                <a:gd name="f303" fmla="*/ f299 1 6858001"/>
                <a:gd name="f304" fmla="*/ 6264586 f300 1"/>
                <a:gd name="f305" fmla="*/ 6646464 f299 1"/>
                <a:gd name="f306" fmla="*/ 6858001 f299 1"/>
                <a:gd name="f307" fmla="*/ 5997170 f300 1"/>
                <a:gd name="f308" fmla="*/ 6121512 f300 1"/>
                <a:gd name="f309" fmla="*/ 6761029 f299 1"/>
                <a:gd name="f310" fmla="*/ 2693206 f300 1"/>
                <a:gd name="f311" fmla="*/ 0 f299 1"/>
                <a:gd name="f312" fmla="*/ 5872285 f300 1"/>
                <a:gd name="f313" fmla="*/ 6024875 f300 1"/>
                <a:gd name="f314" fmla="*/ 68385 f299 1"/>
                <a:gd name="f315" fmla="*/ 6206432 f300 1"/>
                <a:gd name="f316" fmla="*/ 162336 f299 1"/>
                <a:gd name="f317" fmla="*/ 196704 f299 1"/>
                <a:gd name="f318" fmla="*/ 537242 f299 1"/>
                <a:gd name="f319" fmla="*/ 6230189 f300 1"/>
                <a:gd name="f320" fmla="*/ 517260 f299 1"/>
                <a:gd name="f321" fmla="*/ 5540536 f300 1"/>
                <a:gd name="f322" fmla="*/ 249543 f299 1"/>
                <a:gd name="f323" fmla="*/ 5178896 f300 1"/>
                <a:gd name="f324" fmla="*/ 178606 f299 1"/>
                <a:gd name="f325" fmla="*/ 4814279 f300 1"/>
                <a:gd name="f326" fmla="*/ 146683 f299 1"/>
                <a:gd name="f327" fmla="*/ 4655095 f300 1"/>
                <a:gd name="f328" fmla="*/ 143421 f299 1"/>
                <a:gd name="f329" fmla="*/ 4081069 f300 1"/>
                <a:gd name="f330" fmla="*/ 185983 f299 1"/>
                <a:gd name="f331" fmla="*/ 3720566 f300 1"/>
                <a:gd name="f332" fmla="*/ 256921 f299 1"/>
                <a:gd name="f333" fmla="*/ 3365879 f300 1"/>
                <a:gd name="f334" fmla="*/ 357651 f299 1"/>
                <a:gd name="f335" fmla="*/ 3020555 f300 1"/>
                <a:gd name="f336" fmla="*/ 486190 f299 1"/>
                <a:gd name="f337" fmla="*/ 2685163 f300 1"/>
                <a:gd name="f338" fmla="*/ 641542 f299 1"/>
                <a:gd name="f339" fmla="*/ 2047720 f300 1"/>
                <a:gd name="f340" fmla="*/ 1025030 f299 1"/>
                <a:gd name="f341" fmla="*/ 1897333 f300 1"/>
                <a:gd name="f342" fmla="*/ 1134983 f299 1"/>
                <a:gd name="f343" fmla="*/ 1835758 f300 1"/>
                <a:gd name="f344" fmla="*/ 1182227 f299 1"/>
                <a:gd name="f345" fmla="*/ 1823273 f300 1"/>
                <a:gd name="f346" fmla="*/ 1192016 f299 1"/>
                <a:gd name="f347" fmla="*/ 1750918 f300 1"/>
                <a:gd name="f348" fmla="*/ 1249760 f299 1"/>
                <a:gd name="f349" fmla="*/ 1469297 f300 1"/>
                <a:gd name="f350" fmla="*/ 1496906 f299 1"/>
                <a:gd name="f351" fmla="*/ 967769 f300 1"/>
                <a:gd name="f352" fmla="*/ 2056602 f299 1"/>
                <a:gd name="f353" fmla="*/ 754105 f300 1"/>
                <a:gd name="f354" fmla="*/ 2368727 f299 1"/>
                <a:gd name="f355" fmla="*/ 572364 f300 1"/>
                <a:gd name="f356" fmla="*/ 2701140 f299 1"/>
                <a:gd name="f357" fmla="*/ 532497 f300 1"/>
                <a:gd name="f358" fmla="*/ 2786265 f299 1"/>
                <a:gd name="f359" fmla="*/ 512918 f300 1"/>
                <a:gd name="f360" fmla="*/ 2828827 f299 1"/>
                <a:gd name="f361" fmla="*/ 494475 f300 1"/>
                <a:gd name="f362" fmla="*/ 2872240 f299 1"/>
                <a:gd name="f363" fmla="*/ 491637 f300 1"/>
                <a:gd name="f364" fmla="*/ 2878908 f299 1"/>
                <a:gd name="f365" fmla="*/ 459290 f300 1"/>
                <a:gd name="f366" fmla="*/ 2959635 f299 1"/>
                <a:gd name="f367" fmla="*/ 446805 f300 1"/>
                <a:gd name="f368" fmla="*/ 2992408 f299 1"/>
                <a:gd name="f369" fmla="*/ 426090 f300 1"/>
                <a:gd name="f370" fmla="*/ 3049158 f299 1"/>
                <a:gd name="f371" fmla="*/ 3049867 f299 1"/>
                <a:gd name="f372" fmla="*/ 318124 f300 1"/>
                <a:gd name="f373" fmla="*/ 3414202 f299 1"/>
                <a:gd name="f374" fmla="*/ 230729 f300 1"/>
                <a:gd name="f375" fmla="*/ 4169260 f299 1"/>
                <a:gd name="f376" fmla="*/ 268893 f300 1"/>
                <a:gd name="f377" fmla="*/ 4544236 f299 1"/>
                <a:gd name="f378" fmla="*/ 379840 f300 1"/>
                <a:gd name="f379" fmla="*/ 4900056 f299 1"/>
                <a:gd name="f380" fmla="*/ 406512 f300 1"/>
                <a:gd name="f381" fmla="*/ 4960211 f299 1"/>
                <a:gd name="f382" fmla="*/ 417862 f300 1"/>
                <a:gd name="f383" fmla="*/ 4984613 f299 1"/>
                <a:gd name="f384" fmla="*/ 428077 f300 1"/>
                <a:gd name="f385" fmla="*/ 5005043 f299 1"/>
                <a:gd name="f386" fmla="*/ 460140 f300 1"/>
                <a:gd name="f387" fmla="*/ 5067327 f299 1"/>
                <a:gd name="f388" fmla="*/ 555197 f300 1"/>
                <a:gd name="f389" fmla="*/ 5229773 f299 1"/>
                <a:gd name="f390" fmla="*/ 660611 f300 1"/>
                <a:gd name="f391" fmla="*/ 5387396 f299 1"/>
                <a:gd name="f392" fmla="*/ 774110 f300 1"/>
                <a:gd name="f393" fmla="*/ 5542182 f299 1"/>
                <a:gd name="f394" fmla="*/ 917829 f300 1"/>
                <a:gd name="f395" fmla="*/ 5727896 f299 1"/>
                <a:gd name="f396" fmla="*/ 1012885 f300 1"/>
                <a:gd name="f397" fmla="*/ 5849767 f299 1"/>
                <a:gd name="f398" fmla="*/ 1133053 f300 1"/>
                <a:gd name="f399" fmla="*/ 6006822 f299 1"/>
                <a:gd name="f400" fmla="*/ 1194343 f300 1"/>
                <a:gd name="f401" fmla="*/ 6090245 f299 1"/>
                <a:gd name="f402" fmla="*/ 1249390 f300 1"/>
                <a:gd name="f403" fmla="*/ 6165155 f299 1"/>
                <a:gd name="f404" fmla="*/ 1345724 f300 1"/>
                <a:gd name="f405" fmla="*/ 6292132 f299 1"/>
                <a:gd name="f406" fmla="*/ 1364310 f300 1"/>
                <a:gd name="f407" fmla="*/ 6316251 f299 1"/>
                <a:gd name="f408" fmla="*/ 1373673 f300 1"/>
                <a:gd name="f409" fmla="*/ 6327885 f299 1"/>
                <a:gd name="f410" fmla="*/ 1484619 f300 1"/>
                <a:gd name="f411" fmla="*/ 6462240 f299 1"/>
                <a:gd name="f412" fmla="*/ 1739000 f300 1"/>
                <a:gd name="f413" fmla="*/ 6737335 f299 1"/>
                <a:gd name="f414" fmla="*/ 1866801 f300 1"/>
                <a:gd name="f415" fmla="*/ 1144149 f300 1"/>
                <a:gd name="f416" fmla="*/ 1058349 f300 1"/>
                <a:gd name="f417" fmla="*/ 6766452 f299 1"/>
                <a:gd name="f418" fmla="*/ 580309 f300 1"/>
                <a:gd name="f419" fmla="*/ 6105000 f299 1"/>
                <a:gd name="f420" fmla="*/ 1 f300 1"/>
                <a:gd name="f421" fmla="*/ 3960094 f299 1"/>
                <a:gd name="f422" fmla="*/ 2599292 f300 1"/>
                <a:gd name="f423" fmla="*/ 37050 f299 1"/>
                <a:gd name="f424" fmla="*/ f301 1 f2"/>
                <a:gd name="f425" fmla="*/ f304 1 6264586"/>
                <a:gd name="f426" fmla="*/ f305 1 6858001"/>
                <a:gd name="f427" fmla="*/ f306 1 6858001"/>
                <a:gd name="f428" fmla="*/ f307 1 6264586"/>
                <a:gd name="f429" fmla="*/ f308 1 6264586"/>
                <a:gd name="f430" fmla="*/ f309 1 6858001"/>
                <a:gd name="f431" fmla="*/ f310 1 6264586"/>
                <a:gd name="f432" fmla="*/ f311 1 6858001"/>
                <a:gd name="f433" fmla="*/ f312 1 6264586"/>
                <a:gd name="f434" fmla="*/ f313 1 6264586"/>
                <a:gd name="f435" fmla="*/ f314 1 6858001"/>
                <a:gd name="f436" fmla="*/ f315 1 6264586"/>
                <a:gd name="f437" fmla="*/ f316 1 6858001"/>
                <a:gd name="f438" fmla="*/ f317 1 6858001"/>
                <a:gd name="f439" fmla="*/ f318 1 6858001"/>
                <a:gd name="f440" fmla="*/ f319 1 6264586"/>
                <a:gd name="f441" fmla="*/ f320 1 6858001"/>
                <a:gd name="f442" fmla="*/ f321 1 6264586"/>
                <a:gd name="f443" fmla="*/ f322 1 6858001"/>
                <a:gd name="f444" fmla="*/ f323 1 6264586"/>
                <a:gd name="f445" fmla="*/ f324 1 6858001"/>
                <a:gd name="f446" fmla="*/ f325 1 6264586"/>
                <a:gd name="f447" fmla="*/ f326 1 6858001"/>
                <a:gd name="f448" fmla="*/ f327 1 6264586"/>
                <a:gd name="f449" fmla="*/ f328 1 6858001"/>
                <a:gd name="f450" fmla="*/ f329 1 6264586"/>
                <a:gd name="f451" fmla="*/ f330 1 6858001"/>
                <a:gd name="f452" fmla="*/ f331 1 6264586"/>
                <a:gd name="f453" fmla="*/ f332 1 6858001"/>
                <a:gd name="f454" fmla="*/ f333 1 6264586"/>
                <a:gd name="f455" fmla="*/ f334 1 6858001"/>
                <a:gd name="f456" fmla="*/ f335 1 6264586"/>
                <a:gd name="f457" fmla="*/ f336 1 6858001"/>
                <a:gd name="f458" fmla="*/ f337 1 6264586"/>
                <a:gd name="f459" fmla="*/ f338 1 6858001"/>
                <a:gd name="f460" fmla="*/ f339 1 6264586"/>
                <a:gd name="f461" fmla="*/ f340 1 6858001"/>
                <a:gd name="f462" fmla="*/ f341 1 6264586"/>
                <a:gd name="f463" fmla="*/ f342 1 6858001"/>
                <a:gd name="f464" fmla="*/ f343 1 6264586"/>
                <a:gd name="f465" fmla="*/ f344 1 6858001"/>
                <a:gd name="f466" fmla="*/ f345 1 6264586"/>
                <a:gd name="f467" fmla="*/ f346 1 6858001"/>
                <a:gd name="f468" fmla="*/ f347 1 6264586"/>
                <a:gd name="f469" fmla="*/ f348 1 6858001"/>
                <a:gd name="f470" fmla="*/ f349 1 6264586"/>
                <a:gd name="f471" fmla="*/ f350 1 6858001"/>
                <a:gd name="f472" fmla="*/ f351 1 6264586"/>
                <a:gd name="f473" fmla="*/ f352 1 6858001"/>
                <a:gd name="f474" fmla="*/ f353 1 6264586"/>
                <a:gd name="f475" fmla="*/ f354 1 6858001"/>
                <a:gd name="f476" fmla="*/ f355 1 6264586"/>
                <a:gd name="f477" fmla="*/ f356 1 6858001"/>
                <a:gd name="f478" fmla="*/ f357 1 6264586"/>
                <a:gd name="f479" fmla="*/ f358 1 6858001"/>
                <a:gd name="f480" fmla="*/ f359 1 6264586"/>
                <a:gd name="f481" fmla="*/ f360 1 6858001"/>
                <a:gd name="f482" fmla="*/ f361 1 6264586"/>
                <a:gd name="f483" fmla="*/ f362 1 6858001"/>
                <a:gd name="f484" fmla="*/ f363 1 6264586"/>
                <a:gd name="f485" fmla="*/ f364 1 6858001"/>
                <a:gd name="f486" fmla="*/ f365 1 6264586"/>
                <a:gd name="f487" fmla="*/ f366 1 6858001"/>
                <a:gd name="f488" fmla="*/ f367 1 6264586"/>
                <a:gd name="f489" fmla="*/ f368 1 6858001"/>
                <a:gd name="f490" fmla="*/ f369 1 6264586"/>
                <a:gd name="f491" fmla="*/ f370 1 6858001"/>
                <a:gd name="f492" fmla="*/ f371 1 6858001"/>
                <a:gd name="f493" fmla="*/ f372 1 6264586"/>
                <a:gd name="f494" fmla="*/ f373 1 6858001"/>
                <a:gd name="f495" fmla="*/ f374 1 6264586"/>
                <a:gd name="f496" fmla="*/ f375 1 6858001"/>
                <a:gd name="f497" fmla="*/ f376 1 6264586"/>
                <a:gd name="f498" fmla="*/ f377 1 6858001"/>
                <a:gd name="f499" fmla="*/ f378 1 6264586"/>
                <a:gd name="f500" fmla="*/ f379 1 6858001"/>
                <a:gd name="f501" fmla="*/ f380 1 6264586"/>
                <a:gd name="f502" fmla="*/ f381 1 6858001"/>
                <a:gd name="f503" fmla="*/ f382 1 6264586"/>
                <a:gd name="f504" fmla="*/ f383 1 6858001"/>
                <a:gd name="f505" fmla="*/ f384 1 6264586"/>
                <a:gd name="f506" fmla="*/ f385 1 6858001"/>
                <a:gd name="f507" fmla="*/ f386 1 6264586"/>
                <a:gd name="f508" fmla="*/ f387 1 6858001"/>
                <a:gd name="f509" fmla="*/ f388 1 6264586"/>
                <a:gd name="f510" fmla="*/ f389 1 6858001"/>
                <a:gd name="f511" fmla="*/ f390 1 6264586"/>
                <a:gd name="f512" fmla="*/ f391 1 6858001"/>
                <a:gd name="f513" fmla="*/ f392 1 6264586"/>
                <a:gd name="f514" fmla="*/ f393 1 6858001"/>
                <a:gd name="f515" fmla="*/ f394 1 6264586"/>
                <a:gd name="f516" fmla="*/ f395 1 6858001"/>
                <a:gd name="f517" fmla="*/ f396 1 6264586"/>
                <a:gd name="f518" fmla="*/ f397 1 6858001"/>
                <a:gd name="f519" fmla="*/ f398 1 6264586"/>
                <a:gd name="f520" fmla="*/ f399 1 6858001"/>
                <a:gd name="f521" fmla="*/ f400 1 6264586"/>
                <a:gd name="f522" fmla="*/ f401 1 6858001"/>
                <a:gd name="f523" fmla="*/ f402 1 6264586"/>
                <a:gd name="f524" fmla="*/ f403 1 6858001"/>
                <a:gd name="f525" fmla="*/ f404 1 6264586"/>
                <a:gd name="f526" fmla="*/ f405 1 6858001"/>
                <a:gd name="f527" fmla="*/ f406 1 6264586"/>
                <a:gd name="f528" fmla="*/ f407 1 6858001"/>
                <a:gd name="f529" fmla="*/ f408 1 6264586"/>
                <a:gd name="f530" fmla="*/ f409 1 6858001"/>
                <a:gd name="f531" fmla="*/ f410 1 6264586"/>
                <a:gd name="f532" fmla="*/ f411 1 6858001"/>
                <a:gd name="f533" fmla="*/ f412 1 6264586"/>
                <a:gd name="f534" fmla="*/ f413 1 6858001"/>
                <a:gd name="f535" fmla="*/ f414 1 6264586"/>
                <a:gd name="f536" fmla="*/ f415 1 6264586"/>
                <a:gd name="f537" fmla="*/ f416 1 6264586"/>
                <a:gd name="f538" fmla="*/ f417 1 6858001"/>
                <a:gd name="f539" fmla="*/ f418 1 6264586"/>
                <a:gd name="f540" fmla="*/ f419 1 6858001"/>
                <a:gd name="f541" fmla="*/ f420 1 6264586"/>
                <a:gd name="f542" fmla="*/ f421 1 6858001"/>
                <a:gd name="f543" fmla="*/ f422 1 6264586"/>
                <a:gd name="f544" fmla="*/ f423 1 6858001"/>
                <a:gd name="f545" fmla="*/ f5 1 f302"/>
                <a:gd name="f546" fmla="*/ f6 1 f302"/>
                <a:gd name="f547" fmla="*/ f5 1 f303"/>
                <a:gd name="f548" fmla="*/ f7 1 f303"/>
                <a:gd name="f549" fmla="+- f424 0 f1"/>
                <a:gd name="f550" fmla="*/ f425 1 f302"/>
                <a:gd name="f551" fmla="*/ f426 1 f303"/>
                <a:gd name="f552" fmla="*/ f427 1 f303"/>
                <a:gd name="f553" fmla="*/ f428 1 f302"/>
                <a:gd name="f554" fmla="*/ f429 1 f302"/>
                <a:gd name="f555" fmla="*/ f430 1 f303"/>
                <a:gd name="f556" fmla="*/ f431 1 f302"/>
                <a:gd name="f557" fmla="*/ f432 1 f303"/>
                <a:gd name="f558" fmla="*/ f433 1 f302"/>
                <a:gd name="f559" fmla="*/ f434 1 f302"/>
                <a:gd name="f560" fmla="*/ f435 1 f303"/>
                <a:gd name="f561" fmla="*/ f436 1 f302"/>
                <a:gd name="f562" fmla="*/ f437 1 f303"/>
                <a:gd name="f563" fmla="*/ f438 1 f303"/>
                <a:gd name="f564" fmla="*/ f439 1 f303"/>
                <a:gd name="f565" fmla="*/ f440 1 f302"/>
                <a:gd name="f566" fmla="*/ f441 1 f303"/>
                <a:gd name="f567" fmla="*/ f442 1 f302"/>
                <a:gd name="f568" fmla="*/ f443 1 f303"/>
                <a:gd name="f569" fmla="*/ f444 1 f302"/>
                <a:gd name="f570" fmla="*/ f445 1 f303"/>
                <a:gd name="f571" fmla="*/ f446 1 f302"/>
                <a:gd name="f572" fmla="*/ f447 1 f303"/>
                <a:gd name="f573" fmla="*/ f448 1 f302"/>
                <a:gd name="f574" fmla="*/ f449 1 f303"/>
                <a:gd name="f575" fmla="*/ f450 1 f302"/>
                <a:gd name="f576" fmla="*/ f451 1 f303"/>
                <a:gd name="f577" fmla="*/ f452 1 f302"/>
                <a:gd name="f578" fmla="*/ f453 1 f303"/>
                <a:gd name="f579" fmla="*/ f454 1 f302"/>
                <a:gd name="f580" fmla="*/ f455 1 f303"/>
                <a:gd name="f581" fmla="*/ f456 1 f302"/>
                <a:gd name="f582" fmla="*/ f457 1 f303"/>
                <a:gd name="f583" fmla="*/ f458 1 f302"/>
                <a:gd name="f584" fmla="*/ f459 1 f303"/>
                <a:gd name="f585" fmla="*/ f460 1 f302"/>
                <a:gd name="f586" fmla="*/ f461 1 f303"/>
                <a:gd name="f587" fmla="*/ f462 1 f302"/>
                <a:gd name="f588" fmla="*/ f463 1 f303"/>
                <a:gd name="f589" fmla="*/ f464 1 f302"/>
                <a:gd name="f590" fmla="*/ f465 1 f303"/>
                <a:gd name="f591" fmla="*/ f466 1 f302"/>
                <a:gd name="f592" fmla="*/ f467 1 f303"/>
                <a:gd name="f593" fmla="*/ f468 1 f302"/>
                <a:gd name="f594" fmla="*/ f469 1 f303"/>
                <a:gd name="f595" fmla="*/ f470 1 f302"/>
                <a:gd name="f596" fmla="*/ f471 1 f303"/>
                <a:gd name="f597" fmla="*/ f472 1 f302"/>
                <a:gd name="f598" fmla="*/ f473 1 f303"/>
                <a:gd name="f599" fmla="*/ f474 1 f302"/>
                <a:gd name="f600" fmla="*/ f475 1 f303"/>
                <a:gd name="f601" fmla="*/ f476 1 f302"/>
                <a:gd name="f602" fmla="*/ f477 1 f303"/>
                <a:gd name="f603" fmla="*/ f478 1 f302"/>
                <a:gd name="f604" fmla="*/ f479 1 f303"/>
                <a:gd name="f605" fmla="*/ f480 1 f302"/>
                <a:gd name="f606" fmla="*/ f481 1 f303"/>
                <a:gd name="f607" fmla="*/ f482 1 f302"/>
                <a:gd name="f608" fmla="*/ f483 1 f303"/>
                <a:gd name="f609" fmla="*/ f484 1 f302"/>
                <a:gd name="f610" fmla="*/ f485 1 f303"/>
                <a:gd name="f611" fmla="*/ f486 1 f302"/>
                <a:gd name="f612" fmla="*/ f487 1 f303"/>
                <a:gd name="f613" fmla="*/ f488 1 f302"/>
                <a:gd name="f614" fmla="*/ f489 1 f303"/>
                <a:gd name="f615" fmla="*/ f490 1 f302"/>
                <a:gd name="f616" fmla="*/ f491 1 f303"/>
                <a:gd name="f617" fmla="*/ f492 1 f303"/>
                <a:gd name="f618" fmla="*/ f493 1 f302"/>
                <a:gd name="f619" fmla="*/ f494 1 f303"/>
                <a:gd name="f620" fmla="*/ f495 1 f302"/>
                <a:gd name="f621" fmla="*/ f496 1 f303"/>
                <a:gd name="f622" fmla="*/ f497 1 f302"/>
                <a:gd name="f623" fmla="*/ f498 1 f303"/>
                <a:gd name="f624" fmla="*/ f499 1 f302"/>
                <a:gd name="f625" fmla="*/ f500 1 f303"/>
                <a:gd name="f626" fmla="*/ f501 1 f302"/>
                <a:gd name="f627" fmla="*/ f502 1 f303"/>
                <a:gd name="f628" fmla="*/ f503 1 f302"/>
                <a:gd name="f629" fmla="*/ f504 1 f303"/>
                <a:gd name="f630" fmla="*/ f505 1 f302"/>
                <a:gd name="f631" fmla="*/ f506 1 f303"/>
                <a:gd name="f632" fmla="*/ f507 1 f302"/>
                <a:gd name="f633" fmla="*/ f508 1 f303"/>
                <a:gd name="f634" fmla="*/ f509 1 f302"/>
                <a:gd name="f635" fmla="*/ f510 1 f303"/>
                <a:gd name="f636" fmla="*/ f511 1 f302"/>
                <a:gd name="f637" fmla="*/ f512 1 f303"/>
                <a:gd name="f638" fmla="*/ f513 1 f302"/>
                <a:gd name="f639" fmla="*/ f514 1 f303"/>
                <a:gd name="f640" fmla="*/ f515 1 f302"/>
                <a:gd name="f641" fmla="*/ f516 1 f303"/>
                <a:gd name="f642" fmla="*/ f517 1 f302"/>
                <a:gd name="f643" fmla="*/ f518 1 f303"/>
                <a:gd name="f644" fmla="*/ f519 1 f302"/>
                <a:gd name="f645" fmla="*/ f520 1 f303"/>
                <a:gd name="f646" fmla="*/ f521 1 f302"/>
                <a:gd name="f647" fmla="*/ f522 1 f303"/>
                <a:gd name="f648" fmla="*/ f523 1 f302"/>
                <a:gd name="f649" fmla="*/ f524 1 f303"/>
                <a:gd name="f650" fmla="*/ f525 1 f302"/>
                <a:gd name="f651" fmla="*/ f526 1 f303"/>
                <a:gd name="f652" fmla="*/ f527 1 f302"/>
                <a:gd name="f653" fmla="*/ f528 1 f303"/>
                <a:gd name="f654" fmla="*/ f529 1 f302"/>
                <a:gd name="f655" fmla="*/ f530 1 f303"/>
                <a:gd name="f656" fmla="*/ f531 1 f302"/>
                <a:gd name="f657" fmla="*/ f532 1 f303"/>
                <a:gd name="f658" fmla="*/ f533 1 f302"/>
                <a:gd name="f659" fmla="*/ f534 1 f303"/>
                <a:gd name="f660" fmla="*/ f535 1 f302"/>
                <a:gd name="f661" fmla="*/ f536 1 f302"/>
                <a:gd name="f662" fmla="*/ f537 1 f302"/>
                <a:gd name="f663" fmla="*/ f538 1 f303"/>
                <a:gd name="f664" fmla="*/ f539 1 f302"/>
                <a:gd name="f665" fmla="*/ f540 1 f303"/>
                <a:gd name="f666" fmla="*/ f541 1 f302"/>
                <a:gd name="f667" fmla="*/ f542 1 f303"/>
                <a:gd name="f668" fmla="*/ f543 1 f302"/>
                <a:gd name="f669" fmla="*/ f544 1 f303"/>
                <a:gd name="f670" fmla="*/ f545 f297 1"/>
                <a:gd name="f671" fmla="*/ f546 f297 1"/>
                <a:gd name="f672" fmla="*/ f548 f298 1"/>
                <a:gd name="f673" fmla="*/ f547 f298 1"/>
                <a:gd name="f674" fmla="*/ f550 f297 1"/>
                <a:gd name="f675" fmla="*/ f551 f298 1"/>
                <a:gd name="f676" fmla="*/ f552 f298 1"/>
                <a:gd name="f677" fmla="*/ f553 f297 1"/>
                <a:gd name="f678" fmla="*/ f554 f297 1"/>
                <a:gd name="f679" fmla="*/ f555 f298 1"/>
                <a:gd name="f680" fmla="*/ f556 f297 1"/>
                <a:gd name="f681" fmla="*/ f557 f298 1"/>
                <a:gd name="f682" fmla="*/ f558 f297 1"/>
                <a:gd name="f683" fmla="*/ f559 f297 1"/>
                <a:gd name="f684" fmla="*/ f560 f298 1"/>
                <a:gd name="f685" fmla="*/ f561 f297 1"/>
                <a:gd name="f686" fmla="*/ f562 f298 1"/>
                <a:gd name="f687" fmla="*/ f563 f298 1"/>
                <a:gd name="f688" fmla="*/ f564 f298 1"/>
                <a:gd name="f689" fmla="*/ f565 f297 1"/>
                <a:gd name="f690" fmla="*/ f566 f298 1"/>
                <a:gd name="f691" fmla="*/ f567 f297 1"/>
                <a:gd name="f692" fmla="*/ f568 f298 1"/>
                <a:gd name="f693" fmla="*/ f569 f297 1"/>
                <a:gd name="f694" fmla="*/ f570 f298 1"/>
                <a:gd name="f695" fmla="*/ f571 f297 1"/>
                <a:gd name="f696" fmla="*/ f572 f298 1"/>
                <a:gd name="f697" fmla="*/ f573 f297 1"/>
                <a:gd name="f698" fmla="*/ f574 f298 1"/>
                <a:gd name="f699" fmla="*/ f575 f297 1"/>
                <a:gd name="f700" fmla="*/ f576 f298 1"/>
                <a:gd name="f701" fmla="*/ f577 f297 1"/>
                <a:gd name="f702" fmla="*/ f578 f298 1"/>
                <a:gd name="f703" fmla="*/ f579 f297 1"/>
                <a:gd name="f704" fmla="*/ f580 f298 1"/>
                <a:gd name="f705" fmla="*/ f581 f297 1"/>
                <a:gd name="f706" fmla="*/ f582 f298 1"/>
                <a:gd name="f707" fmla="*/ f583 f297 1"/>
                <a:gd name="f708" fmla="*/ f584 f298 1"/>
                <a:gd name="f709" fmla="*/ f585 f297 1"/>
                <a:gd name="f710" fmla="*/ f586 f298 1"/>
                <a:gd name="f711" fmla="*/ f587 f297 1"/>
                <a:gd name="f712" fmla="*/ f588 f298 1"/>
                <a:gd name="f713" fmla="*/ f589 f297 1"/>
                <a:gd name="f714" fmla="*/ f590 f298 1"/>
                <a:gd name="f715" fmla="*/ f591 f297 1"/>
                <a:gd name="f716" fmla="*/ f592 f298 1"/>
                <a:gd name="f717" fmla="*/ f593 f297 1"/>
                <a:gd name="f718" fmla="*/ f594 f298 1"/>
                <a:gd name="f719" fmla="*/ f595 f297 1"/>
                <a:gd name="f720" fmla="*/ f596 f298 1"/>
                <a:gd name="f721" fmla="*/ f597 f297 1"/>
                <a:gd name="f722" fmla="*/ f598 f298 1"/>
                <a:gd name="f723" fmla="*/ f599 f297 1"/>
                <a:gd name="f724" fmla="*/ f600 f298 1"/>
                <a:gd name="f725" fmla="*/ f601 f297 1"/>
                <a:gd name="f726" fmla="*/ f602 f298 1"/>
                <a:gd name="f727" fmla="*/ f603 f297 1"/>
                <a:gd name="f728" fmla="*/ f604 f298 1"/>
                <a:gd name="f729" fmla="*/ f605 f297 1"/>
                <a:gd name="f730" fmla="*/ f606 f298 1"/>
                <a:gd name="f731" fmla="*/ f607 f297 1"/>
                <a:gd name="f732" fmla="*/ f608 f298 1"/>
                <a:gd name="f733" fmla="*/ f609 f297 1"/>
                <a:gd name="f734" fmla="*/ f610 f298 1"/>
                <a:gd name="f735" fmla="*/ f611 f297 1"/>
                <a:gd name="f736" fmla="*/ f612 f298 1"/>
                <a:gd name="f737" fmla="*/ f613 f297 1"/>
                <a:gd name="f738" fmla="*/ f614 f298 1"/>
                <a:gd name="f739" fmla="*/ f615 f297 1"/>
                <a:gd name="f740" fmla="*/ f616 f298 1"/>
                <a:gd name="f741" fmla="*/ f617 f298 1"/>
                <a:gd name="f742" fmla="*/ f618 f297 1"/>
                <a:gd name="f743" fmla="*/ f619 f298 1"/>
                <a:gd name="f744" fmla="*/ f620 f297 1"/>
                <a:gd name="f745" fmla="*/ f621 f298 1"/>
                <a:gd name="f746" fmla="*/ f622 f297 1"/>
                <a:gd name="f747" fmla="*/ f623 f298 1"/>
                <a:gd name="f748" fmla="*/ f624 f297 1"/>
                <a:gd name="f749" fmla="*/ f625 f298 1"/>
                <a:gd name="f750" fmla="*/ f626 f297 1"/>
                <a:gd name="f751" fmla="*/ f627 f298 1"/>
                <a:gd name="f752" fmla="*/ f628 f297 1"/>
                <a:gd name="f753" fmla="*/ f629 f298 1"/>
                <a:gd name="f754" fmla="*/ f630 f297 1"/>
                <a:gd name="f755" fmla="*/ f631 f298 1"/>
                <a:gd name="f756" fmla="*/ f632 f297 1"/>
                <a:gd name="f757" fmla="*/ f633 f298 1"/>
                <a:gd name="f758" fmla="*/ f634 f297 1"/>
                <a:gd name="f759" fmla="*/ f635 f298 1"/>
                <a:gd name="f760" fmla="*/ f636 f297 1"/>
                <a:gd name="f761" fmla="*/ f637 f298 1"/>
                <a:gd name="f762" fmla="*/ f638 f297 1"/>
                <a:gd name="f763" fmla="*/ f639 f298 1"/>
                <a:gd name="f764" fmla="*/ f640 f297 1"/>
                <a:gd name="f765" fmla="*/ f641 f298 1"/>
                <a:gd name="f766" fmla="*/ f642 f297 1"/>
                <a:gd name="f767" fmla="*/ f643 f298 1"/>
                <a:gd name="f768" fmla="*/ f644 f297 1"/>
                <a:gd name="f769" fmla="*/ f645 f298 1"/>
                <a:gd name="f770" fmla="*/ f646 f297 1"/>
                <a:gd name="f771" fmla="*/ f647 f298 1"/>
                <a:gd name="f772" fmla="*/ f648 f297 1"/>
                <a:gd name="f773" fmla="*/ f649 f298 1"/>
                <a:gd name="f774" fmla="*/ f650 f297 1"/>
                <a:gd name="f775" fmla="*/ f651 f298 1"/>
                <a:gd name="f776" fmla="*/ f652 f297 1"/>
                <a:gd name="f777" fmla="*/ f653 f298 1"/>
                <a:gd name="f778" fmla="*/ f654 f297 1"/>
                <a:gd name="f779" fmla="*/ f655 f298 1"/>
                <a:gd name="f780" fmla="*/ f656 f297 1"/>
                <a:gd name="f781" fmla="*/ f657 f298 1"/>
                <a:gd name="f782" fmla="*/ f658 f297 1"/>
                <a:gd name="f783" fmla="*/ f659 f298 1"/>
                <a:gd name="f784" fmla="*/ f660 f297 1"/>
                <a:gd name="f785" fmla="*/ f661 f297 1"/>
                <a:gd name="f786" fmla="*/ f662 f297 1"/>
                <a:gd name="f787" fmla="*/ f663 f298 1"/>
                <a:gd name="f788" fmla="*/ f664 f297 1"/>
                <a:gd name="f789" fmla="*/ f665 f298 1"/>
                <a:gd name="f790" fmla="*/ f666 f297 1"/>
                <a:gd name="f791" fmla="*/ f667 f298 1"/>
                <a:gd name="f792" fmla="*/ f668 f297 1"/>
                <a:gd name="f793" fmla="*/ f669 f298 1"/>
              </a:gdLst>
              <a:ahLst/>
              <a:cxnLst>
                <a:cxn ang="3cd4">
                  <a:pos x="hc" y="t"/>
                </a:cxn>
                <a:cxn ang="0">
                  <a:pos x="r" y="vc"/>
                </a:cxn>
                <a:cxn ang="cd4">
                  <a:pos x="hc" y="b"/>
                </a:cxn>
                <a:cxn ang="cd2">
                  <a:pos x="l" y="vc"/>
                </a:cxn>
                <a:cxn ang="f549">
                  <a:pos x="f674" y="f675"/>
                </a:cxn>
                <a:cxn ang="f549">
                  <a:pos x="f674" y="f676"/>
                </a:cxn>
                <a:cxn ang="f549">
                  <a:pos x="f677" y="f676"/>
                </a:cxn>
                <a:cxn ang="f549">
                  <a:pos x="f678" y="f679"/>
                </a:cxn>
                <a:cxn ang="f549">
                  <a:pos x="f680" y="f681"/>
                </a:cxn>
                <a:cxn ang="f549">
                  <a:pos x="f682" y="f681"/>
                </a:cxn>
                <a:cxn ang="f549">
                  <a:pos x="f683" y="f684"/>
                </a:cxn>
                <a:cxn ang="f549">
                  <a:pos x="f685" y="f686"/>
                </a:cxn>
                <a:cxn ang="f549">
                  <a:pos x="f674" y="f687"/>
                </a:cxn>
                <a:cxn ang="f549">
                  <a:pos x="f674" y="f688"/>
                </a:cxn>
                <a:cxn ang="f549">
                  <a:pos x="f689" y="f690"/>
                </a:cxn>
                <a:cxn ang="f549">
                  <a:pos x="f691" y="f692"/>
                </a:cxn>
                <a:cxn ang="f549">
                  <a:pos x="f693" y="f694"/>
                </a:cxn>
                <a:cxn ang="f549">
                  <a:pos x="f695" y="f696"/>
                </a:cxn>
                <a:cxn ang="f549">
                  <a:pos x="f697" y="f698"/>
                </a:cxn>
                <a:cxn ang="f549">
                  <a:pos x="f699" y="f700"/>
                </a:cxn>
                <a:cxn ang="f549">
                  <a:pos x="f701" y="f702"/>
                </a:cxn>
                <a:cxn ang="f549">
                  <a:pos x="f703" y="f704"/>
                </a:cxn>
                <a:cxn ang="f549">
                  <a:pos x="f705" y="f706"/>
                </a:cxn>
                <a:cxn ang="f549">
                  <a:pos x="f707" y="f708"/>
                </a:cxn>
                <a:cxn ang="f549">
                  <a:pos x="f709" y="f710"/>
                </a:cxn>
                <a:cxn ang="f549">
                  <a:pos x="f711" y="f712"/>
                </a:cxn>
                <a:cxn ang="f549">
                  <a:pos x="f713" y="f714"/>
                </a:cxn>
                <a:cxn ang="f549">
                  <a:pos x="f715" y="f716"/>
                </a:cxn>
                <a:cxn ang="f549">
                  <a:pos x="f717" y="f718"/>
                </a:cxn>
                <a:cxn ang="f549">
                  <a:pos x="f719" y="f720"/>
                </a:cxn>
                <a:cxn ang="f549">
                  <a:pos x="f721" y="f722"/>
                </a:cxn>
                <a:cxn ang="f549">
                  <a:pos x="f723" y="f724"/>
                </a:cxn>
                <a:cxn ang="f549">
                  <a:pos x="f725" y="f726"/>
                </a:cxn>
                <a:cxn ang="f549">
                  <a:pos x="f727" y="f728"/>
                </a:cxn>
                <a:cxn ang="f549">
                  <a:pos x="f729" y="f730"/>
                </a:cxn>
                <a:cxn ang="f549">
                  <a:pos x="f731" y="f732"/>
                </a:cxn>
                <a:cxn ang="f549">
                  <a:pos x="f733" y="f734"/>
                </a:cxn>
                <a:cxn ang="f549">
                  <a:pos x="f735" y="f736"/>
                </a:cxn>
                <a:cxn ang="f549">
                  <a:pos x="f737" y="f738"/>
                </a:cxn>
                <a:cxn ang="f549">
                  <a:pos x="f739" y="f740"/>
                </a:cxn>
                <a:cxn ang="f549">
                  <a:pos x="f739" y="f741"/>
                </a:cxn>
                <a:cxn ang="f549">
                  <a:pos x="f742" y="f743"/>
                </a:cxn>
                <a:cxn ang="f549">
                  <a:pos x="f744" y="f745"/>
                </a:cxn>
                <a:cxn ang="f549">
                  <a:pos x="f746" y="f747"/>
                </a:cxn>
                <a:cxn ang="f549">
                  <a:pos x="f748" y="f749"/>
                </a:cxn>
                <a:cxn ang="f549">
                  <a:pos x="f750" y="f751"/>
                </a:cxn>
                <a:cxn ang="f549">
                  <a:pos x="f752" y="f753"/>
                </a:cxn>
                <a:cxn ang="f549">
                  <a:pos x="f754" y="f755"/>
                </a:cxn>
                <a:cxn ang="f549">
                  <a:pos x="f756" y="f757"/>
                </a:cxn>
                <a:cxn ang="f549">
                  <a:pos x="f758" y="f759"/>
                </a:cxn>
                <a:cxn ang="f549">
                  <a:pos x="f760" y="f761"/>
                </a:cxn>
                <a:cxn ang="f549">
                  <a:pos x="f762" y="f763"/>
                </a:cxn>
                <a:cxn ang="f549">
                  <a:pos x="f764" y="f765"/>
                </a:cxn>
                <a:cxn ang="f549">
                  <a:pos x="f766" y="f767"/>
                </a:cxn>
                <a:cxn ang="f549">
                  <a:pos x="f768" y="f769"/>
                </a:cxn>
                <a:cxn ang="f549">
                  <a:pos x="f770" y="f771"/>
                </a:cxn>
                <a:cxn ang="f549">
                  <a:pos x="f772" y="f773"/>
                </a:cxn>
                <a:cxn ang="f549">
                  <a:pos x="f774" y="f775"/>
                </a:cxn>
                <a:cxn ang="f549">
                  <a:pos x="f776" y="f777"/>
                </a:cxn>
                <a:cxn ang="f549">
                  <a:pos x="f778" y="f779"/>
                </a:cxn>
                <a:cxn ang="f549">
                  <a:pos x="f780" y="f781"/>
                </a:cxn>
                <a:cxn ang="f549">
                  <a:pos x="f782" y="f783"/>
                </a:cxn>
                <a:cxn ang="f549">
                  <a:pos x="f784" y="f676"/>
                </a:cxn>
                <a:cxn ang="f549">
                  <a:pos x="f785" y="f676"/>
                </a:cxn>
                <a:cxn ang="f549">
                  <a:pos x="f786" y="f787"/>
                </a:cxn>
                <a:cxn ang="f549">
                  <a:pos x="f788" y="f789"/>
                </a:cxn>
                <a:cxn ang="f549">
                  <a:pos x="f790" y="f791"/>
                </a:cxn>
                <a:cxn ang="f549">
                  <a:pos x="f792" y="f793"/>
                </a:cxn>
              </a:cxnLst>
              <a:rect l="f670" t="f673" r="f671" b="f672"/>
              <a:pathLst>
                <a:path w="6264586" h="6858001">
                  <a:moveTo>
                    <a:pt x="f6" y="f8"/>
                  </a:moveTo>
                  <a:lnTo>
                    <a:pt x="f6" y="f7"/>
                  </a:lnTo>
                  <a:lnTo>
                    <a:pt x="f9" y="f7"/>
                  </a:lnTo>
                  <a:lnTo>
                    <a:pt x="f10" y="f11"/>
                  </a:lnTo>
                  <a:close/>
                  <a:moveTo>
                    <a:pt x="f12" y="f5"/>
                  </a:moveTo>
                  <a:lnTo>
                    <a:pt x="f13" y="f5"/>
                  </a:lnTo>
                  <a:lnTo>
                    <a:pt x="f14" y="f15"/>
                  </a:lnTo>
                  <a:cubicBezTo>
                    <a:pt x="f16" y="f17"/>
                    <a:pt x="f18" y="f19"/>
                    <a:pt x="f20" y="f21"/>
                  </a:cubicBezTo>
                  <a:lnTo>
                    <a:pt x="f6" y="f22"/>
                  </a:lnTo>
                  <a:lnTo>
                    <a:pt x="f6" y="f23"/>
                  </a:lnTo>
                  <a:lnTo>
                    <a:pt x="f24" y="f25"/>
                  </a:lnTo>
                  <a:cubicBezTo>
                    <a:pt x="f26" y="f27"/>
                    <a:pt x="f28" y="f29"/>
                    <a:pt x="f30" y="f31"/>
                  </a:cubicBezTo>
                  <a:cubicBezTo>
                    <a:pt x="f32" y="f33"/>
                    <a:pt x="f34" y="f35"/>
                    <a:pt x="f36" y="f37"/>
                  </a:cubicBezTo>
                  <a:cubicBezTo>
                    <a:pt x="f38" y="f39"/>
                    <a:pt x="f40" y="f41"/>
                    <a:pt x="f42" y="f43"/>
                  </a:cubicBezTo>
                  <a:cubicBezTo>
                    <a:pt x="f44" y="f45"/>
                    <a:pt x="f46" y="f47"/>
                    <a:pt x="f48" y="f47"/>
                  </a:cubicBezTo>
                  <a:cubicBezTo>
                    <a:pt x="f49" y="f50"/>
                    <a:pt x="f51" y="f52"/>
                    <a:pt x="f53" y="f54"/>
                  </a:cubicBezTo>
                  <a:cubicBezTo>
                    <a:pt x="f55" y="f56"/>
                    <a:pt x="f57" y="f58"/>
                    <a:pt x="f59" y="f60"/>
                  </a:cubicBezTo>
                  <a:cubicBezTo>
                    <a:pt x="f61" y="f62"/>
                    <a:pt x="f63" y="f64"/>
                    <a:pt x="f65" y="f66"/>
                  </a:cubicBezTo>
                  <a:cubicBezTo>
                    <a:pt x="f67"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lnTo>
                    <a:pt x="f97" y="f98"/>
                  </a:ln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lnTo>
                    <a:pt x="f135" y="f136"/>
                  </a:lnTo>
                  <a:lnTo>
                    <a:pt x="f137" y="f138"/>
                  </a:lnTo>
                  <a:lnTo>
                    <a:pt x="f139" y="f140"/>
                  </a:lnTo>
                  <a:cubicBezTo>
                    <a:pt x="f141" y="f142"/>
                    <a:pt x="f143" y="f144"/>
                    <a:pt x="f145" y="f146"/>
                  </a:cubicBezTo>
                  <a:cubicBezTo>
                    <a:pt x="f147" y="f148"/>
                    <a:pt x="f149" y="f150"/>
                    <a:pt x="f151" y="f152"/>
                  </a:cubicBezTo>
                  <a:cubicBezTo>
                    <a:pt x="f153" y="f154"/>
                    <a:pt x="f155" y="f156"/>
                    <a:pt x="f157" y="f158"/>
                  </a:cubicBezTo>
                  <a:lnTo>
                    <a:pt x="f157" y="f159"/>
                  </a:ln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94" y="f195"/>
                  </a:cubicBezTo>
                  <a:lnTo>
                    <a:pt x="f196" y="f197"/>
                  </a:lnTo>
                  <a:cubicBezTo>
                    <a:pt x="f198" y="f199"/>
                    <a:pt x="f200" y="f201"/>
                    <a:pt x="f202" y="f203"/>
                  </a:cubicBez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8" y="f229"/>
                    <a:pt x="f230" y="f231"/>
                    <a:pt x="f232" y="f233"/>
                  </a:cubicBezTo>
                  <a:cubicBezTo>
                    <a:pt x="f234" y="f235"/>
                    <a:pt x="f236" y="f237"/>
                    <a:pt x="f238" y="f239"/>
                  </a:cubicBezTo>
                  <a:cubicBezTo>
                    <a:pt x="f240" y="f241"/>
                    <a:pt x="f242" y="f243"/>
                    <a:pt x="f244" y="f245"/>
                  </a:cubicBezTo>
                  <a:cubicBezTo>
                    <a:pt x="f246" y="f247"/>
                    <a:pt x="f248" y="f249"/>
                    <a:pt x="f250" y="f251"/>
                  </a:cubicBezTo>
                  <a:cubicBezTo>
                    <a:pt x="f252" y="f253"/>
                    <a:pt x="f254" y="f255"/>
                    <a:pt x="f256" y="f257"/>
                  </a:cubicBezTo>
                  <a:lnTo>
                    <a:pt x="f258" y="f259"/>
                  </a:lnTo>
                  <a:lnTo>
                    <a:pt x="f260" y="f261"/>
                  </a:lnTo>
                  <a:cubicBezTo>
                    <a:pt x="f262" y="f263"/>
                    <a:pt x="f264" y="f265"/>
                    <a:pt x="f266" y="f267"/>
                  </a:cubicBezTo>
                  <a:cubicBezTo>
                    <a:pt x="f268" y="f269"/>
                    <a:pt x="f270" y="f271"/>
                    <a:pt x="f272" y="f273"/>
                  </a:cubicBezTo>
                  <a:lnTo>
                    <a:pt x="f274" y="f7"/>
                  </a:lnTo>
                  <a:lnTo>
                    <a:pt x="f275" y="f7"/>
                  </a:lnTo>
                  <a:lnTo>
                    <a:pt x="f276" y="f277"/>
                  </a:lnTo>
                  <a:cubicBezTo>
                    <a:pt x="f278" y="f279"/>
                    <a:pt x="f280" y="f281"/>
                    <a:pt x="f282" y="f283"/>
                  </a:cubicBezTo>
                  <a:cubicBezTo>
                    <a:pt x="f284" y="f285"/>
                    <a:pt x="f286" y="f287"/>
                    <a:pt x="f288" y="f289"/>
                  </a:cubicBezTo>
                  <a:cubicBezTo>
                    <a:pt x="f290" y="f291"/>
                    <a:pt x="f292" y="f293"/>
                    <a:pt x="f294" y="f295"/>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Freeform: Shape 16">
              <a:extLst>
                <a:ext uri="{FF2B5EF4-FFF2-40B4-BE49-F238E27FC236}">
                  <a16:creationId xmlns:a16="http://schemas.microsoft.com/office/drawing/2014/main" id="{77E14409-4348-1FD2-EA7B-8CB26B64D7DD}"/>
                </a:ext>
              </a:extLst>
            </p:cNvPr>
            <p:cNvSpPr/>
            <p:nvPr/>
          </p:nvSpPr>
          <p:spPr>
            <a:xfrm flipH="1">
              <a:off x="-4251" y="-5980"/>
              <a:ext cx="6238676" cy="6858000"/>
            </a:xfrm>
            <a:custGeom>
              <a:avLst/>
              <a:gdLst>
                <a:gd name="f0" fmla="val 10800000"/>
                <a:gd name="f1" fmla="val 5400000"/>
                <a:gd name="f2" fmla="val 180"/>
                <a:gd name="f3" fmla="val w"/>
                <a:gd name="f4" fmla="val h"/>
                <a:gd name="f5" fmla="val 0"/>
                <a:gd name="f6" fmla="val 6264586"/>
                <a:gd name="f7" fmla="val 6858001"/>
                <a:gd name="f8" fmla="val 6646464"/>
                <a:gd name="f9" fmla="val 5997170"/>
                <a:gd name="f10" fmla="val 6121512"/>
                <a:gd name="f11" fmla="val 6761029"/>
                <a:gd name="f12" fmla="val 2693206"/>
                <a:gd name="f13" fmla="val 5872285"/>
                <a:gd name="f14" fmla="val 6024875"/>
                <a:gd name="f15" fmla="val 68385"/>
                <a:gd name="f16" fmla="val 6086250"/>
                <a:gd name="f17" fmla="val 97989"/>
                <a:gd name="f18" fmla="val 6146793"/>
                <a:gd name="f19" fmla="val 129318"/>
                <a:gd name="f20" fmla="val 6206432"/>
                <a:gd name="f21" fmla="val 162336"/>
                <a:gd name="f22" fmla="val 196704"/>
                <a:gd name="f23" fmla="val 537242"/>
                <a:gd name="f24" fmla="val 6230189"/>
                <a:gd name="f25" fmla="val 517260"/>
                <a:gd name="f26" fmla="val 6012226"/>
                <a:gd name="f27" fmla="val 399931"/>
                <a:gd name="f28" fmla="val 5780573"/>
                <a:gd name="f29" fmla="val 310008"/>
                <a:gd name="f30" fmla="val 5540536"/>
                <a:gd name="f31" fmla="val 249543"/>
                <a:gd name="f32" fmla="val 5421375"/>
                <a:gd name="f33" fmla="val 219324"/>
                <a:gd name="f34" fmla="val 5300641"/>
                <a:gd name="f35" fmla="val 195644"/>
                <a:gd name="f36" fmla="val 5178896"/>
                <a:gd name="f37" fmla="val 178606"/>
                <a:gd name="f38" fmla="val 5057977"/>
                <a:gd name="f39" fmla="val 161840"/>
                <a:gd name="f40" fmla="val 4936276"/>
                <a:gd name="f41" fmla="val 151186"/>
                <a:gd name="f42" fmla="val 4814279"/>
                <a:gd name="f43" fmla="val 146683"/>
                <a:gd name="f44" fmla="val 4761501"/>
                <a:gd name="f45" fmla="val 144556"/>
                <a:gd name="f46" fmla="val 4708015"/>
                <a:gd name="f47" fmla="val 143421"/>
                <a:gd name="f48" fmla="val 4655095"/>
                <a:gd name="f49" fmla="val 4462968"/>
                <a:gd name="f50" fmla="val 143573"/>
                <a:gd name="f51" fmla="val 4271111"/>
                <a:gd name="f52" fmla="val 157799"/>
                <a:gd name="f53" fmla="val 4081069"/>
                <a:gd name="f54" fmla="val 185983"/>
                <a:gd name="f55" fmla="val 3956361"/>
                <a:gd name="f56" fmla="val 205703"/>
                <a:gd name="f57" fmla="val 3835058"/>
                <a:gd name="f58" fmla="val 229396"/>
                <a:gd name="f59" fmla="val 3720566"/>
                <a:gd name="f60" fmla="val 256921"/>
                <a:gd name="f61" fmla="val 3596708"/>
                <a:gd name="f62" fmla="val 286714"/>
                <a:gd name="f63" fmla="val 3477677"/>
                <a:gd name="f64" fmla="val 320905"/>
                <a:gd name="f65" fmla="val 3365879"/>
                <a:gd name="f66" fmla="val 357651"/>
                <a:gd name="f67" fmla="val 3249257"/>
                <a:gd name="f68" fmla="val 395958"/>
                <a:gd name="f69" fmla="val 3133487"/>
                <a:gd name="f70" fmla="val 438945"/>
                <a:gd name="f71" fmla="val 3020555"/>
                <a:gd name="f72" fmla="val 486190"/>
                <a:gd name="f73" fmla="val 2907623"/>
                <a:gd name="f74" fmla="val 533434"/>
                <a:gd name="f75" fmla="val 2794832"/>
                <a:gd name="f76" fmla="val 585786"/>
                <a:gd name="f77" fmla="val 2685163"/>
                <a:gd name="f78" fmla="val 641542"/>
                <a:gd name="f79" fmla="val 2463995"/>
                <a:gd name="f80" fmla="val 754348"/>
                <a:gd name="f81" fmla="val 2250998"/>
                <a:gd name="f82" fmla="val 882488"/>
                <a:gd name="f83" fmla="val 2047720"/>
                <a:gd name="f84" fmla="val 1025030"/>
                <a:gd name="f85" fmla="val 2006151"/>
                <a:gd name="f86" fmla="val 1054399"/>
                <a:gd name="f87" fmla="val 1951528"/>
                <a:gd name="f88" fmla="val 1093415"/>
                <a:gd name="f89" fmla="val 1897333"/>
                <a:gd name="f90" fmla="val 1134983"/>
                <a:gd name="f91" fmla="val 1876761"/>
                <a:gd name="f92" fmla="val 1150164"/>
                <a:gd name="f93" fmla="val 1855905"/>
                <a:gd name="f94" fmla="val 1166479"/>
                <a:gd name="f95" fmla="val 1835758"/>
                <a:gd name="f96" fmla="val 1182227"/>
                <a:gd name="f97" fmla="val 1823273"/>
                <a:gd name="f98" fmla="val 1192016"/>
                <a:gd name="f99" fmla="val 1797027"/>
                <a:gd name="f100" fmla="val 1211879"/>
                <a:gd name="f101" fmla="val 1772057"/>
                <a:gd name="f102" fmla="val 1232309"/>
                <a:gd name="f103" fmla="val 1750918"/>
                <a:gd name="f104" fmla="val 1249760"/>
                <a:gd name="f105" fmla="val 1645931"/>
                <a:gd name="f106" fmla="val 1335737"/>
                <a:gd name="f107" fmla="val 1554422"/>
                <a:gd name="f108" fmla="val 1416605"/>
                <a:gd name="f109" fmla="val 1469297"/>
                <a:gd name="f110" fmla="val 1496906"/>
                <a:gd name="f111" fmla="val 1286595"/>
                <a:gd name="f112" fmla="val 1668957"/>
                <a:gd name="f113" fmla="val 1118818"/>
                <a:gd name="f114" fmla="val 1856190"/>
                <a:gd name="f115" fmla="val 967769"/>
                <a:gd name="f116" fmla="val 2056602"/>
                <a:gd name="f117" fmla="val 890731"/>
                <a:gd name="f118" fmla="val 2159603"/>
                <a:gd name="f119" fmla="val 818800"/>
                <a:gd name="f120" fmla="val 2264590"/>
                <a:gd name="f121" fmla="val 754105"/>
                <a:gd name="f122" fmla="val 2368727"/>
                <a:gd name="f123" fmla="val 681749"/>
                <a:gd name="f124" fmla="val 2488328"/>
                <a:gd name="f125" fmla="val 622304"/>
                <a:gd name="f126" fmla="val 2596720"/>
                <a:gd name="f127" fmla="val 572364"/>
                <a:gd name="f128" fmla="val 2701140"/>
                <a:gd name="f129" fmla="val 557609"/>
                <a:gd name="f130" fmla="val 2730507"/>
                <a:gd name="f131" fmla="val 543989"/>
                <a:gd name="f132" fmla="val 2760443"/>
                <a:gd name="f133" fmla="val 532497"/>
                <a:gd name="f134" fmla="val 2786265"/>
                <a:gd name="f135" fmla="val 512918"/>
                <a:gd name="f136" fmla="val 2828827"/>
                <a:gd name="f137" fmla="val 494475"/>
                <a:gd name="f138" fmla="val 2872240"/>
                <a:gd name="f139" fmla="val 491637"/>
                <a:gd name="f140" fmla="val 2878908"/>
                <a:gd name="f141" fmla="val 480146"/>
                <a:gd name="f142" fmla="val 2906575"/>
                <a:gd name="f143" fmla="val 469220"/>
                <a:gd name="f144" fmla="val 2932821"/>
                <a:gd name="f145" fmla="val 459290"/>
                <a:gd name="f146" fmla="val 2959635"/>
                <a:gd name="f147" fmla="val 455176"/>
                <a:gd name="f148" fmla="val 2970559"/>
                <a:gd name="f149" fmla="val 451060"/>
                <a:gd name="f150" fmla="val 2981484"/>
                <a:gd name="f151" fmla="val 446805"/>
                <a:gd name="f152" fmla="val 2992408"/>
                <a:gd name="f153" fmla="val 439427"/>
                <a:gd name="f154" fmla="val 3012412"/>
                <a:gd name="f155" fmla="val 432333"/>
                <a:gd name="f156" fmla="val 3030572"/>
                <a:gd name="f157" fmla="val 426090"/>
                <a:gd name="f158" fmla="val 3049158"/>
                <a:gd name="f159" fmla="val 3049867"/>
                <a:gd name="f160" fmla="val 383010"/>
                <a:gd name="f161" fmla="val 3169099"/>
                <a:gd name="f162" fmla="val 346959"/>
                <a:gd name="f163" fmla="val 3290756"/>
                <a:gd name="f164" fmla="val 318124"/>
                <a:gd name="f165" fmla="val 3414202"/>
                <a:gd name="f166" fmla="val 260107"/>
                <a:gd name="f167" fmla="val 3661703"/>
                <a:gd name="f168" fmla="val 230780"/>
                <a:gd name="f169" fmla="val 3915049"/>
                <a:gd name="f170" fmla="val 230729"/>
                <a:gd name="f171" fmla="val 4169260"/>
                <a:gd name="f172" fmla="val 231621"/>
                <a:gd name="f173" fmla="val 4295173"/>
                <a:gd name="f174" fmla="val 244398"/>
                <a:gd name="f175" fmla="val 4420719"/>
                <a:gd name="f176" fmla="val 268893"/>
                <a:gd name="f177" fmla="val 4544236"/>
                <a:gd name="f178" fmla="val 293708"/>
                <a:gd name="f179" fmla="val 4666304"/>
                <a:gd name="f180" fmla="val 330882"/>
                <a:gd name="f181" fmla="val 4785521"/>
                <a:gd name="f182" fmla="val 379840"/>
                <a:gd name="f183" fmla="val 4900056"/>
                <a:gd name="f184" fmla="val 387926"/>
                <a:gd name="f185" fmla="val 4919919"/>
                <a:gd name="f186" fmla="val 397006"/>
                <a:gd name="f187" fmla="val 4939498"/>
                <a:gd name="f188" fmla="val 406512"/>
                <a:gd name="f189" fmla="val 4960211"/>
                <a:gd name="f190" fmla="val 410343"/>
                <a:gd name="f191" fmla="val 4968299"/>
                <a:gd name="f192" fmla="val 414173"/>
                <a:gd name="f193" fmla="val 4976385"/>
                <a:gd name="f194" fmla="val 417862"/>
                <a:gd name="f195" fmla="val 4984613"/>
                <a:gd name="f196" fmla="val 428077"/>
                <a:gd name="f197" fmla="val 5005043"/>
                <a:gd name="f198" fmla="val 438860"/>
                <a:gd name="f199" fmla="val 5026751"/>
                <a:gd name="f200" fmla="val 449075"/>
                <a:gd name="f201" fmla="val 5047181"/>
                <a:gd name="f202" fmla="val 460140"/>
                <a:gd name="f203" fmla="val 5067327"/>
                <a:gd name="f204" fmla="val 485536"/>
                <a:gd name="f205" fmla="val 5116273"/>
                <a:gd name="f206" fmla="val 514763"/>
                <a:gd name="f207" fmla="val 5165789"/>
                <a:gd name="f208" fmla="val 555197"/>
                <a:gd name="f209" fmla="val 5229773"/>
                <a:gd name="f210" fmla="val 586836"/>
                <a:gd name="f211" fmla="val 5280282"/>
                <a:gd name="f212" fmla="val 620318"/>
                <a:gd name="f213" fmla="val 5329511"/>
                <a:gd name="f214" fmla="val 660611"/>
                <a:gd name="f215" fmla="val 5387396"/>
                <a:gd name="f216" fmla="val 698065"/>
                <a:gd name="f217" fmla="val 5440741"/>
                <a:gd name="f218" fmla="val 737223"/>
                <a:gd name="f219" fmla="val 5493094"/>
                <a:gd name="f220" fmla="val 774110"/>
                <a:gd name="f221" fmla="val 5542182"/>
                <a:gd name="f222" fmla="val 821070"/>
                <a:gd name="f223" fmla="val 5604324"/>
                <a:gd name="f224" fmla="val 870301"/>
                <a:gd name="f225" fmla="val 5667173"/>
                <a:gd name="f226" fmla="val 917829"/>
                <a:gd name="f227" fmla="val 5727896"/>
                <a:gd name="f228" fmla="val 949042"/>
                <a:gd name="f229" fmla="val 5767762"/>
                <a:gd name="f230" fmla="val 979828"/>
                <a:gd name="f231" fmla="val 5807063"/>
                <a:gd name="f232" fmla="val 1012885"/>
                <a:gd name="f233" fmla="val 5849767"/>
                <a:gd name="f234" fmla="val 1045942"/>
                <a:gd name="f235" fmla="val 5892471"/>
                <a:gd name="f236" fmla="val 1089497"/>
                <a:gd name="f237" fmla="val 5948796"/>
                <a:gd name="f238" fmla="val 1133053"/>
                <a:gd name="f239" fmla="val 6006822"/>
                <a:gd name="f240" fmla="val 1153624"/>
                <a:gd name="f241" fmla="val 6034345"/>
                <a:gd name="f242" fmla="val 1175332"/>
                <a:gd name="f243" fmla="val 6063998"/>
                <a:gd name="f244" fmla="val 1194343"/>
                <a:gd name="f245" fmla="val 6090245"/>
                <a:gd name="f246" fmla="val 1213355"/>
                <a:gd name="f247" fmla="val 6116491"/>
                <a:gd name="f248" fmla="val 1231372"/>
                <a:gd name="f249" fmla="val 6141178"/>
                <a:gd name="f250" fmla="val 1249390"/>
                <a:gd name="f251" fmla="val 6165155"/>
                <a:gd name="f252" fmla="val 1280461"/>
                <a:gd name="f253" fmla="val 6208000"/>
                <a:gd name="f254" fmla="val 1313659"/>
                <a:gd name="f255" fmla="val 6250847"/>
                <a:gd name="f256" fmla="val 1345724"/>
                <a:gd name="f257" fmla="val 6292132"/>
                <a:gd name="f258" fmla="val 1364310"/>
                <a:gd name="f259" fmla="val 6316251"/>
                <a:gd name="f260" fmla="val 1373673"/>
                <a:gd name="f261" fmla="val 6327885"/>
                <a:gd name="f262" fmla="val 1409566"/>
                <a:gd name="f263" fmla="val 6372433"/>
                <a:gd name="f264" fmla="val 1446738"/>
                <a:gd name="f265" fmla="val 6418542"/>
                <a:gd name="f266" fmla="val 1484619"/>
                <a:gd name="f267" fmla="val 6462240"/>
                <a:gd name="f268" fmla="val 1567899"/>
                <a:gd name="f269" fmla="val 6559850"/>
                <a:gd name="f270" fmla="val 1653876"/>
                <a:gd name="f271" fmla="val 6652211"/>
                <a:gd name="f272" fmla="val 1739000"/>
                <a:gd name="f273" fmla="val 6737335"/>
                <a:gd name="f274" fmla="val 1866801"/>
                <a:gd name="f275" fmla="val 1144149"/>
                <a:gd name="f276" fmla="val 1058349"/>
                <a:gd name="f277" fmla="val 6766452"/>
                <a:gd name="f278" fmla="val 878978"/>
                <a:gd name="f279" fmla="val 6562465"/>
                <a:gd name="f280" fmla="val 718756"/>
                <a:gd name="f281" fmla="val 6341104"/>
                <a:gd name="f282" fmla="val 580309"/>
                <a:gd name="f283" fmla="val 6105000"/>
                <a:gd name="f284" fmla="val 200401"/>
                <a:gd name="f285" fmla="val 5454007"/>
                <a:gd name="f286" fmla="val 146"/>
                <a:gd name="f287" fmla="val 4713831"/>
                <a:gd name="f288" fmla="val 1"/>
                <a:gd name="f289" fmla="val 3960094"/>
                <a:gd name="f290" fmla="+- 0 0 335"/>
                <a:gd name="f291" fmla="val 2196754"/>
                <a:gd name="f292" fmla="val 1071479"/>
                <a:gd name="f293" fmla="val 683605"/>
                <a:gd name="f294" fmla="val 2599292"/>
                <a:gd name="f295" fmla="val 37050"/>
                <a:gd name="f296" fmla="+- 0 0 -90"/>
                <a:gd name="f297" fmla="*/ f3 1 6264586"/>
                <a:gd name="f298" fmla="*/ f4 1 6858001"/>
                <a:gd name="f299" fmla="+- f7 0 f5"/>
                <a:gd name="f300" fmla="+- f6 0 f5"/>
                <a:gd name="f301" fmla="*/ f296 f0 1"/>
                <a:gd name="f302" fmla="*/ f300 1 6264586"/>
                <a:gd name="f303" fmla="*/ f299 1 6858001"/>
                <a:gd name="f304" fmla="*/ 6264586 f300 1"/>
                <a:gd name="f305" fmla="*/ 6646464 f299 1"/>
                <a:gd name="f306" fmla="*/ 6858001 f299 1"/>
                <a:gd name="f307" fmla="*/ 5997170 f300 1"/>
                <a:gd name="f308" fmla="*/ 6121512 f300 1"/>
                <a:gd name="f309" fmla="*/ 6761029 f299 1"/>
                <a:gd name="f310" fmla="*/ 2693206 f300 1"/>
                <a:gd name="f311" fmla="*/ 0 f299 1"/>
                <a:gd name="f312" fmla="*/ 5872285 f300 1"/>
                <a:gd name="f313" fmla="*/ 6024875 f300 1"/>
                <a:gd name="f314" fmla="*/ 68385 f299 1"/>
                <a:gd name="f315" fmla="*/ 6206432 f300 1"/>
                <a:gd name="f316" fmla="*/ 162336 f299 1"/>
                <a:gd name="f317" fmla="*/ 196704 f299 1"/>
                <a:gd name="f318" fmla="*/ 537242 f299 1"/>
                <a:gd name="f319" fmla="*/ 6230189 f300 1"/>
                <a:gd name="f320" fmla="*/ 517260 f299 1"/>
                <a:gd name="f321" fmla="*/ 5540536 f300 1"/>
                <a:gd name="f322" fmla="*/ 249543 f299 1"/>
                <a:gd name="f323" fmla="*/ 5178896 f300 1"/>
                <a:gd name="f324" fmla="*/ 178606 f299 1"/>
                <a:gd name="f325" fmla="*/ 4814279 f300 1"/>
                <a:gd name="f326" fmla="*/ 146683 f299 1"/>
                <a:gd name="f327" fmla="*/ 4655095 f300 1"/>
                <a:gd name="f328" fmla="*/ 143421 f299 1"/>
                <a:gd name="f329" fmla="*/ 4081069 f300 1"/>
                <a:gd name="f330" fmla="*/ 185983 f299 1"/>
                <a:gd name="f331" fmla="*/ 3720566 f300 1"/>
                <a:gd name="f332" fmla="*/ 256921 f299 1"/>
                <a:gd name="f333" fmla="*/ 3365879 f300 1"/>
                <a:gd name="f334" fmla="*/ 357651 f299 1"/>
                <a:gd name="f335" fmla="*/ 3020555 f300 1"/>
                <a:gd name="f336" fmla="*/ 486190 f299 1"/>
                <a:gd name="f337" fmla="*/ 2685163 f300 1"/>
                <a:gd name="f338" fmla="*/ 641542 f299 1"/>
                <a:gd name="f339" fmla="*/ 2047720 f300 1"/>
                <a:gd name="f340" fmla="*/ 1025030 f299 1"/>
                <a:gd name="f341" fmla="*/ 1897333 f300 1"/>
                <a:gd name="f342" fmla="*/ 1134983 f299 1"/>
                <a:gd name="f343" fmla="*/ 1835758 f300 1"/>
                <a:gd name="f344" fmla="*/ 1182227 f299 1"/>
                <a:gd name="f345" fmla="*/ 1823273 f300 1"/>
                <a:gd name="f346" fmla="*/ 1192016 f299 1"/>
                <a:gd name="f347" fmla="*/ 1750918 f300 1"/>
                <a:gd name="f348" fmla="*/ 1249760 f299 1"/>
                <a:gd name="f349" fmla="*/ 1469297 f300 1"/>
                <a:gd name="f350" fmla="*/ 1496906 f299 1"/>
                <a:gd name="f351" fmla="*/ 967769 f300 1"/>
                <a:gd name="f352" fmla="*/ 2056602 f299 1"/>
                <a:gd name="f353" fmla="*/ 754105 f300 1"/>
                <a:gd name="f354" fmla="*/ 2368727 f299 1"/>
                <a:gd name="f355" fmla="*/ 572364 f300 1"/>
                <a:gd name="f356" fmla="*/ 2701140 f299 1"/>
                <a:gd name="f357" fmla="*/ 532497 f300 1"/>
                <a:gd name="f358" fmla="*/ 2786265 f299 1"/>
                <a:gd name="f359" fmla="*/ 512918 f300 1"/>
                <a:gd name="f360" fmla="*/ 2828827 f299 1"/>
                <a:gd name="f361" fmla="*/ 494475 f300 1"/>
                <a:gd name="f362" fmla="*/ 2872240 f299 1"/>
                <a:gd name="f363" fmla="*/ 491637 f300 1"/>
                <a:gd name="f364" fmla="*/ 2878908 f299 1"/>
                <a:gd name="f365" fmla="*/ 459290 f300 1"/>
                <a:gd name="f366" fmla="*/ 2959635 f299 1"/>
                <a:gd name="f367" fmla="*/ 446805 f300 1"/>
                <a:gd name="f368" fmla="*/ 2992408 f299 1"/>
                <a:gd name="f369" fmla="*/ 426090 f300 1"/>
                <a:gd name="f370" fmla="*/ 3049158 f299 1"/>
                <a:gd name="f371" fmla="*/ 3049867 f299 1"/>
                <a:gd name="f372" fmla="*/ 318124 f300 1"/>
                <a:gd name="f373" fmla="*/ 3414202 f299 1"/>
                <a:gd name="f374" fmla="*/ 230729 f300 1"/>
                <a:gd name="f375" fmla="*/ 4169260 f299 1"/>
                <a:gd name="f376" fmla="*/ 268893 f300 1"/>
                <a:gd name="f377" fmla="*/ 4544236 f299 1"/>
                <a:gd name="f378" fmla="*/ 379840 f300 1"/>
                <a:gd name="f379" fmla="*/ 4900056 f299 1"/>
                <a:gd name="f380" fmla="*/ 406512 f300 1"/>
                <a:gd name="f381" fmla="*/ 4960211 f299 1"/>
                <a:gd name="f382" fmla="*/ 417862 f300 1"/>
                <a:gd name="f383" fmla="*/ 4984613 f299 1"/>
                <a:gd name="f384" fmla="*/ 428077 f300 1"/>
                <a:gd name="f385" fmla="*/ 5005043 f299 1"/>
                <a:gd name="f386" fmla="*/ 460140 f300 1"/>
                <a:gd name="f387" fmla="*/ 5067327 f299 1"/>
                <a:gd name="f388" fmla="*/ 555197 f300 1"/>
                <a:gd name="f389" fmla="*/ 5229773 f299 1"/>
                <a:gd name="f390" fmla="*/ 660611 f300 1"/>
                <a:gd name="f391" fmla="*/ 5387396 f299 1"/>
                <a:gd name="f392" fmla="*/ 774110 f300 1"/>
                <a:gd name="f393" fmla="*/ 5542182 f299 1"/>
                <a:gd name="f394" fmla="*/ 917829 f300 1"/>
                <a:gd name="f395" fmla="*/ 5727896 f299 1"/>
                <a:gd name="f396" fmla="*/ 1012885 f300 1"/>
                <a:gd name="f397" fmla="*/ 5849767 f299 1"/>
                <a:gd name="f398" fmla="*/ 1133053 f300 1"/>
                <a:gd name="f399" fmla="*/ 6006822 f299 1"/>
                <a:gd name="f400" fmla="*/ 1194343 f300 1"/>
                <a:gd name="f401" fmla="*/ 6090245 f299 1"/>
                <a:gd name="f402" fmla="*/ 1249390 f300 1"/>
                <a:gd name="f403" fmla="*/ 6165155 f299 1"/>
                <a:gd name="f404" fmla="*/ 1345724 f300 1"/>
                <a:gd name="f405" fmla="*/ 6292132 f299 1"/>
                <a:gd name="f406" fmla="*/ 1364310 f300 1"/>
                <a:gd name="f407" fmla="*/ 6316251 f299 1"/>
                <a:gd name="f408" fmla="*/ 1373673 f300 1"/>
                <a:gd name="f409" fmla="*/ 6327885 f299 1"/>
                <a:gd name="f410" fmla="*/ 1484619 f300 1"/>
                <a:gd name="f411" fmla="*/ 6462240 f299 1"/>
                <a:gd name="f412" fmla="*/ 1739000 f300 1"/>
                <a:gd name="f413" fmla="*/ 6737335 f299 1"/>
                <a:gd name="f414" fmla="*/ 1866801 f300 1"/>
                <a:gd name="f415" fmla="*/ 1144149 f300 1"/>
                <a:gd name="f416" fmla="*/ 1058349 f300 1"/>
                <a:gd name="f417" fmla="*/ 6766452 f299 1"/>
                <a:gd name="f418" fmla="*/ 580309 f300 1"/>
                <a:gd name="f419" fmla="*/ 6105000 f299 1"/>
                <a:gd name="f420" fmla="*/ 1 f300 1"/>
                <a:gd name="f421" fmla="*/ 3960094 f299 1"/>
                <a:gd name="f422" fmla="*/ 2599292 f300 1"/>
                <a:gd name="f423" fmla="*/ 37050 f299 1"/>
                <a:gd name="f424" fmla="*/ f301 1 f2"/>
                <a:gd name="f425" fmla="*/ f304 1 6264586"/>
                <a:gd name="f426" fmla="*/ f305 1 6858001"/>
                <a:gd name="f427" fmla="*/ f306 1 6858001"/>
                <a:gd name="f428" fmla="*/ f307 1 6264586"/>
                <a:gd name="f429" fmla="*/ f308 1 6264586"/>
                <a:gd name="f430" fmla="*/ f309 1 6858001"/>
                <a:gd name="f431" fmla="*/ f310 1 6264586"/>
                <a:gd name="f432" fmla="*/ f311 1 6858001"/>
                <a:gd name="f433" fmla="*/ f312 1 6264586"/>
                <a:gd name="f434" fmla="*/ f313 1 6264586"/>
                <a:gd name="f435" fmla="*/ f314 1 6858001"/>
                <a:gd name="f436" fmla="*/ f315 1 6264586"/>
                <a:gd name="f437" fmla="*/ f316 1 6858001"/>
                <a:gd name="f438" fmla="*/ f317 1 6858001"/>
                <a:gd name="f439" fmla="*/ f318 1 6858001"/>
                <a:gd name="f440" fmla="*/ f319 1 6264586"/>
                <a:gd name="f441" fmla="*/ f320 1 6858001"/>
                <a:gd name="f442" fmla="*/ f321 1 6264586"/>
                <a:gd name="f443" fmla="*/ f322 1 6858001"/>
                <a:gd name="f444" fmla="*/ f323 1 6264586"/>
                <a:gd name="f445" fmla="*/ f324 1 6858001"/>
                <a:gd name="f446" fmla="*/ f325 1 6264586"/>
                <a:gd name="f447" fmla="*/ f326 1 6858001"/>
                <a:gd name="f448" fmla="*/ f327 1 6264586"/>
                <a:gd name="f449" fmla="*/ f328 1 6858001"/>
                <a:gd name="f450" fmla="*/ f329 1 6264586"/>
                <a:gd name="f451" fmla="*/ f330 1 6858001"/>
                <a:gd name="f452" fmla="*/ f331 1 6264586"/>
                <a:gd name="f453" fmla="*/ f332 1 6858001"/>
                <a:gd name="f454" fmla="*/ f333 1 6264586"/>
                <a:gd name="f455" fmla="*/ f334 1 6858001"/>
                <a:gd name="f456" fmla="*/ f335 1 6264586"/>
                <a:gd name="f457" fmla="*/ f336 1 6858001"/>
                <a:gd name="f458" fmla="*/ f337 1 6264586"/>
                <a:gd name="f459" fmla="*/ f338 1 6858001"/>
                <a:gd name="f460" fmla="*/ f339 1 6264586"/>
                <a:gd name="f461" fmla="*/ f340 1 6858001"/>
                <a:gd name="f462" fmla="*/ f341 1 6264586"/>
                <a:gd name="f463" fmla="*/ f342 1 6858001"/>
                <a:gd name="f464" fmla="*/ f343 1 6264586"/>
                <a:gd name="f465" fmla="*/ f344 1 6858001"/>
                <a:gd name="f466" fmla="*/ f345 1 6264586"/>
                <a:gd name="f467" fmla="*/ f346 1 6858001"/>
                <a:gd name="f468" fmla="*/ f347 1 6264586"/>
                <a:gd name="f469" fmla="*/ f348 1 6858001"/>
                <a:gd name="f470" fmla="*/ f349 1 6264586"/>
                <a:gd name="f471" fmla="*/ f350 1 6858001"/>
                <a:gd name="f472" fmla="*/ f351 1 6264586"/>
                <a:gd name="f473" fmla="*/ f352 1 6858001"/>
                <a:gd name="f474" fmla="*/ f353 1 6264586"/>
                <a:gd name="f475" fmla="*/ f354 1 6858001"/>
                <a:gd name="f476" fmla="*/ f355 1 6264586"/>
                <a:gd name="f477" fmla="*/ f356 1 6858001"/>
                <a:gd name="f478" fmla="*/ f357 1 6264586"/>
                <a:gd name="f479" fmla="*/ f358 1 6858001"/>
                <a:gd name="f480" fmla="*/ f359 1 6264586"/>
                <a:gd name="f481" fmla="*/ f360 1 6858001"/>
                <a:gd name="f482" fmla="*/ f361 1 6264586"/>
                <a:gd name="f483" fmla="*/ f362 1 6858001"/>
                <a:gd name="f484" fmla="*/ f363 1 6264586"/>
                <a:gd name="f485" fmla="*/ f364 1 6858001"/>
                <a:gd name="f486" fmla="*/ f365 1 6264586"/>
                <a:gd name="f487" fmla="*/ f366 1 6858001"/>
                <a:gd name="f488" fmla="*/ f367 1 6264586"/>
                <a:gd name="f489" fmla="*/ f368 1 6858001"/>
                <a:gd name="f490" fmla="*/ f369 1 6264586"/>
                <a:gd name="f491" fmla="*/ f370 1 6858001"/>
                <a:gd name="f492" fmla="*/ f371 1 6858001"/>
                <a:gd name="f493" fmla="*/ f372 1 6264586"/>
                <a:gd name="f494" fmla="*/ f373 1 6858001"/>
                <a:gd name="f495" fmla="*/ f374 1 6264586"/>
                <a:gd name="f496" fmla="*/ f375 1 6858001"/>
                <a:gd name="f497" fmla="*/ f376 1 6264586"/>
                <a:gd name="f498" fmla="*/ f377 1 6858001"/>
                <a:gd name="f499" fmla="*/ f378 1 6264586"/>
                <a:gd name="f500" fmla="*/ f379 1 6858001"/>
                <a:gd name="f501" fmla="*/ f380 1 6264586"/>
                <a:gd name="f502" fmla="*/ f381 1 6858001"/>
                <a:gd name="f503" fmla="*/ f382 1 6264586"/>
                <a:gd name="f504" fmla="*/ f383 1 6858001"/>
                <a:gd name="f505" fmla="*/ f384 1 6264586"/>
                <a:gd name="f506" fmla="*/ f385 1 6858001"/>
                <a:gd name="f507" fmla="*/ f386 1 6264586"/>
                <a:gd name="f508" fmla="*/ f387 1 6858001"/>
                <a:gd name="f509" fmla="*/ f388 1 6264586"/>
                <a:gd name="f510" fmla="*/ f389 1 6858001"/>
                <a:gd name="f511" fmla="*/ f390 1 6264586"/>
                <a:gd name="f512" fmla="*/ f391 1 6858001"/>
                <a:gd name="f513" fmla="*/ f392 1 6264586"/>
                <a:gd name="f514" fmla="*/ f393 1 6858001"/>
                <a:gd name="f515" fmla="*/ f394 1 6264586"/>
                <a:gd name="f516" fmla="*/ f395 1 6858001"/>
                <a:gd name="f517" fmla="*/ f396 1 6264586"/>
                <a:gd name="f518" fmla="*/ f397 1 6858001"/>
                <a:gd name="f519" fmla="*/ f398 1 6264586"/>
                <a:gd name="f520" fmla="*/ f399 1 6858001"/>
                <a:gd name="f521" fmla="*/ f400 1 6264586"/>
                <a:gd name="f522" fmla="*/ f401 1 6858001"/>
                <a:gd name="f523" fmla="*/ f402 1 6264586"/>
                <a:gd name="f524" fmla="*/ f403 1 6858001"/>
                <a:gd name="f525" fmla="*/ f404 1 6264586"/>
                <a:gd name="f526" fmla="*/ f405 1 6858001"/>
                <a:gd name="f527" fmla="*/ f406 1 6264586"/>
                <a:gd name="f528" fmla="*/ f407 1 6858001"/>
                <a:gd name="f529" fmla="*/ f408 1 6264586"/>
                <a:gd name="f530" fmla="*/ f409 1 6858001"/>
                <a:gd name="f531" fmla="*/ f410 1 6264586"/>
                <a:gd name="f532" fmla="*/ f411 1 6858001"/>
                <a:gd name="f533" fmla="*/ f412 1 6264586"/>
                <a:gd name="f534" fmla="*/ f413 1 6858001"/>
                <a:gd name="f535" fmla="*/ f414 1 6264586"/>
                <a:gd name="f536" fmla="*/ f415 1 6264586"/>
                <a:gd name="f537" fmla="*/ f416 1 6264586"/>
                <a:gd name="f538" fmla="*/ f417 1 6858001"/>
                <a:gd name="f539" fmla="*/ f418 1 6264586"/>
                <a:gd name="f540" fmla="*/ f419 1 6858001"/>
                <a:gd name="f541" fmla="*/ f420 1 6264586"/>
                <a:gd name="f542" fmla="*/ f421 1 6858001"/>
                <a:gd name="f543" fmla="*/ f422 1 6264586"/>
                <a:gd name="f544" fmla="*/ f423 1 6858001"/>
                <a:gd name="f545" fmla="*/ f5 1 f302"/>
                <a:gd name="f546" fmla="*/ f6 1 f302"/>
                <a:gd name="f547" fmla="*/ f5 1 f303"/>
                <a:gd name="f548" fmla="*/ f7 1 f303"/>
                <a:gd name="f549" fmla="+- f424 0 f1"/>
                <a:gd name="f550" fmla="*/ f425 1 f302"/>
                <a:gd name="f551" fmla="*/ f426 1 f303"/>
                <a:gd name="f552" fmla="*/ f427 1 f303"/>
                <a:gd name="f553" fmla="*/ f428 1 f302"/>
                <a:gd name="f554" fmla="*/ f429 1 f302"/>
                <a:gd name="f555" fmla="*/ f430 1 f303"/>
                <a:gd name="f556" fmla="*/ f431 1 f302"/>
                <a:gd name="f557" fmla="*/ f432 1 f303"/>
                <a:gd name="f558" fmla="*/ f433 1 f302"/>
                <a:gd name="f559" fmla="*/ f434 1 f302"/>
                <a:gd name="f560" fmla="*/ f435 1 f303"/>
                <a:gd name="f561" fmla="*/ f436 1 f302"/>
                <a:gd name="f562" fmla="*/ f437 1 f303"/>
                <a:gd name="f563" fmla="*/ f438 1 f303"/>
                <a:gd name="f564" fmla="*/ f439 1 f303"/>
                <a:gd name="f565" fmla="*/ f440 1 f302"/>
                <a:gd name="f566" fmla="*/ f441 1 f303"/>
                <a:gd name="f567" fmla="*/ f442 1 f302"/>
                <a:gd name="f568" fmla="*/ f443 1 f303"/>
                <a:gd name="f569" fmla="*/ f444 1 f302"/>
                <a:gd name="f570" fmla="*/ f445 1 f303"/>
                <a:gd name="f571" fmla="*/ f446 1 f302"/>
                <a:gd name="f572" fmla="*/ f447 1 f303"/>
                <a:gd name="f573" fmla="*/ f448 1 f302"/>
                <a:gd name="f574" fmla="*/ f449 1 f303"/>
                <a:gd name="f575" fmla="*/ f450 1 f302"/>
                <a:gd name="f576" fmla="*/ f451 1 f303"/>
                <a:gd name="f577" fmla="*/ f452 1 f302"/>
                <a:gd name="f578" fmla="*/ f453 1 f303"/>
                <a:gd name="f579" fmla="*/ f454 1 f302"/>
                <a:gd name="f580" fmla="*/ f455 1 f303"/>
                <a:gd name="f581" fmla="*/ f456 1 f302"/>
                <a:gd name="f582" fmla="*/ f457 1 f303"/>
                <a:gd name="f583" fmla="*/ f458 1 f302"/>
                <a:gd name="f584" fmla="*/ f459 1 f303"/>
                <a:gd name="f585" fmla="*/ f460 1 f302"/>
                <a:gd name="f586" fmla="*/ f461 1 f303"/>
                <a:gd name="f587" fmla="*/ f462 1 f302"/>
                <a:gd name="f588" fmla="*/ f463 1 f303"/>
                <a:gd name="f589" fmla="*/ f464 1 f302"/>
                <a:gd name="f590" fmla="*/ f465 1 f303"/>
                <a:gd name="f591" fmla="*/ f466 1 f302"/>
                <a:gd name="f592" fmla="*/ f467 1 f303"/>
                <a:gd name="f593" fmla="*/ f468 1 f302"/>
                <a:gd name="f594" fmla="*/ f469 1 f303"/>
                <a:gd name="f595" fmla="*/ f470 1 f302"/>
                <a:gd name="f596" fmla="*/ f471 1 f303"/>
                <a:gd name="f597" fmla="*/ f472 1 f302"/>
                <a:gd name="f598" fmla="*/ f473 1 f303"/>
                <a:gd name="f599" fmla="*/ f474 1 f302"/>
                <a:gd name="f600" fmla="*/ f475 1 f303"/>
                <a:gd name="f601" fmla="*/ f476 1 f302"/>
                <a:gd name="f602" fmla="*/ f477 1 f303"/>
                <a:gd name="f603" fmla="*/ f478 1 f302"/>
                <a:gd name="f604" fmla="*/ f479 1 f303"/>
                <a:gd name="f605" fmla="*/ f480 1 f302"/>
                <a:gd name="f606" fmla="*/ f481 1 f303"/>
                <a:gd name="f607" fmla="*/ f482 1 f302"/>
                <a:gd name="f608" fmla="*/ f483 1 f303"/>
                <a:gd name="f609" fmla="*/ f484 1 f302"/>
                <a:gd name="f610" fmla="*/ f485 1 f303"/>
                <a:gd name="f611" fmla="*/ f486 1 f302"/>
                <a:gd name="f612" fmla="*/ f487 1 f303"/>
                <a:gd name="f613" fmla="*/ f488 1 f302"/>
                <a:gd name="f614" fmla="*/ f489 1 f303"/>
                <a:gd name="f615" fmla="*/ f490 1 f302"/>
                <a:gd name="f616" fmla="*/ f491 1 f303"/>
                <a:gd name="f617" fmla="*/ f492 1 f303"/>
                <a:gd name="f618" fmla="*/ f493 1 f302"/>
                <a:gd name="f619" fmla="*/ f494 1 f303"/>
                <a:gd name="f620" fmla="*/ f495 1 f302"/>
                <a:gd name="f621" fmla="*/ f496 1 f303"/>
                <a:gd name="f622" fmla="*/ f497 1 f302"/>
                <a:gd name="f623" fmla="*/ f498 1 f303"/>
                <a:gd name="f624" fmla="*/ f499 1 f302"/>
                <a:gd name="f625" fmla="*/ f500 1 f303"/>
                <a:gd name="f626" fmla="*/ f501 1 f302"/>
                <a:gd name="f627" fmla="*/ f502 1 f303"/>
                <a:gd name="f628" fmla="*/ f503 1 f302"/>
                <a:gd name="f629" fmla="*/ f504 1 f303"/>
                <a:gd name="f630" fmla="*/ f505 1 f302"/>
                <a:gd name="f631" fmla="*/ f506 1 f303"/>
                <a:gd name="f632" fmla="*/ f507 1 f302"/>
                <a:gd name="f633" fmla="*/ f508 1 f303"/>
                <a:gd name="f634" fmla="*/ f509 1 f302"/>
                <a:gd name="f635" fmla="*/ f510 1 f303"/>
                <a:gd name="f636" fmla="*/ f511 1 f302"/>
                <a:gd name="f637" fmla="*/ f512 1 f303"/>
                <a:gd name="f638" fmla="*/ f513 1 f302"/>
                <a:gd name="f639" fmla="*/ f514 1 f303"/>
                <a:gd name="f640" fmla="*/ f515 1 f302"/>
                <a:gd name="f641" fmla="*/ f516 1 f303"/>
                <a:gd name="f642" fmla="*/ f517 1 f302"/>
                <a:gd name="f643" fmla="*/ f518 1 f303"/>
                <a:gd name="f644" fmla="*/ f519 1 f302"/>
                <a:gd name="f645" fmla="*/ f520 1 f303"/>
                <a:gd name="f646" fmla="*/ f521 1 f302"/>
                <a:gd name="f647" fmla="*/ f522 1 f303"/>
                <a:gd name="f648" fmla="*/ f523 1 f302"/>
                <a:gd name="f649" fmla="*/ f524 1 f303"/>
                <a:gd name="f650" fmla="*/ f525 1 f302"/>
                <a:gd name="f651" fmla="*/ f526 1 f303"/>
                <a:gd name="f652" fmla="*/ f527 1 f302"/>
                <a:gd name="f653" fmla="*/ f528 1 f303"/>
                <a:gd name="f654" fmla="*/ f529 1 f302"/>
                <a:gd name="f655" fmla="*/ f530 1 f303"/>
                <a:gd name="f656" fmla="*/ f531 1 f302"/>
                <a:gd name="f657" fmla="*/ f532 1 f303"/>
                <a:gd name="f658" fmla="*/ f533 1 f302"/>
                <a:gd name="f659" fmla="*/ f534 1 f303"/>
                <a:gd name="f660" fmla="*/ f535 1 f302"/>
                <a:gd name="f661" fmla="*/ f536 1 f302"/>
                <a:gd name="f662" fmla="*/ f537 1 f302"/>
                <a:gd name="f663" fmla="*/ f538 1 f303"/>
                <a:gd name="f664" fmla="*/ f539 1 f302"/>
                <a:gd name="f665" fmla="*/ f540 1 f303"/>
                <a:gd name="f666" fmla="*/ f541 1 f302"/>
                <a:gd name="f667" fmla="*/ f542 1 f303"/>
                <a:gd name="f668" fmla="*/ f543 1 f302"/>
                <a:gd name="f669" fmla="*/ f544 1 f303"/>
                <a:gd name="f670" fmla="*/ f545 f297 1"/>
                <a:gd name="f671" fmla="*/ f546 f297 1"/>
                <a:gd name="f672" fmla="*/ f548 f298 1"/>
                <a:gd name="f673" fmla="*/ f547 f298 1"/>
                <a:gd name="f674" fmla="*/ f550 f297 1"/>
                <a:gd name="f675" fmla="*/ f551 f298 1"/>
                <a:gd name="f676" fmla="*/ f552 f298 1"/>
                <a:gd name="f677" fmla="*/ f553 f297 1"/>
                <a:gd name="f678" fmla="*/ f554 f297 1"/>
                <a:gd name="f679" fmla="*/ f555 f298 1"/>
                <a:gd name="f680" fmla="*/ f556 f297 1"/>
                <a:gd name="f681" fmla="*/ f557 f298 1"/>
                <a:gd name="f682" fmla="*/ f558 f297 1"/>
                <a:gd name="f683" fmla="*/ f559 f297 1"/>
                <a:gd name="f684" fmla="*/ f560 f298 1"/>
                <a:gd name="f685" fmla="*/ f561 f297 1"/>
                <a:gd name="f686" fmla="*/ f562 f298 1"/>
                <a:gd name="f687" fmla="*/ f563 f298 1"/>
                <a:gd name="f688" fmla="*/ f564 f298 1"/>
                <a:gd name="f689" fmla="*/ f565 f297 1"/>
                <a:gd name="f690" fmla="*/ f566 f298 1"/>
                <a:gd name="f691" fmla="*/ f567 f297 1"/>
                <a:gd name="f692" fmla="*/ f568 f298 1"/>
                <a:gd name="f693" fmla="*/ f569 f297 1"/>
                <a:gd name="f694" fmla="*/ f570 f298 1"/>
                <a:gd name="f695" fmla="*/ f571 f297 1"/>
                <a:gd name="f696" fmla="*/ f572 f298 1"/>
                <a:gd name="f697" fmla="*/ f573 f297 1"/>
                <a:gd name="f698" fmla="*/ f574 f298 1"/>
                <a:gd name="f699" fmla="*/ f575 f297 1"/>
                <a:gd name="f700" fmla="*/ f576 f298 1"/>
                <a:gd name="f701" fmla="*/ f577 f297 1"/>
                <a:gd name="f702" fmla="*/ f578 f298 1"/>
                <a:gd name="f703" fmla="*/ f579 f297 1"/>
                <a:gd name="f704" fmla="*/ f580 f298 1"/>
                <a:gd name="f705" fmla="*/ f581 f297 1"/>
                <a:gd name="f706" fmla="*/ f582 f298 1"/>
                <a:gd name="f707" fmla="*/ f583 f297 1"/>
                <a:gd name="f708" fmla="*/ f584 f298 1"/>
                <a:gd name="f709" fmla="*/ f585 f297 1"/>
                <a:gd name="f710" fmla="*/ f586 f298 1"/>
                <a:gd name="f711" fmla="*/ f587 f297 1"/>
                <a:gd name="f712" fmla="*/ f588 f298 1"/>
                <a:gd name="f713" fmla="*/ f589 f297 1"/>
                <a:gd name="f714" fmla="*/ f590 f298 1"/>
                <a:gd name="f715" fmla="*/ f591 f297 1"/>
                <a:gd name="f716" fmla="*/ f592 f298 1"/>
                <a:gd name="f717" fmla="*/ f593 f297 1"/>
                <a:gd name="f718" fmla="*/ f594 f298 1"/>
                <a:gd name="f719" fmla="*/ f595 f297 1"/>
                <a:gd name="f720" fmla="*/ f596 f298 1"/>
                <a:gd name="f721" fmla="*/ f597 f297 1"/>
                <a:gd name="f722" fmla="*/ f598 f298 1"/>
                <a:gd name="f723" fmla="*/ f599 f297 1"/>
                <a:gd name="f724" fmla="*/ f600 f298 1"/>
                <a:gd name="f725" fmla="*/ f601 f297 1"/>
                <a:gd name="f726" fmla="*/ f602 f298 1"/>
                <a:gd name="f727" fmla="*/ f603 f297 1"/>
                <a:gd name="f728" fmla="*/ f604 f298 1"/>
                <a:gd name="f729" fmla="*/ f605 f297 1"/>
                <a:gd name="f730" fmla="*/ f606 f298 1"/>
                <a:gd name="f731" fmla="*/ f607 f297 1"/>
                <a:gd name="f732" fmla="*/ f608 f298 1"/>
                <a:gd name="f733" fmla="*/ f609 f297 1"/>
                <a:gd name="f734" fmla="*/ f610 f298 1"/>
                <a:gd name="f735" fmla="*/ f611 f297 1"/>
                <a:gd name="f736" fmla="*/ f612 f298 1"/>
                <a:gd name="f737" fmla="*/ f613 f297 1"/>
                <a:gd name="f738" fmla="*/ f614 f298 1"/>
                <a:gd name="f739" fmla="*/ f615 f297 1"/>
                <a:gd name="f740" fmla="*/ f616 f298 1"/>
                <a:gd name="f741" fmla="*/ f617 f298 1"/>
                <a:gd name="f742" fmla="*/ f618 f297 1"/>
                <a:gd name="f743" fmla="*/ f619 f298 1"/>
                <a:gd name="f744" fmla="*/ f620 f297 1"/>
                <a:gd name="f745" fmla="*/ f621 f298 1"/>
                <a:gd name="f746" fmla="*/ f622 f297 1"/>
                <a:gd name="f747" fmla="*/ f623 f298 1"/>
                <a:gd name="f748" fmla="*/ f624 f297 1"/>
                <a:gd name="f749" fmla="*/ f625 f298 1"/>
                <a:gd name="f750" fmla="*/ f626 f297 1"/>
                <a:gd name="f751" fmla="*/ f627 f298 1"/>
                <a:gd name="f752" fmla="*/ f628 f297 1"/>
                <a:gd name="f753" fmla="*/ f629 f298 1"/>
                <a:gd name="f754" fmla="*/ f630 f297 1"/>
                <a:gd name="f755" fmla="*/ f631 f298 1"/>
                <a:gd name="f756" fmla="*/ f632 f297 1"/>
                <a:gd name="f757" fmla="*/ f633 f298 1"/>
                <a:gd name="f758" fmla="*/ f634 f297 1"/>
                <a:gd name="f759" fmla="*/ f635 f298 1"/>
                <a:gd name="f760" fmla="*/ f636 f297 1"/>
                <a:gd name="f761" fmla="*/ f637 f298 1"/>
                <a:gd name="f762" fmla="*/ f638 f297 1"/>
                <a:gd name="f763" fmla="*/ f639 f298 1"/>
                <a:gd name="f764" fmla="*/ f640 f297 1"/>
                <a:gd name="f765" fmla="*/ f641 f298 1"/>
                <a:gd name="f766" fmla="*/ f642 f297 1"/>
                <a:gd name="f767" fmla="*/ f643 f298 1"/>
                <a:gd name="f768" fmla="*/ f644 f297 1"/>
                <a:gd name="f769" fmla="*/ f645 f298 1"/>
                <a:gd name="f770" fmla="*/ f646 f297 1"/>
                <a:gd name="f771" fmla="*/ f647 f298 1"/>
                <a:gd name="f772" fmla="*/ f648 f297 1"/>
                <a:gd name="f773" fmla="*/ f649 f298 1"/>
                <a:gd name="f774" fmla="*/ f650 f297 1"/>
                <a:gd name="f775" fmla="*/ f651 f298 1"/>
                <a:gd name="f776" fmla="*/ f652 f297 1"/>
                <a:gd name="f777" fmla="*/ f653 f298 1"/>
                <a:gd name="f778" fmla="*/ f654 f297 1"/>
                <a:gd name="f779" fmla="*/ f655 f298 1"/>
                <a:gd name="f780" fmla="*/ f656 f297 1"/>
                <a:gd name="f781" fmla="*/ f657 f298 1"/>
                <a:gd name="f782" fmla="*/ f658 f297 1"/>
                <a:gd name="f783" fmla="*/ f659 f298 1"/>
                <a:gd name="f784" fmla="*/ f660 f297 1"/>
                <a:gd name="f785" fmla="*/ f661 f297 1"/>
                <a:gd name="f786" fmla="*/ f662 f297 1"/>
                <a:gd name="f787" fmla="*/ f663 f298 1"/>
                <a:gd name="f788" fmla="*/ f664 f297 1"/>
                <a:gd name="f789" fmla="*/ f665 f298 1"/>
                <a:gd name="f790" fmla="*/ f666 f297 1"/>
                <a:gd name="f791" fmla="*/ f667 f298 1"/>
                <a:gd name="f792" fmla="*/ f668 f297 1"/>
                <a:gd name="f793" fmla="*/ f669 f298 1"/>
              </a:gdLst>
              <a:ahLst/>
              <a:cxnLst>
                <a:cxn ang="3cd4">
                  <a:pos x="hc" y="t"/>
                </a:cxn>
                <a:cxn ang="0">
                  <a:pos x="r" y="vc"/>
                </a:cxn>
                <a:cxn ang="cd4">
                  <a:pos x="hc" y="b"/>
                </a:cxn>
                <a:cxn ang="cd2">
                  <a:pos x="l" y="vc"/>
                </a:cxn>
                <a:cxn ang="f549">
                  <a:pos x="f674" y="f675"/>
                </a:cxn>
                <a:cxn ang="f549">
                  <a:pos x="f674" y="f676"/>
                </a:cxn>
                <a:cxn ang="f549">
                  <a:pos x="f677" y="f676"/>
                </a:cxn>
                <a:cxn ang="f549">
                  <a:pos x="f678" y="f679"/>
                </a:cxn>
                <a:cxn ang="f549">
                  <a:pos x="f680" y="f681"/>
                </a:cxn>
                <a:cxn ang="f549">
                  <a:pos x="f682" y="f681"/>
                </a:cxn>
                <a:cxn ang="f549">
                  <a:pos x="f683" y="f684"/>
                </a:cxn>
                <a:cxn ang="f549">
                  <a:pos x="f685" y="f686"/>
                </a:cxn>
                <a:cxn ang="f549">
                  <a:pos x="f674" y="f687"/>
                </a:cxn>
                <a:cxn ang="f549">
                  <a:pos x="f674" y="f688"/>
                </a:cxn>
                <a:cxn ang="f549">
                  <a:pos x="f689" y="f690"/>
                </a:cxn>
                <a:cxn ang="f549">
                  <a:pos x="f691" y="f692"/>
                </a:cxn>
                <a:cxn ang="f549">
                  <a:pos x="f693" y="f694"/>
                </a:cxn>
                <a:cxn ang="f549">
                  <a:pos x="f695" y="f696"/>
                </a:cxn>
                <a:cxn ang="f549">
                  <a:pos x="f697" y="f698"/>
                </a:cxn>
                <a:cxn ang="f549">
                  <a:pos x="f699" y="f700"/>
                </a:cxn>
                <a:cxn ang="f549">
                  <a:pos x="f701" y="f702"/>
                </a:cxn>
                <a:cxn ang="f549">
                  <a:pos x="f703" y="f704"/>
                </a:cxn>
                <a:cxn ang="f549">
                  <a:pos x="f705" y="f706"/>
                </a:cxn>
                <a:cxn ang="f549">
                  <a:pos x="f707" y="f708"/>
                </a:cxn>
                <a:cxn ang="f549">
                  <a:pos x="f709" y="f710"/>
                </a:cxn>
                <a:cxn ang="f549">
                  <a:pos x="f711" y="f712"/>
                </a:cxn>
                <a:cxn ang="f549">
                  <a:pos x="f713" y="f714"/>
                </a:cxn>
                <a:cxn ang="f549">
                  <a:pos x="f715" y="f716"/>
                </a:cxn>
                <a:cxn ang="f549">
                  <a:pos x="f717" y="f718"/>
                </a:cxn>
                <a:cxn ang="f549">
                  <a:pos x="f719" y="f720"/>
                </a:cxn>
                <a:cxn ang="f549">
                  <a:pos x="f721" y="f722"/>
                </a:cxn>
                <a:cxn ang="f549">
                  <a:pos x="f723" y="f724"/>
                </a:cxn>
                <a:cxn ang="f549">
                  <a:pos x="f725" y="f726"/>
                </a:cxn>
                <a:cxn ang="f549">
                  <a:pos x="f727" y="f728"/>
                </a:cxn>
                <a:cxn ang="f549">
                  <a:pos x="f729" y="f730"/>
                </a:cxn>
                <a:cxn ang="f549">
                  <a:pos x="f731" y="f732"/>
                </a:cxn>
                <a:cxn ang="f549">
                  <a:pos x="f733" y="f734"/>
                </a:cxn>
                <a:cxn ang="f549">
                  <a:pos x="f735" y="f736"/>
                </a:cxn>
                <a:cxn ang="f549">
                  <a:pos x="f737" y="f738"/>
                </a:cxn>
                <a:cxn ang="f549">
                  <a:pos x="f739" y="f740"/>
                </a:cxn>
                <a:cxn ang="f549">
                  <a:pos x="f739" y="f741"/>
                </a:cxn>
                <a:cxn ang="f549">
                  <a:pos x="f742" y="f743"/>
                </a:cxn>
                <a:cxn ang="f549">
                  <a:pos x="f744" y="f745"/>
                </a:cxn>
                <a:cxn ang="f549">
                  <a:pos x="f746" y="f747"/>
                </a:cxn>
                <a:cxn ang="f549">
                  <a:pos x="f748" y="f749"/>
                </a:cxn>
                <a:cxn ang="f549">
                  <a:pos x="f750" y="f751"/>
                </a:cxn>
                <a:cxn ang="f549">
                  <a:pos x="f752" y="f753"/>
                </a:cxn>
                <a:cxn ang="f549">
                  <a:pos x="f754" y="f755"/>
                </a:cxn>
                <a:cxn ang="f549">
                  <a:pos x="f756" y="f757"/>
                </a:cxn>
                <a:cxn ang="f549">
                  <a:pos x="f758" y="f759"/>
                </a:cxn>
                <a:cxn ang="f549">
                  <a:pos x="f760" y="f761"/>
                </a:cxn>
                <a:cxn ang="f549">
                  <a:pos x="f762" y="f763"/>
                </a:cxn>
                <a:cxn ang="f549">
                  <a:pos x="f764" y="f765"/>
                </a:cxn>
                <a:cxn ang="f549">
                  <a:pos x="f766" y="f767"/>
                </a:cxn>
                <a:cxn ang="f549">
                  <a:pos x="f768" y="f769"/>
                </a:cxn>
                <a:cxn ang="f549">
                  <a:pos x="f770" y="f771"/>
                </a:cxn>
                <a:cxn ang="f549">
                  <a:pos x="f772" y="f773"/>
                </a:cxn>
                <a:cxn ang="f549">
                  <a:pos x="f774" y="f775"/>
                </a:cxn>
                <a:cxn ang="f549">
                  <a:pos x="f776" y="f777"/>
                </a:cxn>
                <a:cxn ang="f549">
                  <a:pos x="f778" y="f779"/>
                </a:cxn>
                <a:cxn ang="f549">
                  <a:pos x="f780" y="f781"/>
                </a:cxn>
                <a:cxn ang="f549">
                  <a:pos x="f782" y="f783"/>
                </a:cxn>
                <a:cxn ang="f549">
                  <a:pos x="f784" y="f676"/>
                </a:cxn>
                <a:cxn ang="f549">
                  <a:pos x="f785" y="f676"/>
                </a:cxn>
                <a:cxn ang="f549">
                  <a:pos x="f786" y="f787"/>
                </a:cxn>
                <a:cxn ang="f549">
                  <a:pos x="f788" y="f789"/>
                </a:cxn>
                <a:cxn ang="f549">
                  <a:pos x="f790" y="f791"/>
                </a:cxn>
                <a:cxn ang="f549">
                  <a:pos x="f792" y="f793"/>
                </a:cxn>
              </a:cxnLst>
              <a:rect l="f670" t="f673" r="f671" b="f672"/>
              <a:pathLst>
                <a:path w="6264586" h="6858001">
                  <a:moveTo>
                    <a:pt x="f6" y="f8"/>
                  </a:moveTo>
                  <a:lnTo>
                    <a:pt x="f6" y="f7"/>
                  </a:lnTo>
                  <a:lnTo>
                    <a:pt x="f9" y="f7"/>
                  </a:lnTo>
                  <a:lnTo>
                    <a:pt x="f10" y="f11"/>
                  </a:lnTo>
                  <a:close/>
                  <a:moveTo>
                    <a:pt x="f12" y="f5"/>
                  </a:moveTo>
                  <a:lnTo>
                    <a:pt x="f13" y="f5"/>
                  </a:lnTo>
                  <a:lnTo>
                    <a:pt x="f14" y="f15"/>
                  </a:lnTo>
                  <a:cubicBezTo>
                    <a:pt x="f16" y="f17"/>
                    <a:pt x="f18" y="f19"/>
                    <a:pt x="f20" y="f21"/>
                  </a:cubicBezTo>
                  <a:lnTo>
                    <a:pt x="f6" y="f22"/>
                  </a:lnTo>
                  <a:lnTo>
                    <a:pt x="f6" y="f23"/>
                  </a:lnTo>
                  <a:lnTo>
                    <a:pt x="f24" y="f25"/>
                  </a:lnTo>
                  <a:cubicBezTo>
                    <a:pt x="f26" y="f27"/>
                    <a:pt x="f28" y="f29"/>
                    <a:pt x="f30" y="f31"/>
                  </a:cubicBezTo>
                  <a:cubicBezTo>
                    <a:pt x="f32" y="f33"/>
                    <a:pt x="f34" y="f35"/>
                    <a:pt x="f36" y="f37"/>
                  </a:cubicBezTo>
                  <a:cubicBezTo>
                    <a:pt x="f38" y="f39"/>
                    <a:pt x="f40" y="f41"/>
                    <a:pt x="f42" y="f43"/>
                  </a:cubicBezTo>
                  <a:cubicBezTo>
                    <a:pt x="f44" y="f45"/>
                    <a:pt x="f46" y="f47"/>
                    <a:pt x="f48" y="f47"/>
                  </a:cubicBezTo>
                  <a:cubicBezTo>
                    <a:pt x="f49" y="f50"/>
                    <a:pt x="f51" y="f52"/>
                    <a:pt x="f53" y="f54"/>
                  </a:cubicBezTo>
                  <a:cubicBezTo>
                    <a:pt x="f55" y="f56"/>
                    <a:pt x="f57" y="f58"/>
                    <a:pt x="f59" y="f60"/>
                  </a:cubicBezTo>
                  <a:cubicBezTo>
                    <a:pt x="f61" y="f62"/>
                    <a:pt x="f63" y="f64"/>
                    <a:pt x="f65" y="f66"/>
                  </a:cubicBezTo>
                  <a:cubicBezTo>
                    <a:pt x="f67"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lnTo>
                    <a:pt x="f97" y="f98"/>
                  </a:ln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lnTo>
                    <a:pt x="f135" y="f136"/>
                  </a:lnTo>
                  <a:lnTo>
                    <a:pt x="f137" y="f138"/>
                  </a:lnTo>
                  <a:lnTo>
                    <a:pt x="f139" y="f140"/>
                  </a:lnTo>
                  <a:cubicBezTo>
                    <a:pt x="f141" y="f142"/>
                    <a:pt x="f143" y="f144"/>
                    <a:pt x="f145" y="f146"/>
                  </a:cubicBezTo>
                  <a:cubicBezTo>
                    <a:pt x="f147" y="f148"/>
                    <a:pt x="f149" y="f150"/>
                    <a:pt x="f151" y="f152"/>
                  </a:cubicBezTo>
                  <a:cubicBezTo>
                    <a:pt x="f153" y="f154"/>
                    <a:pt x="f155" y="f156"/>
                    <a:pt x="f157" y="f158"/>
                  </a:cubicBezTo>
                  <a:lnTo>
                    <a:pt x="f157" y="f159"/>
                  </a:ln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94" y="f195"/>
                  </a:cubicBezTo>
                  <a:lnTo>
                    <a:pt x="f196" y="f197"/>
                  </a:lnTo>
                  <a:cubicBezTo>
                    <a:pt x="f198" y="f199"/>
                    <a:pt x="f200" y="f201"/>
                    <a:pt x="f202" y="f203"/>
                  </a:cubicBez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8" y="f229"/>
                    <a:pt x="f230" y="f231"/>
                    <a:pt x="f232" y="f233"/>
                  </a:cubicBezTo>
                  <a:cubicBezTo>
                    <a:pt x="f234" y="f235"/>
                    <a:pt x="f236" y="f237"/>
                    <a:pt x="f238" y="f239"/>
                  </a:cubicBezTo>
                  <a:cubicBezTo>
                    <a:pt x="f240" y="f241"/>
                    <a:pt x="f242" y="f243"/>
                    <a:pt x="f244" y="f245"/>
                  </a:cubicBezTo>
                  <a:cubicBezTo>
                    <a:pt x="f246" y="f247"/>
                    <a:pt x="f248" y="f249"/>
                    <a:pt x="f250" y="f251"/>
                  </a:cubicBezTo>
                  <a:cubicBezTo>
                    <a:pt x="f252" y="f253"/>
                    <a:pt x="f254" y="f255"/>
                    <a:pt x="f256" y="f257"/>
                  </a:cubicBezTo>
                  <a:lnTo>
                    <a:pt x="f258" y="f259"/>
                  </a:lnTo>
                  <a:lnTo>
                    <a:pt x="f260" y="f261"/>
                  </a:lnTo>
                  <a:cubicBezTo>
                    <a:pt x="f262" y="f263"/>
                    <a:pt x="f264" y="f265"/>
                    <a:pt x="f266" y="f267"/>
                  </a:cubicBezTo>
                  <a:cubicBezTo>
                    <a:pt x="f268" y="f269"/>
                    <a:pt x="f270" y="f271"/>
                    <a:pt x="f272" y="f273"/>
                  </a:cubicBezTo>
                  <a:lnTo>
                    <a:pt x="f274" y="f7"/>
                  </a:lnTo>
                  <a:lnTo>
                    <a:pt x="f275" y="f7"/>
                  </a:lnTo>
                  <a:lnTo>
                    <a:pt x="f276" y="f277"/>
                  </a:lnTo>
                  <a:cubicBezTo>
                    <a:pt x="f278" y="f279"/>
                    <a:pt x="f280" y="f281"/>
                    <a:pt x="f282" y="f283"/>
                  </a:cubicBezTo>
                  <a:cubicBezTo>
                    <a:pt x="f284" y="f285"/>
                    <a:pt x="f286" y="f287"/>
                    <a:pt x="f288" y="f289"/>
                  </a:cubicBezTo>
                  <a:cubicBezTo>
                    <a:pt x="f290" y="f291"/>
                    <a:pt x="f292" y="f293"/>
                    <a:pt x="f294" y="f295"/>
                  </a:cubicBezTo>
                  <a:close/>
                </a:path>
              </a:pathLst>
            </a:custGeom>
            <a:gradFill>
              <a:gsLst>
                <a:gs pos="0">
                  <a:srgbClr val="FFFFFF">
                    <a:alpha val="10000"/>
                  </a:srgbClr>
                </a:gs>
                <a:gs pos="100000">
                  <a:srgbClr val="70AD47">
                    <a:alpha val="10000"/>
                  </a:srgbClr>
                </a:gs>
              </a:gsLst>
              <a:lin ang="12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grpSp>
      <p:sp>
        <p:nvSpPr>
          <p:cNvPr id="12" name="Title 1">
            <a:extLst>
              <a:ext uri="{FF2B5EF4-FFF2-40B4-BE49-F238E27FC236}">
                <a16:creationId xmlns:a16="http://schemas.microsoft.com/office/drawing/2014/main" id="{3D6A7963-3199-1C90-FA1E-7BE9BCE3EEFA}"/>
              </a:ext>
            </a:extLst>
          </p:cNvPr>
          <p:cNvSpPr txBox="1">
            <a:spLocks/>
          </p:cNvSpPr>
          <p:nvPr/>
        </p:nvSpPr>
        <p:spPr>
          <a:xfrm>
            <a:off x="733193" y="4008802"/>
            <a:ext cx="2086452" cy="1267691"/>
          </a:xfrm>
          <a:prstGeom prst="rect">
            <a:avLst/>
          </a:prstGeom>
          <a:ln/>
          <a:effectLst>
            <a:glow rad="1397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anchor="t" anchorCtr="1" compatLnSpc="1">
            <a:normAutofit fontScale="90000"/>
          </a:bodyPr>
          <a:lstStyle>
            <a:lvl1pPr marL="0" marR="0" lvl="0" indent="0" algn="l" defTabSz="914372"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a:lstStyle>
          <a:p>
            <a:pPr algn="ctr"/>
            <a:r>
              <a:rPr lang="en-GB" sz="1800" b="1" dirty="0">
                <a:solidFill>
                  <a:schemeClr val="tx1"/>
                </a:solidFill>
                <a:latin typeface="+mn-lt"/>
              </a:rPr>
              <a:t>Hyperlinks will take you to the relevant DfE Guidelines, page in the booklet or the Attendance Toolkit</a:t>
            </a:r>
          </a:p>
        </p:txBody>
      </p:sp>
      <p:pic>
        <p:nvPicPr>
          <p:cNvPr id="9" name="Picture 8">
            <a:extLst>
              <a:ext uri="{FF2B5EF4-FFF2-40B4-BE49-F238E27FC236}">
                <a16:creationId xmlns:a16="http://schemas.microsoft.com/office/drawing/2014/main" id="{AD5C6FCB-1B0F-3569-6938-206F1BD95399}"/>
              </a:ext>
            </a:extLst>
          </p:cNvPr>
          <p:cNvPicPr>
            <a:picLocks noChangeAspect="1"/>
          </p:cNvPicPr>
          <p:nvPr/>
        </p:nvPicPr>
        <p:blipFill rotWithShape="1">
          <a:blip r:embed="rId3"/>
          <a:srcRect l="16970" t="10909" r="17273" b="5095"/>
          <a:stretch/>
        </p:blipFill>
        <p:spPr>
          <a:xfrm>
            <a:off x="3472873" y="674254"/>
            <a:ext cx="8017164" cy="5760502"/>
          </a:xfrm>
          <a:prstGeom prst="rect">
            <a:avLst/>
          </a:prstGeom>
        </p:spPr>
      </p:pic>
    </p:spTree>
    <p:extLst>
      <p:ext uri="{BB962C8B-B14F-4D97-AF65-F5344CB8AC3E}">
        <p14:creationId xmlns:p14="http://schemas.microsoft.com/office/powerpoint/2010/main" val="1651876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7C02B02-6D16-3207-6162-FE9B5412F9CB}"/>
              </a:ext>
            </a:extLst>
          </p:cNvPr>
          <p:cNvSpPr>
            <a:spLocks noGrp="1"/>
          </p:cNvSpPr>
          <p:nvPr>
            <p:ph type="title"/>
          </p:nvPr>
        </p:nvSpPr>
        <p:spPr>
          <a:xfrm>
            <a:off x="234362" y="278469"/>
            <a:ext cx="4981449" cy="1231405"/>
          </a:xfrm>
        </p:spPr>
        <p:txBody>
          <a:bodyPr>
            <a:normAutofit/>
          </a:bodyPr>
          <a:lstStyle/>
          <a:p>
            <a:r>
              <a:rPr lang="en-GB" sz="3600" b="1" dirty="0">
                <a:solidFill>
                  <a:schemeClr val="tx2"/>
                </a:solidFill>
                <a:latin typeface="+mn-lt"/>
              </a:rPr>
              <a:t>Service Level Agreement 2023-24</a:t>
            </a:r>
          </a:p>
        </p:txBody>
      </p:sp>
      <p:sp>
        <p:nvSpPr>
          <p:cNvPr id="6" name="TextBox 5">
            <a:extLst>
              <a:ext uri="{FF2B5EF4-FFF2-40B4-BE49-F238E27FC236}">
                <a16:creationId xmlns:a16="http://schemas.microsoft.com/office/drawing/2014/main" id="{DE4AE370-2DB2-96D8-EE5C-E92EF0782801}"/>
              </a:ext>
            </a:extLst>
          </p:cNvPr>
          <p:cNvSpPr txBox="1"/>
          <p:nvPr/>
        </p:nvSpPr>
        <p:spPr>
          <a:xfrm>
            <a:off x="3310918" y="894171"/>
            <a:ext cx="4191603" cy="3416320"/>
          </a:xfrm>
          <a:prstGeom prst="rect">
            <a:avLst/>
          </a:prstGeom>
          <a:noFill/>
        </p:spPr>
        <p:txBody>
          <a:bodyPr wrap="square">
            <a:spAutoFit/>
          </a:bodyPr>
          <a:lstStyle/>
          <a:p>
            <a:r>
              <a:rPr lang="en-GB" sz="2400" b="1" dirty="0">
                <a:solidFill>
                  <a:schemeClr val="tx2"/>
                </a:solidFill>
                <a:latin typeface="Calibri" panose="020F0502020204030204" pitchFamily="34" charset="0"/>
                <a:cs typeface="Times New Roman" panose="02020603050405020304" pitchFamily="18" charset="0"/>
              </a:rPr>
              <a:t>Benefits to </a:t>
            </a:r>
            <a:r>
              <a:rPr lang="en-GB" sz="2400" b="1">
                <a:solidFill>
                  <a:schemeClr val="tx2"/>
                </a:solidFill>
                <a:latin typeface="Calibri" panose="020F0502020204030204" pitchFamily="34" charset="0"/>
                <a:cs typeface="Times New Roman" panose="02020603050405020304" pitchFamily="18" charset="0"/>
              </a:rPr>
              <a:t>school include:</a:t>
            </a:r>
            <a:endParaRPr lang="en-GB" sz="2400" b="1" dirty="0">
              <a:solidFill>
                <a:schemeClr val="tx2"/>
              </a:solidFill>
              <a:latin typeface="Calibri" panose="020F0502020204030204" pitchFamily="34" charset="0"/>
              <a:cs typeface="Times New Roman" panose="02020603050405020304" pitchFamily="18" charset="0"/>
            </a:endParaRPr>
          </a:p>
          <a:p>
            <a:pPr marL="342900" indent="-342900">
              <a:buFontTx/>
              <a:buChar char="-"/>
            </a:pPr>
            <a:r>
              <a:rPr lang="en-GB" sz="2400" b="1" dirty="0">
                <a:solidFill>
                  <a:schemeClr val="tx2"/>
                </a:solidFill>
                <a:latin typeface="Calibri" panose="020F0502020204030204" pitchFamily="34" charset="0"/>
                <a:cs typeface="Times New Roman" panose="02020603050405020304" pitchFamily="18" charset="0"/>
              </a:rPr>
              <a:t>More succinct format</a:t>
            </a:r>
          </a:p>
          <a:p>
            <a:pPr marL="342900" indent="-342900">
              <a:buFontTx/>
              <a:buChar char="-"/>
            </a:pPr>
            <a:r>
              <a:rPr lang="en-GB" sz="2400" b="1" dirty="0">
                <a:solidFill>
                  <a:schemeClr val="tx2"/>
                </a:solidFill>
                <a:latin typeface="Calibri" panose="020F0502020204030204" pitchFamily="34" charset="0"/>
                <a:cs typeface="Times New Roman" panose="02020603050405020304" pitchFamily="18" charset="0"/>
              </a:rPr>
              <a:t>Separate, easy to follow guidance booklet</a:t>
            </a:r>
          </a:p>
          <a:p>
            <a:pPr marL="342900" indent="-342900">
              <a:buFontTx/>
              <a:buChar char="-"/>
            </a:pPr>
            <a:r>
              <a:rPr lang="en-GB" sz="2400" b="1" dirty="0">
                <a:solidFill>
                  <a:schemeClr val="tx2"/>
                </a:solidFill>
                <a:latin typeface="Calibri" panose="020F0502020204030204" pitchFamily="34" charset="0"/>
                <a:cs typeface="Times New Roman" panose="02020603050405020304" pitchFamily="18" charset="0"/>
              </a:rPr>
              <a:t>Allows targeted support</a:t>
            </a:r>
          </a:p>
          <a:p>
            <a:pPr marL="342900" indent="-342900">
              <a:buFontTx/>
              <a:buChar char="-"/>
            </a:pPr>
            <a:r>
              <a:rPr lang="en-GB" sz="2400" b="1" dirty="0">
                <a:solidFill>
                  <a:schemeClr val="tx2"/>
                </a:solidFill>
                <a:latin typeface="Calibri" panose="020F0502020204030204" pitchFamily="34" charset="0"/>
                <a:cs typeface="Times New Roman" panose="02020603050405020304" pitchFamily="18" charset="0"/>
              </a:rPr>
              <a:t>Agreed targets will be emailed to school in an Excel spreadsheet</a:t>
            </a:r>
          </a:p>
          <a:p>
            <a:pPr marL="342900" indent="-342900">
              <a:buFontTx/>
              <a:buChar char="-"/>
            </a:pPr>
            <a:endParaRPr lang="en-GB" sz="2400" dirty="0">
              <a:solidFill>
                <a:schemeClr val="tx2"/>
              </a:solidFill>
            </a:endParaRPr>
          </a:p>
        </p:txBody>
      </p:sp>
      <p:pic>
        <p:nvPicPr>
          <p:cNvPr id="5" name="Picture 4">
            <a:extLst>
              <a:ext uri="{FF2B5EF4-FFF2-40B4-BE49-F238E27FC236}">
                <a16:creationId xmlns:a16="http://schemas.microsoft.com/office/drawing/2014/main" id="{0A3B3334-75AC-4B36-A690-F83714C67233}"/>
              </a:ext>
            </a:extLst>
          </p:cNvPr>
          <p:cNvPicPr>
            <a:picLocks noChangeAspect="1"/>
          </p:cNvPicPr>
          <p:nvPr/>
        </p:nvPicPr>
        <p:blipFill rotWithShape="1">
          <a:blip r:embed="rId3"/>
          <a:srcRect l="32188" t="7420" r="32031" b="7420"/>
          <a:stretch/>
        </p:blipFill>
        <p:spPr>
          <a:xfrm>
            <a:off x="7513453" y="278469"/>
            <a:ext cx="4362450" cy="5840326"/>
          </a:xfrm>
          <a:prstGeom prst="rect">
            <a:avLst/>
          </a:prstGeom>
        </p:spPr>
      </p:pic>
      <p:pic>
        <p:nvPicPr>
          <p:cNvPr id="7" name="Picture 6">
            <a:extLst>
              <a:ext uri="{FF2B5EF4-FFF2-40B4-BE49-F238E27FC236}">
                <a16:creationId xmlns:a16="http://schemas.microsoft.com/office/drawing/2014/main" id="{A6321558-5929-595A-2385-219839679B9C}"/>
              </a:ext>
            </a:extLst>
          </p:cNvPr>
          <p:cNvPicPr>
            <a:picLocks noChangeAspect="1"/>
          </p:cNvPicPr>
          <p:nvPr/>
        </p:nvPicPr>
        <p:blipFill>
          <a:blip r:embed="rId4"/>
          <a:stretch>
            <a:fillRect/>
          </a:stretch>
        </p:blipFill>
        <p:spPr>
          <a:xfrm>
            <a:off x="1185988" y="1430578"/>
            <a:ext cx="1539098" cy="1306781"/>
          </a:xfrm>
          <a:prstGeom prst="rect">
            <a:avLst/>
          </a:prstGeom>
        </p:spPr>
      </p:pic>
      <p:pic>
        <p:nvPicPr>
          <p:cNvPr id="18" name="Picture 17">
            <a:extLst>
              <a:ext uri="{FF2B5EF4-FFF2-40B4-BE49-F238E27FC236}">
                <a16:creationId xmlns:a16="http://schemas.microsoft.com/office/drawing/2014/main" id="{EA772550-140B-8637-B92C-854028B08C3A}"/>
              </a:ext>
            </a:extLst>
          </p:cNvPr>
          <p:cNvPicPr>
            <a:picLocks noChangeAspect="1"/>
          </p:cNvPicPr>
          <p:nvPr/>
        </p:nvPicPr>
        <p:blipFill rotWithShape="1">
          <a:blip r:embed="rId5"/>
          <a:srcRect l="32679" t="13469" r="32941" b="18095"/>
          <a:stretch/>
        </p:blipFill>
        <p:spPr>
          <a:xfrm>
            <a:off x="234362" y="2887063"/>
            <a:ext cx="3051128" cy="3416320"/>
          </a:xfrm>
          <a:prstGeom prst="rect">
            <a:avLst/>
          </a:prstGeom>
        </p:spPr>
      </p:pic>
      <p:pic>
        <p:nvPicPr>
          <p:cNvPr id="21" name="Picture 20">
            <a:extLst>
              <a:ext uri="{FF2B5EF4-FFF2-40B4-BE49-F238E27FC236}">
                <a16:creationId xmlns:a16="http://schemas.microsoft.com/office/drawing/2014/main" id="{D84EA713-06E4-7436-D539-43B2FEE2DD4E}"/>
              </a:ext>
            </a:extLst>
          </p:cNvPr>
          <p:cNvPicPr>
            <a:picLocks noChangeAspect="1"/>
          </p:cNvPicPr>
          <p:nvPr/>
        </p:nvPicPr>
        <p:blipFill rotWithShape="1">
          <a:blip r:embed="rId6"/>
          <a:srcRect l="1923" t="28300" r="47117" b="48707"/>
          <a:stretch/>
        </p:blipFill>
        <p:spPr>
          <a:xfrm>
            <a:off x="2321460" y="4297172"/>
            <a:ext cx="6213091" cy="1576874"/>
          </a:xfrm>
          <a:prstGeom prst="rect">
            <a:avLst/>
          </a:prstGeom>
        </p:spPr>
      </p:pic>
    </p:spTree>
    <p:extLst>
      <p:ext uri="{BB962C8B-B14F-4D97-AF65-F5344CB8AC3E}">
        <p14:creationId xmlns:p14="http://schemas.microsoft.com/office/powerpoint/2010/main" val="350024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8B13D-16AF-691C-AC9E-37774ABFFC8F}"/>
              </a:ext>
            </a:extLst>
          </p:cNvPr>
          <p:cNvSpPr txBox="1">
            <a:spLocks noGrp="1"/>
          </p:cNvSpPr>
          <p:nvPr>
            <p:ph type="title"/>
          </p:nvPr>
        </p:nvSpPr>
        <p:spPr>
          <a:xfrm>
            <a:off x="165891" y="1319963"/>
            <a:ext cx="2050571" cy="1572300"/>
          </a:xfrm>
        </p:spPr>
        <p:txBody>
          <a:bodyPr>
            <a:noAutofit/>
          </a:bodyPr>
          <a:lstStyle/>
          <a:p>
            <a:pPr lvl="0" algn="ctr"/>
            <a:r>
              <a:rPr lang="en-GB" sz="3600" b="1">
                <a:latin typeface="Lucida Bright" panose="02040602050505020304" pitchFamily="18" charset="0"/>
              </a:rPr>
              <a:t>Making a referral</a:t>
            </a:r>
          </a:p>
        </p:txBody>
      </p:sp>
      <p:pic>
        <p:nvPicPr>
          <p:cNvPr id="4" name="Picture 9">
            <a:extLst>
              <a:ext uri="{FF2B5EF4-FFF2-40B4-BE49-F238E27FC236}">
                <a16:creationId xmlns:a16="http://schemas.microsoft.com/office/drawing/2014/main" id="{126E2EF4-39E6-FE67-D6D6-62F13EE0B49E}"/>
              </a:ext>
            </a:extLst>
          </p:cNvPr>
          <p:cNvPicPr>
            <a:picLocks noChangeAspect="1"/>
          </p:cNvPicPr>
          <p:nvPr/>
        </p:nvPicPr>
        <p:blipFill>
          <a:blip r:embed="rId3"/>
          <a:stretch>
            <a:fillRect/>
          </a:stretch>
        </p:blipFill>
        <p:spPr>
          <a:xfrm>
            <a:off x="2657191" y="-138545"/>
            <a:ext cx="6236756" cy="6858000"/>
          </a:xfrm>
          <a:prstGeom prst="rect">
            <a:avLst/>
          </a:prstGeom>
          <a:noFill/>
          <a:ln cap="flat">
            <a:noFill/>
          </a:ln>
        </p:spPr>
      </p:pic>
      <p:sp>
        <p:nvSpPr>
          <p:cNvPr id="5" name="Title 1">
            <a:extLst>
              <a:ext uri="{FF2B5EF4-FFF2-40B4-BE49-F238E27FC236}">
                <a16:creationId xmlns:a16="http://schemas.microsoft.com/office/drawing/2014/main" id="{14E5054F-9DD0-2DF6-C06B-FE61A1E7D718}"/>
              </a:ext>
            </a:extLst>
          </p:cNvPr>
          <p:cNvSpPr txBox="1">
            <a:spLocks/>
          </p:cNvSpPr>
          <p:nvPr/>
        </p:nvSpPr>
        <p:spPr>
          <a:xfrm>
            <a:off x="228507" y="4276578"/>
            <a:ext cx="2306626" cy="1425045"/>
          </a:xfrm>
          <a:prstGeom prst="rect">
            <a:avLst/>
          </a:prstGeom>
          <a:noFill/>
          <a:ln>
            <a:noFill/>
          </a:ln>
        </p:spPr>
        <p:txBody>
          <a:bodyPr vert="horz" wrap="square" lIns="91440" tIns="45720" rIns="91440" bIns="45720" anchor="ctr" anchorCtr="0" compatLnSpc="1">
            <a:noAutofit/>
          </a:bodyPr>
          <a:lstStyle>
            <a:lvl1pPr marL="0" marR="0" lvl="0" indent="0" algn="l" defTabSz="914372"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a:lstStyle>
          <a:p>
            <a:r>
              <a:rPr lang="en-GB" sz="2800" b="1"/>
              <a:t>Completed forms will be uploaded via Gateway </a:t>
            </a:r>
          </a:p>
          <a:p>
            <a:r>
              <a:rPr lang="en-GB" sz="2800" b="1"/>
              <a:t>(all documents as PDF)</a:t>
            </a:r>
          </a:p>
        </p:txBody>
      </p:sp>
      <p:pic>
        <p:nvPicPr>
          <p:cNvPr id="6" name="Picture 5">
            <a:extLst>
              <a:ext uri="{FF2B5EF4-FFF2-40B4-BE49-F238E27FC236}">
                <a16:creationId xmlns:a16="http://schemas.microsoft.com/office/drawing/2014/main" id="{D22EFE76-2E37-120F-DED7-CF6796C8D9A6}"/>
              </a:ext>
            </a:extLst>
          </p:cNvPr>
          <p:cNvPicPr>
            <a:picLocks noChangeAspect="1"/>
          </p:cNvPicPr>
          <p:nvPr/>
        </p:nvPicPr>
        <p:blipFill rotWithShape="1">
          <a:blip r:embed="rId4"/>
          <a:srcRect l="13947" t="18124" r="15314" b="7385"/>
          <a:stretch/>
        </p:blipFill>
        <p:spPr>
          <a:xfrm>
            <a:off x="2578937" y="99346"/>
            <a:ext cx="9302787" cy="65308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8CC8998-65A9-00D7-98BA-8C78D813A227}"/>
              </a:ext>
            </a:extLst>
          </p:cNvPr>
          <p:cNvSpPr>
            <a:spLocks noMove="1" noResize="1"/>
          </p:cNvSpPr>
          <p:nvPr/>
        </p:nvSpPr>
        <p:spPr>
          <a:xfrm>
            <a:off x="3044"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9">
            <a:extLst>
              <a:ext uri="{FF2B5EF4-FFF2-40B4-BE49-F238E27FC236}">
                <a16:creationId xmlns:a16="http://schemas.microsoft.com/office/drawing/2014/main" id="{3484440A-1C4C-F622-97BC-C59F50E93C9B}"/>
              </a:ext>
            </a:extLst>
          </p:cNvPr>
          <p:cNvSpPr>
            <a:spLocks noMove="1" noResize="1"/>
          </p:cNvSpPr>
          <p:nvPr/>
        </p:nvSpPr>
        <p:spPr>
          <a:xfrm>
            <a:off x="0" y="0"/>
            <a:ext cx="4167268" cy="6858000"/>
          </a:xfrm>
          <a:custGeom>
            <a:avLst/>
            <a:gdLst>
              <a:gd name="f0" fmla="val 10800000"/>
              <a:gd name="f1" fmla="val 5400000"/>
              <a:gd name="f2" fmla="val 180"/>
              <a:gd name="f3" fmla="val w"/>
              <a:gd name="f4" fmla="val h"/>
              <a:gd name="f5" fmla="val 0"/>
              <a:gd name="f6" fmla="val 4167271"/>
              <a:gd name="f7" fmla="val 6858000"/>
              <a:gd name="f8" fmla="val 2259550"/>
              <a:gd name="f9" fmla="val 2387803"/>
              <a:gd name="f10" fmla="val 82222"/>
              <a:gd name="f11" fmla="val 3461407"/>
              <a:gd name="f12" fmla="val 807534"/>
              <a:gd name="f13" fmla="val 2035835"/>
              <a:gd name="f14" fmla="val 3429000"/>
              <a:gd name="f15" fmla="val 4822165"/>
              <a:gd name="f16" fmla="val 6050467"/>
              <a:gd name="f17" fmla="val 6775779"/>
              <a:gd name="f18" fmla="+- 0 0 -90"/>
              <a:gd name="f19" fmla="*/ f3 1 4167271"/>
              <a:gd name="f20" fmla="*/ f4 1 6858000"/>
              <a:gd name="f21" fmla="+- f7 0 f5"/>
              <a:gd name="f22" fmla="+- f6 0 f5"/>
              <a:gd name="f23" fmla="*/ f18 f0 1"/>
              <a:gd name="f24" fmla="*/ f22 1 4167271"/>
              <a:gd name="f25" fmla="*/ f21 1 6858000"/>
              <a:gd name="f26" fmla="*/ 0 f22 1"/>
              <a:gd name="f27" fmla="*/ 0 f21 1"/>
              <a:gd name="f28" fmla="*/ 2259550 f22 1"/>
              <a:gd name="f29" fmla="*/ 2387803 f22 1"/>
              <a:gd name="f30" fmla="*/ 82222 f21 1"/>
              <a:gd name="f31" fmla="*/ 4167271 f22 1"/>
              <a:gd name="f32" fmla="*/ 3429000 f21 1"/>
              <a:gd name="f33" fmla="*/ 6775779 f21 1"/>
              <a:gd name="f34" fmla="*/ 6858000 f21 1"/>
              <a:gd name="f35" fmla="*/ f23 1 f2"/>
              <a:gd name="f36" fmla="*/ f26 1 4167271"/>
              <a:gd name="f37" fmla="*/ f27 1 6858000"/>
              <a:gd name="f38" fmla="*/ f28 1 4167271"/>
              <a:gd name="f39" fmla="*/ f29 1 4167271"/>
              <a:gd name="f40" fmla="*/ f30 1 6858000"/>
              <a:gd name="f41" fmla="*/ f31 1 4167271"/>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167271"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2DDFF84B-E406-5B6C-0BDB-BBE4D23045D6}"/>
              </a:ext>
            </a:extLst>
          </p:cNvPr>
          <p:cNvSpPr txBox="1">
            <a:spLocks noGrp="1"/>
          </p:cNvSpPr>
          <p:nvPr>
            <p:ph type="title"/>
          </p:nvPr>
        </p:nvSpPr>
        <p:spPr>
          <a:xfrm>
            <a:off x="229779" y="1558644"/>
            <a:ext cx="3531138" cy="4461165"/>
          </a:xfrm>
        </p:spPr>
        <p:txBody>
          <a:bodyPr>
            <a:normAutofit/>
          </a:bodyPr>
          <a:lstStyle/>
          <a:p>
            <a:pPr lvl="0"/>
            <a:r>
              <a:rPr lang="en-GB" sz="5400">
                <a:latin typeface="Lucida Bright" panose="02040602050505020304" pitchFamily="18" charset="0"/>
                <a:cs typeface="Calibri" pitchFamily="34"/>
              </a:rPr>
              <a:t>Gateway</a:t>
            </a:r>
            <a:br>
              <a:rPr lang="en-GB" sz="3600">
                <a:latin typeface="Calibri" pitchFamily="34"/>
                <a:cs typeface="Times New Roman" pitchFamily="18"/>
              </a:rPr>
            </a:br>
            <a:endParaRPr lang="en-GB" sz="7200">
              <a:solidFill>
                <a:srgbClr val="FFFFFF"/>
              </a:solidFill>
            </a:endParaRPr>
          </a:p>
        </p:txBody>
      </p:sp>
      <p:sp>
        <p:nvSpPr>
          <p:cNvPr id="6" name="Content Placeholder 2">
            <a:extLst>
              <a:ext uri="{FF2B5EF4-FFF2-40B4-BE49-F238E27FC236}">
                <a16:creationId xmlns:a16="http://schemas.microsoft.com/office/drawing/2014/main" id="{8503B548-49FB-3D6B-90D6-F4D9575A4C58}"/>
              </a:ext>
            </a:extLst>
          </p:cNvPr>
          <p:cNvSpPr txBox="1">
            <a:spLocks noGrp="1"/>
          </p:cNvSpPr>
          <p:nvPr>
            <p:ph idx="1"/>
          </p:nvPr>
        </p:nvSpPr>
        <p:spPr>
          <a:xfrm>
            <a:off x="3125428" y="10692"/>
            <a:ext cx="6848270" cy="1198018"/>
          </a:xfrm>
        </p:spPr>
        <p:txBody>
          <a:bodyPr anchor="ctr">
            <a:normAutofit/>
          </a:bodyPr>
          <a:lstStyle/>
          <a:p>
            <a:pPr marL="0" lvl="0" indent="0">
              <a:lnSpc>
                <a:spcPct val="80000"/>
              </a:lnSpc>
              <a:buNone/>
            </a:pPr>
            <a:r>
              <a:rPr lang="en-GB" sz="3200"/>
              <a:t>Step 1: request access to Gateway</a:t>
            </a:r>
          </a:p>
        </p:txBody>
      </p:sp>
      <p:sp>
        <p:nvSpPr>
          <p:cNvPr id="5" name="Arc 11">
            <a:extLst>
              <a:ext uri="{FF2B5EF4-FFF2-40B4-BE49-F238E27FC236}">
                <a16:creationId xmlns:a16="http://schemas.microsoft.com/office/drawing/2014/main" id="{0BF912D9-2B9A-52AE-79F4-EBAA890AD13E}"/>
              </a:ext>
            </a:extLst>
          </p:cNvPr>
          <p:cNvSpPr>
            <a:spLocks noMove="1" noResize="1"/>
          </p:cNvSpPr>
          <p:nvPr/>
        </p:nvSpPr>
        <p:spPr>
          <a:xfrm flipV="1">
            <a:off x="7550401" y="2455484"/>
            <a:ext cx="4083436" cy="4083436"/>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70"/>
              <a:gd name="f11" fmla="+- 0 0 -270"/>
              <a:gd name="f12" fmla="+- 0 0 -225"/>
              <a:gd name="f13" fmla="+- 0 0 -180"/>
              <a:gd name="f14" fmla="abs f4"/>
              <a:gd name="f15" fmla="abs f5"/>
              <a:gd name="f16" fmla="abs f6"/>
              <a:gd name="f17" fmla="+- 0 0 f3"/>
              <a:gd name="f18" fmla="+- 0 0 f10"/>
              <a:gd name="f19" fmla="*/ f11 f0 1"/>
              <a:gd name="f20" fmla="*/ f12 f0 1"/>
              <a:gd name="f21" fmla="*/ f13 f0 1"/>
              <a:gd name="f22" fmla="?: f14 f4 1"/>
              <a:gd name="f23" fmla="?: f15 f5 1"/>
              <a:gd name="f24" fmla="?: f16 f6 1"/>
              <a:gd name="f25" fmla="*/ f17 f0 1"/>
              <a:gd name="f26" fmla="*/ f18 f0 1"/>
              <a:gd name="f27" fmla="*/ f19 1 f3"/>
              <a:gd name="f28" fmla="*/ f20 1 f3"/>
              <a:gd name="f29" fmla="*/ f21 1 f3"/>
              <a:gd name="f30" fmla="*/ f22 1 21600"/>
              <a:gd name="f31" fmla="*/ f23 1 21600"/>
              <a:gd name="f32" fmla="*/ 21600 f22 1"/>
              <a:gd name="f33" fmla="*/ 21600 f23 1"/>
              <a:gd name="f34" fmla="*/ f25 1 f3"/>
              <a:gd name="f35" fmla="*/ f26 1 f3"/>
              <a:gd name="f36" fmla="+- f27 0 f1"/>
              <a:gd name="f37" fmla="+- f28 0 f1"/>
              <a:gd name="f38" fmla="+- f29 0 f1"/>
              <a:gd name="f39" fmla="min f31 f30"/>
              <a:gd name="f40" fmla="*/ f32 1 f24"/>
              <a:gd name="f41" fmla="*/ f33 1 f24"/>
              <a:gd name="f42" fmla="+- f34 0 f1"/>
              <a:gd name="f43" fmla="+- f35 0 f1"/>
              <a:gd name="f44" fmla="val f40"/>
              <a:gd name="f45" fmla="val f41"/>
              <a:gd name="f46" fmla="+- 0 0 f42"/>
              <a:gd name="f47" fmla="+- 0 0 f43"/>
              <a:gd name="f48" fmla="+- f45 0 f7"/>
              <a:gd name="f49" fmla="+- f44 0 f7"/>
              <a:gd name="f50" fmla="+- f47 0 f46"/>
              <a:gd name="f51" fmla="+- f46 f1 0"/>
              <a:gd name="f52" fmla="+- f47 f1 0"/>
              <a:gd name="f53" fmla="+- 21600000 0 f46"/>
              <a:gd name="f54" fmla="+- f1 0 f46"/>
              <a:gd name="f55" fmla="+- 27000000 0 f46"/>
              <a:gd name="f56" fmla="+- f0 0 f46"/>
              <a:gd name="f57" fmla="+- 32400000 0 f46"/>
              <a:gd name="f58" fmla="+- f2 0 f46"/>
              <a:gd name="f59" fmla="+- 37800000 0 f46"/>
              <a:gd name="f60" fmla="*/ f48 1 2"/>
              <a:gd name="f61" fmla="*/ f49 1 2"/>
              <a:gd name="f62" fmla="+- f50 21600000 0"/>
              <a:gd name="f63" fmla="?: f54 f54 f55"/>
              <a:gd name="f64" fmla="?: f56 f56 f57"/>
              <a:gd name="f65" fmla="?: f58 f58 f59"/>
              <a:gd name="f66" fmla="*/ f51 f8 1"/>
              <a:gd name="f67" fmla="*/ f52 f8 1"/>
              <a:gd name="f68" fmla="+- f7 f60 0"/>
              <a:gd name="f69" fmla="+- f7 f61 0"/>
              <a:gd name="f70" fmla="?: f50 f50 f62"/>
              <a:gd name="f71" fmla="*/ f66 1 f0"/>
              <a:gd name="f72" fmla="*/ f67 1 f0"/>
              <a:gd name="f73" fmla="*/ f61 f39 1"/>
              <a:gd name="f74" fmla="*/ f60 f39 1"/>
              <a:gd name="f75" fmla="+- f70 0 f53"/>
              <a:gd name="f76" fmla="+- f70 0 f63"/>
              <a:gd name="f77" fmla="+- f70 0 f64"/>
              <a:gd name="f78" fmla="+- f70 0 f65"/>
              <a:gd name="f79" fmla="+- 0 0 f71"/>
              <a:gd name="f80" fmla="+- 0 0 f72"/>
              <a:gd name="f81" fmla="*/ f69 f39 1"/>
              <a:gd name="f82" fmla="*/ f68 f39 1"/>
              <a:gd name="f83" fmla="+- 0 0 f79"/>
              <a:gd name="f84" fmla="+- 0 0 f80"/>
              <a:gd name="f85" fmla="*/ f83 f0 1"/>
              <a:gd name="f86" fmla="*/ f84 f0 1"/>
              <a:gd name="f87" fmla="*/ f85 1 f8"/>
              <a:gd name="f88" fmla="*/ f86 1 f8"/>
              <a:gd name="f89" fmla="+- f87 0 f1"/>
              <a:gd name="f90" fmla="+- f88 0 f1"/>
              <a:gd name="f91" fmla="sin 1 f89"/>
              <a:gd name="f92" fmla="cos 1 f89"/>
              <a:gd name="f93" fmla="sin 1 f90"/>
              <a:gd name="f94" fmla="cos 1 f90"/>
              <a:gd name="f95" fmla="+- 0 0 f91"/>
              <a:gd name="f96" fmla="+- 0 0 f92"/>
              <a:gd name="f97" fmla="+- 0 0 f93"/>
              <a:gd name="f98" fmla="+- 0 0 f94"/>
              <a:gd name="f99" fmla="+- 0 0 f95"/>
              <a:gd name="f100" fmla="+- 0 0 f96"/>
              <a:gd name="f101" fmla="+- 0 0 f97"/>
              <a:gd name="f102" fmla="+- 0 0 f98"/>
              <a:gd name="f103" fmla="val f99"/>
              <a:gd name="f104" fmla="val f100"/>
              <a:gd name="f105" fmla="val f101"/>
              <a:gd name="f106" fmla="val f102"/>
              <a:gd name="f107" fmla="*/ f103 f61 1"/>
              <a:gd name="f108" fmla="*/ f104 f60 1"/>
              <a:gd name="f109" fmla="*/ f105 f61 1"/>
              <a:gd name="f110" fmla="*/ f106 f60 1"/>
              <a:gd name="f111" fmla="+- 0 0 f108"/>
              <a:gd name="f112" fmla="+- 0 0 f107"/>
              <a:gd name="f113" fmla="+- 0 0 f110"/>
              <a:gd name="f114" fmla="+- 0 0 f109"/>
              <a:gd name="f115" fmla="+- 0 0 f111"/>
              <a:gd name="f116" fmla="+- 0 0 f112"/>
              <a:gd name="f117" fmla="+- 0 0 f113"/>
              <a:gd name="f118" fmla="+- 0 0 f114"/>
              <a:gd name="f119" fmla="at2 f115 f116"/>
              <a:gd name="f120" fmla="at2 f117 f118"/>
              <a:gd name="f121" fmla="+- f119 f1 0"/>
              <a:gd name="f122" fmla="+- f120 f1 0"/>
              <a:gd name="f123" fmla="*/ f121 f8 1"/>
              <a:gd name="f124" fmla="*/ f122 f8 1"/>
              <a:gd name="f125" fmla="*/ f123 1 f0"/>
              <a:gd name="f126" fmla="*/ f124 1 f0"/>
              <a:gd name="f127" fmla="+- 0 0 f125"/>
              <a:gd name="f128" fmla="+- 0 0 f126"/>
              <a:gd name="f129" fmla="val f127"/>
              <a:gd name="f130" fmla="val f128"/>
              <a:gd name="f131" fmla="+- 0 0 f129"/>
              <a:gd name="f132" fmla="+- 0 0 f130"/>
              <a:gd name="f133" fmla="*/ f131 f0 1"/>
              <a:gd name="f134" fmla="*/ f132 f0 1"/>
              <a:gd name="f135" fmla="*/ f133 1 f8"/>
              <a:gd name="f136" fmla="*/ f134 1 f8"/>
              <a:gd name="f137" fmla="+- f135 0 f1"/>
              <a:gd name="f138" fmla="+- f136 0 f1"/>
              <a:gd name="f139" fmla="+- f137 f1 0"/>
              <a:gd name="f140" fmla="+- f138 f1 0"/>
              <a:gd name="f141" fmla="*/ f139 f8 1"/>
              <a:gd name="f142" fmla="*/ f140 f8 1"/>
              <a:gd name="f143" fmla="*/ f141 1 f0"/>
              <a:gd name="f144" fmla="*/ f142 1 f0"/>
              <a:gd name="f145" fmla="+- 0 0 f143"/>
              <a:gd name="f146" fmla="+- 0 0 f144"/>
              <a:gd name="f147" fmla="+- 0 0 f145"/>
              <a:gd name="f148" fmla="+- 0 0 f146"/>
              <a:gd name="f149" fmla="*/ f147 f0 1"/>
              <a:gd name="f150" fmla="*/ f148 f0 1"/>
              <a:gd name="f151" fmla="*/ f149 1 f8"/>
              <a:gd name="f152" fmla="*/ f150 1 f8"/>
              <a:gd name="f153" fmla="+- f151 0 f1"/>
              <a:gd name="f154" fmla="+- f152 0 f1"/>
              <a:gd name="f155" fmla="cos 1 f153"/>
              <a:gd name="f156" fmla="sin 1 f153"/>
              <a:gd name="f157" fmla="cos 1 f154"/>
              <a:gd name="f158" fmla="sin 1 f154"/>
              <a:gd name="f159" fmla="+- 0 0 f155"/>
              <a:gd name="f160" fmla="+- 0 0 f156"/>
              <a:gd name="f161" fmla="+- 0 0 f157"/>
              <a:gd name="f162" fmla="+- 0 0 f158"/>
              <a:gd name="f163" fmla="+- 0 0 f159"/>
              <a:gd name="f164" fmla="+- 0 0 f160"/>
              <a:gd name="f165" fmla="+- 0 0 f161"/>
              <a:gd name="f166" fmla="+- 0 0 f162"/>
              <a:gd name="f167" fmla="val f163"/>
              <a:gd name="f168" fmla="val f164"/>
              <a:gd name="f169" fmla="val f165"/>
              <a:gd name="f170" fmla="val f166"/>
              <a:gd name="f171" fmla="+- 0 0 f167"/>
              <a:gd name="f172" fmla="+- 0 0 f168"/>
              <a:gd name="f173" fmla="+- 0 0 f169"/>
              <a:gd name="f174" fmla="+- 0 0 f170"/>
              <a:gd name="f175" fmla="*/ f9 f171 1"/>
              <a:gd name="f176" fmla="*/ f9 f172 1"/>
              <a:gd name="f177" fmla="*/ f9 f173 1"/>
              <a:gd name="f178" fmla="*/ f9 f174 1"/>
              <a:gd name="f179" fmla="*/ f175 f61 1"/>
              <a:gd name="f180" fmla="*/ f176 f60 1"/>
              <a:gd name="f181" fmla="*/ f177 f61 1"/>
              <a:gd name="f182" fmla="*/ f178 f60 1"/>
              <a:gd name="f183" fmla="+- f69 f179 0"/>
              <a:gd name="f184" fmla="+- f68 f180 0"/>
              <a:gd name="f185" fmla="+- f69 f181 0"/>
              <a:gd name="f186" fmla="+- f68 f182 0"/>
              <a:gd name="f187" fmla="max f183 f185"/>
              <a:gd name="f188" fmla="max f184 f186"/>
              <a:gd name="f189" fmla="min f183 f185"/>
              <a:gd name="f190" fmla="min f184 f186"/>
              <a:gd name="f191" fmla="*/ f183 f39 1"/>
              <a:gd name="f192" fmla="*/ f184 f39 1"/>
              <a:gd name="f193" fmla="*/ f185 f39 1"/>
              <a:gd name="f194" fmla="*/ f186 f39 1"/>
              <a:gd name="f195" fmla="?: f75 f44 f187"/>
              <a:gd name="f196" fmla="?: f76 f45 f188"/>
              <a:gd name="f197" fmla="?: f77 f7 f189"/>
              <a:gd name="f198" fmla="?: f78 f7 f190"/>
              <a:gd name="f199" fmla="*/ f197 f39 1"/>
              <a:gd name="f200" fmla="*/ f198 f39 1"/>
              <a:gd name="f201" fmla="*/ f195 f39 1"/>
              <a:gd name="f202" fmla="*/ f196 f39 1"/>
            </a:gdLst>
            <a:ahLst/>
            <a:cxnLst>
              <a:cxn ang="3cd4">
                <a:pos x="hc" y="t"/>
              </a:cxn>
              <a:cxn ang="0">
                <a:pos x="r" y="vc"/>
              </a:cxn>
              <a:cxn ang="cd4">
                <a:pos x="hc" y="b"/>
              </a:cxn>
              <a:cxn ang="cd2">
                <a:pos x="l" y="vc"/>
              </a:cxn>
              <a:cxn ang="f36">
                <a:pos x="f191" y="f192"/>
              </a:cxn>
              <a:cxn ang="f37">
                <a:pos x="f81" y="f82"/>
              </a:cxn>
              <a:cxn ang="f38">
                <a:pos x="f193" y="f194"/>
              </a:cxn>
            </a:cxnLst>
            <a:rect l="f199" t="f200" r="f201" b="f202"/>
            <a:pathLst>
              <a:path stroke="0">
                <a:moveTo>
                  <a:pt x="f191" y="f192"/>
                </a:moveTo>
                <a:arcTo wR="f73" hR="f74" stAng="f46" swAng="f70"/>
                <a:lnTo>
                  <a:pt x="f81" y="f82"/>
                </a:lnTo>
                <a:close/>
              </a:path>
              <a:path fill="none">
                <a:moveTo>
                  <a:pt x="f191" y="f192"/>
                </a:moveTo>
                <a:arcTo wR="f73" hR="f74" stAng="f46" swAng="f70"/>
              </a:path>
            </a:pathLst>
          </a:custGeom>
          <a:noFill/>
          <a:ln w="127001" cap="rnd">
            <a:solidFill>
              <a:srgbClr val="FFC000"/>
            </a:solidFill>
            <a:custDash>
              <a:ds d="1100000" sp="0"/>
            </a:custDash>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2052" name="Picture 4" descr="Servelec Synergy">
            <a:extLst>
              <a:ext uri="{FF2B5EF4-FFF2-40B4-BE49-F238E27FC236}">
                <a16:creationId xmlns:a16="http://schemas.microsoft.com/office/drawing/2014/main" id="{D63D1E08-025F-EAE4-8D73-710A92C2C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64" y="3735236"/>
            <a:ext cx="2185645" cy="716304"/>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7EB04F12-339C-A619-EAED-7D2810F14176}"/>
              </a:ext>
            </a:extLst>
          </p:cNvPr>
          <p:cNvSpPr txBox="1">
            <a:spLocks/>
          </p:cNvSpPr>
          <p:nvPr/>
        </p:nvSpPr>
        <p:spPr>
          <a:xfrm>
            <a:off x="4873601" y="1732036"/>
            <a:ext cx="6848270" cy="622407"/>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Font typeface="Arial" panose="020B0604020202020204" pitchFamily="34" charset="0"/>
              <a:buNone/>
            </a:pPr>
            <a:endParaRPr lang="en-GB" sz="2400" b="1" dirty="0">
              <a:effectLst/>
              <a:latin typeface="Calibri" panose="020F0502020204030204" pitchFamily="34" charset="0"/>
            </a:endParaRPr>
          </a:p>
          <a:p>
            <a:pPr marL="0" indent="0">
              <a:lnSpc>
                <a:spcPct val="80000"/>
              </a:lnSpc>
              <a:buFont typeface="Arial" panose="020B0604020202020204" pitchFamily="34" charset="0"/>
              <a:buNone/>
            </a:pPr>
            <a:r>
              <a:rPr lang="en-GB" b="1" dirty="0">
                <a:solidFill>
                  <a:srgbClr val="0070C0"/>
                </a:solidFill>
                <a:effectLst/>
                <a:latin typeface="Calibri" panose="020F0502020204030204" pitchFamily="34" charset="0"/>
              </a:rPr>
              <a:t>Email: ealingeducationICT@ealing.gov.uk </a:t>
            </a:r>
          </a:p>
          <a:p>
            <a:pPr marL="0" indent="0">
              <a:lnSpc>
                <a:spcPct val="80000"/>
              </a:lnSpc>
              <a:buFont typeface="Arial" panose="020B0604020202020204" pitchFamily="34" charset="0"/>
              <a:buNone/>
            </a:pPr>
            <a:endParaRPr lang="en-GB" sz="2400" b="1" dirty="0">
              <a:latin typeface="Calibri" panose="020F0502020204030204" pitchFamily="34" charset="0"/>
            </a:endParaRPr>
          </a:p>
          <a:p>
            <a:pPr marL="0" indent="0">
              <a:lnSpc>
                <a:spcPct val="80000"/>
              </a:lnSpc>
              <a:buFont typeface="Arial" panose="020B0604020202020204" pitchFamily="34" charset="0"/>
              <a:buNone/>
            </a:pPr>
            <a:endParaRPr lang="en-GB" sz="2400" b="1" dirty="0">
              <a:effectLst/>
              <a:latin typeface="Calibri" panose="020F0502020204030204" pitchFamily="34" charset="0"/>
            </a:endParaRPr>
          </a:p>
          <a:p>
            <a:pPr marL="0" indent="0">
              <a:lnSpc>
                <a:spcPct val="80000"/>
              </a:lnSpc>
              <a:buFont typeface="Arial" panose="020B0604020202020204" pitchFamily="34" charset="0"/>
              <a:buNone/>
            </a:pPr>
            <a:endParaRPr lang="en-GB" sz="3200" dirty="0"/>
          </a:p>
        </p:txBody>
      </p:sp>
      <p:sp>
        <p:nvSpPr>
          <p:cNvPr id="7" name="TextBox 6">
            <a:extLst>
              <a:ext uri="{FF2B5EF4-FFF2-40B4-BE49-F238E27FC236}">
                <a16:creationId xmlns:a16="http://schemas.microsoft.com/office/drawing/2014/main" id="{E0276D0F-D8F4-C392-5410-3A7AD67CD14A}"/>
              </a:ext>
            </a:extLst>
          </p:cNvPr>
          <p:cNvSpPr txBox="1"/>
          <p:nvPr/>
        </p:nvSpPr>
        <p:spPr>
          <a:xfrm>
            <a:off x="4486582" y="2287297"/>
            <a:ext cx="6526735" cy="3416320"/>
          </a:xfrm>
          <a:prstGeom prst="rect">
            <a:avLst/>
          </a:prstGeom>
          <a:noFill/>
        </p:spPr>
        <p:txBody>
          <a:bodyPr wrap="square" rtlCol="0">
            <a:spAutoFit/>
          </a:bodyPr>
          <a:lstStyle/>
          <a:p>
            <a:r>
              <a:rPr lang="en-GB" sz="2400"/>
              <a:t>The person responsible for uploading the referral should request a login to the Gateway</a:t>
            </a:r>
          </a:p>
          <a:p>
            <a:endParaRPr lang="en-GB" sz="2400"/>
          </a:p>
          <a:p>
            <a:r>
              <a:rPr lang="en-GB" sz="2400" i="1"/>
              <a:t>This needs to be assigned to a named email address i.e. </a:t>
            </a:r>
            <a:r>
              <a:rPr lang="en-GB" sz="2400" i="1">
                <a:hlinkClick r:id="rId4"/>
              </a:rPr>
              <a:t>jrsmith@testschool.sch.uk</a:t>
            </a:r>
            <a:r>
              <a:rPr lang="en-GB" sz="2400" i="1"/>
              <a:t> not </a:t>
            </a:r>
            <a:r>
              <a:rPr lang="en-GB" sz="2400" i="1">
                <a:hlinkClick r:id="rId5"/>
              </a:rPr>
              <a:t>admin@testschool.sch.uk</a:t>
            </a:r>
            <a:endParaRPr lang="en-GB" sz="2400" i="1"/>
          </a:p>
          <a:p>
            <a:endParaRPr lang="en-GB" sz="2400"/>
          </a:p>
          <a:p>
            <a:r>
              <a:rPr lang="en-GB" sz="2400"/>
              <a:t>Accounts close after 45 days of inactivity, and you will need to request re-instatement </a:t>
            </a:r>
          </a:p>
        </p:txBody>
      </p:sp>
    </p:spTree>
    <p:extLst>
      <p:ext uri="{BB962C8B-B14F-4D97-AF65-F5344CB8AC3E}">
        <p14:creationId xmlns:p14="http://schemas.microsoft.com/office/powerpoint/2010/main" val="272280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2">
                                            <p:txEl>
                                              <p:pRg st="1" end="1"/>
                                            </p:txEl>
                                          </p:spTgt>
                                        </p:tgtEl>
                                      </p:cBhvr>
                                    </p:animEffect>
                                    <p:animScale>
                                      <p:cBhvr>
                                        <p:cTn id="7" dur="250" autoRev="1" fill="hold"/>
                                        <p:tgtEl>
                                          <p:spTgt spid="12">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8CC8998-65A9-00D7-98BA-8C78D813A227}"/>
              </a:ext>
            </a:extLst>
          </p:cNvPr>
          <p:cNvSpPr>
            <a:spLocks noMove="1" noResize="1"/>
          </p:cNvSpPr>
          <p:nvPr/>
        </p:nvSpPr>
        <p:spPr>
          <a:xfrm>
            <a:off x="3044"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9">
            <a:extLst>
              <a:ext uri="{FF2B5EF4-FFF2-40B4-BE49-F238E27FC236}">
                <a16:creationId xmlns:a16="http://schemas.microsoft.com/office/drawing/2014/main" id="{3484440A-1C4C-F622-97BC-C59F50E93C9B}"/>
              </a:ext>
            </a:extLst>
          </p:cNvPr>
          <p:cNvSpPr>
            <a:spLocks noMove="1" noResize="1"/>
          </p:cNvSpPr>
          <p:nvPr/>
        </p:nvSpPr>
        <p:spPr>
          <a:xfrm>
            <a:off x="0" y="0"/>
            <a:ext cx="4167268" cy="6858000"/>
          </a:xfrm>
          <a:custGeom>
            <a:avLst/>
            <a:gdLst>
              <a:gd name="f0" fmla="val 10800000"/>
              <a:gd name="f1" fmla="val 5400000"/>
              <a:gd name="f2" fmla="val 180"/>
              <a:gd name="f3" fmla="val w"/>
              <a:gd name="f4" fmla="val h"/>
              <a:gd name="f5" fmla="val 0"/>
              <a:gd name="f6" fmla="val 4167271"/>
              <a:gd name="f7" fmla="val 6858000"/>
              <a:gd name="f8" fmla="val 2259550"/>
              <a:gd name="f9" fmla="val 2387803"/>
              <a:gd name="f10" fmla="val 82222"/>
              <a:gd name="f11" fmla="val 3461407"/>
              <a:gd name="f12" fmla="val 807534"/>
              <a:gd name="f13" fmla="val 2035835"/>
              <a:gd name="f14" fmla="val 3429000"/>
              <a:gd name="f15" fmla="val 4822165"/>
              <a:gd name="f16" fmla="val 6050467"/>
              <a:gd name="f17" fmla="val 6775779"/>
              <a:gd name="f18" fmla="+- 0 0 -90"/>
              <a:gd name="f19" fmla="*/ f3 1 4167271"/>
              <a:gd name="f20" fmla="*/ f4 1 6858000"/>
              <a:gd name="f21" fmla="+- f7 0 f5"/>
              <a:gd name="f22" fmla="+- f6 0 f5"/>
              <a:gd name="f23" fmla="*/ f18 f0 1"/>
              <a:gd name="f24" fmla="*/ f22 1 4167271"/>
              <a:gd name="f25" fmla="*/ f21 1 6858000"/>
              <a:gd name="f26" fmla="*/ 0 f22 1"/>
              <a:gd name="f27" fmla="*/ 0 f21 1"/>
              <a:gd name="f28" fmla="*/ 2259550 f22 1"/>
              <a:gd name="f29" fmla="*/ 2387803 f22 1"/>
              <a:gd name="f30" fmla="*/ 82222 f21 1"/>
              <a:gd name="f31" fmla="*/ 4167271 f22 1"/>
              <a:gd name="f32" fmla="*/ 3429000 f21 1"/>
              <a:gd name="f33" fmla="*/ 6775779 f21 1"/>
              <a:gd name="f34" fmla="*/ 6858000 f21 1"/>
              <a:gd name="f35" fmla="*/ f23 1 f2"/>
              <a:gd name="f36" fmla="*/ f26 1 4167271"/>
              <a:gd name="f37" fmla="*/ f27 1 6858000"/>
              <a:gd name="f38" fmla="*/ f28 1 4167271"/>
              <a:gd name="f39" fmla="*/ f29 1 4167271"/>
              <a:gd name="f40" fmla="*/ f30 1 6858000"/>
              <a:gd name="f41" fmla="*/ f31 1 4167271"/>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167271"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Content Placeholder 2">
            <a:extLst>
              <a:ext uri="{FF2B5EF4-FFF2-40B4-BE49-F238E27FC236}">
                <a16:creationId xmlns:a16="http://schemas.microsoft.com/office/drawing/2014/main" id="{8503B548-49FB-3D6B-90D6-F4D9575A4C58}"/>
              </a:ext>
            </a:extLst>
          </p:cNvPr>
          <p:cNvSpPr txBox="1">
            <a:spLocks noGrp="1"/>
          </p:cNvSpPr>
          <p:nvPr>
            <p:ph idx="1"/>
          </p:nvPr>
        </p:nvSpPr>
        <p:spPr>
          <a:xfrm>
            <a:off x="3125428" y="10692"/>
            <a:ext cx="6848270" cy="1198018"/>
          </a:xfrm>
        </p:spPr>
        <p:txBody>
          <a:bodyPr anchor="ctr">
            <a:normAutofit/>
          </a:bodyPr>
          <a:lstStyle/>
          <a:p>
            <a:pPr marL="0" lvl="0" indent="0">
              <a:lnSpc>
                <a:spcPct val="80000"/>
              </a:lnSpc>
              <a:buNone/>
            </a:pPr>
            <a:r>
              <a:rPr lang="en-GB" sz="3200"/>
              <a:t>Step 2: access to Gateway</a:t>
            </a:r>
          </a:p>
        </p:txBody>
      </p:sp>
      <p:pic>
        <p:nvPicPr>
          <p:cNvPr id="2052" name="Picture 4" descr="Servelec Synergy">
            <a:extLst>
              <a:ext uri="{FF2B5EF4-FFF2-40B4-BE49-F238E27FC236}">
                <a16:creationId xmlns:a16="http://schemas.microsoft.com/office/drawing/2014/main" id="{D63D1E08-025F-EAE4-8D73-710A92C2C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363" y="234742"/>
            <a:ext cx="1400583" cy="4590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0691179-4845-1883-9665-5A4307FA728D}"/>
              </a:ext>
            </a:extLst>
          </p:cNvPr>
          <p:cNvPicPr>
            <a:picLocks noChangeAspect="1"/>
          </p:cNvPicPr>
          <p:nvPr/>
        </p:nvPicPr>
        <p:blipFill rotWithShape="1">
          <a:blip r:embed="rId4"/>
          <a:srcRect l="4912" t="13062" b="5193"/>
          <a:stretch/>
        </p:blipFill>
        <p:spPr>
          <a:xfrm>
            <a:off x="681077" y="2451698"/>
            <a:ext cx="4888702" cy="2694902"/>
          </a:xfrm>
          <a:prstGeom prst="rect">
            <a:avLst/>
          </a:prstGeom>
        </p:spPr>
      </p:pic>
      <p:pic>
        <p:nvPicPr>
          <p:cNvPr id="11" name="Picture 10">
            <a:extLst>
              <a:ext uri="{FF2B5EF4-FFF2-40B4-BE49-F238E27FC236}">
                <a16:creationId xmlns:a16="http://schemas.microsoft.com/office/drawing/2014/main" id="{D0C3BCD1-5D6B-CEDB-AD5E-215C4553F6AC}"/>
              </a:ext>
            </a:extLst>
          </p:cNvPr>
          <p:cNvPicPr>
            <a:picLocks noChangeAspect="1"/>
          </p:cNvPicPr>
          <p:nvPr/>
        </p:nvPicPr>
        <p:blipFill>
          <a:blip r:embed="rId5"/>
          <a:stretch>
            <a:fillRect/>
          </a:stretch>
        </p:blipFill>
        <p:spPr>
          <a:xfrm>
            <a:off x="6014947" y="2061761"/>
            <a:ext cx="4486963" cy="4382005"/>
          </a:xfrm>
          <a:prstGeom prst="rect">
            <a:avLst/>
          </a:prstGeom>
        </p:spPr>
      </p:pic>
      <p:sp>
        <p:nvSpPr>
          <p:cNvPr id="16" name="Content Placeholder 2">
            <a:extLst>
              <a:ext uri="{FF2B5EF4-FFF2-40B4-BE49-F238E27FC236}">
                <a16:creationId xmlns:a16="http://schemas.microsoft.com/office/drawing/2014/main" id="{3BE61A28-0D91-478B-1AA5-42C0242E7AA8}"/>
              </a:ext>
            </a:extLst>
          </p:cNvPr>
          <p:cNvSpPr txBox="1">
            <a:spLocks/>
          </p:cNvSpPr>
          <p:nvPr/>
        </p:nvSpPr>
        <p:spPr>
          <a:xfrm>
            <a:off x="2807778" y="1431400"/>
            <a:ext cx="6848270" cy="102029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en-GB" sz="2400" b="1" u="sng">
                <a:solidFill>
                  <a:srgbClr val="000000"/>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hlinkClick r:id="rId6"/>
              </a:rPr>
              <a:t>ttps://synergyweb.ealing.gov.uk/Synergy/Gateway/</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80000"/>
              </a:lnSpc>
              <a:buFont typeface="Arial" panose="020B0604020202020204" pitchFamily="34" charset="0"/>
              <a:buNone/>
            </a:pPr>
            <a:endParaRPr lang="en-GB" sz="3200"/>
          </a:p>
        </p:txBody>
      </p:sp>
    </p:spTree>
    <p:extLst>
      <p:ext uri="{BB962C8B-B14F-4D97-AF65-F5344CB8AC3E}">
        <p14:creationId xmlns:p14="http://schemas.microsoft.com/office/powerpoint/2010/main" val="311801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6419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4B455E-B8CF-178D-72FA-7EE0410F651C}"/>
              </a:ext>
            </a:extLst>
          </p:cNvPr>
          <p:cNvSpPr txBox="1"/>
          <p:nvPr/>
        </p:nvSpPr>
        <p:spPr>
          <a:xfrm>
            <a:off x="8545779" y="663330"/>
            <a:ext cx="3555308" cy="4893647"/>
          </a:xfrm>
          <a:prstGeom prst="rect">
            <a:avLst/>
          </a:prstGeom>
          <a:noFill/>
        </p:spPr>
        <p:txBody>
          <a:bodyPr wrap="square" rtlCol="0">
            <a:spAutoFit/>
          </a:bodyPr>
          <a:lstStyle/>
          <a:p>
            <a:r>
              <a:rPr lang="en-GB" sz="5400" b="1" dirty="0">
                <a:solidFill>
                  <a:schemeClr val="bg1"/>
                </a:solidFill>
              </a:rPr>
              <a:t>Using Gateway to make an Attendance referral</a:t>
            </a:r>
          </a:p>
          <a:p>
            <a:r>
              <a:rPr lang="en-GB" sz="4200" dirty="0">
                <a:solidFill>
                  <a:schemeClr val="bg1"/>
                </a:solidFill>
              </a:rPr>
              <a:t> </a:t>
            </a:r>
          </a:p>
        </p:txBody>
      </p:sp>
      <p:sp>
        <p:nvSpPr>
          <p:cNvPr id="22" name="TextBox 21">
            <a:extLst>
              <a:ext uri="{FF2B5EF4-FFF2-40B4-BE49-F238E27FC236}">
                <a16:creationId xmlns:a16="http://schemas.microsoft.com/office/drawing/2014/main" id="{7BA8931D-5492-D0D1-16F0-ACF76DCCE389}"/>
              </a:ext>
            </a:extLst>
          </p:cNvPr>
          <p:cNvSpPr txBox="1"/>
          <p:nvPr/>
        </p:nvSpPr>
        <p:spPr>
          <a:xfrm>
            <a:off x="4329545" y="5609102"/>
            <a:ext cx="5848077" cy="1015663"/>
          </a:xfrm>
          <a:prstGeom prst="rect">
            <a:avLst/>
          </a:prstGeom>
          <a:solidFill>
            <a:schemeClr val="accent1">
              <a:lumMod val="40000"/>
              <a:lumOff val="60000"/>
            </a:schemeClr>
          </a:solidFill>
          <a:ln w="57150"/>
          <a:effectLst>
            <a:outerShdw blurRad="63500" sx="102000" sy="102000" algn="ctr" rotWithShape="0">
              <a:schemeClr val="bg1">
                <a:lumMod val="75000"/>
                <a:alpha val="40000"/>
              </a:scheme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a:t>If you cannot locate the pupil on the Gateway, </a:t>
            </a:r>
          </a:p>
          <a:p>
            <a:pPr algn="ctr"/>
            <a:r>
              <a:rPr lang="en-GB" sz="2000" b="1"/>
              <a:t>please email </a:t>
            </a:r>
            <a:r>
              <a:rPr lang="en-GB" sz="2000" b="1">
                <a:effectLst/>
                <a:latin typeface="Calibri" panose="020F0502020204030204" pitchFamily="34" charset="0"/>
                <a:hlinkClick r:id="rId3"/>
              </a:rPr>
              <a:t>ealingeducationICT@ealing.gov.uk</a:t>
            </a:r>
            <a:r>
              <a:rPr lang="en-GB" sz="2000" b="1">
                <a:effectLst/>
                <a:latin typeface="Calibri" panose="020F0502020204030204" pitchFamily="34" charset="0"/>
              </a:rPr>
              <a:t> </a:t>
            </a:r>
          </a:p>
          <a:p>
            <a:pPr algn="ctr"/>
            <a:r>
              <a:rPr lang="en-GB" sz="2000" b="1">
                <a:effectLst/>
                <a:latin typeface="Calibri" panose="020F0502020204030204" pitchFamily="34" charset="0"/>
              </a:rPr>
              <a:t>for assistance</a:t>
            </a:r>
            <a:endParaRPr lang="en-GB" sz="2000" b="1"/>
          </a:p>
        </p:txBody>
      </p:sp>
    </p:spTree>
    <p:extLst>
      <p:ext uri="{BB962C8B-B14F-4D97-AF65-F5344CB8AC3E}">
        <p14:creationId xmlns:p14="http://schemas.microsoft.com/office/powerpoint/2010/main" val="2822655047"/>
      </p:ext>
    </p:extLst>
  </p:cSld>
  <p:clrMapOvr>
    <a:masterClrMapping/>
  </p:clrMapOvr>
  <mc:AlternateContent xmlns:mc="http://schemas.openxmlformats.org/markup-compatibility/2006" xmlns:p14="http://schemas.microsoft.com/office/powerpoint/2010/main">
    <mc:Choice Requires="p14">
      <p:transition spd="slow" p14:dur="2000" advTm="123743"/>
    </mc:Choice>
    <mc:Fallback xmlns="">
      <p:transition spd="slow" advTm="1237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2"/>
                                        </p:tgtEl>
                                        <p:attrNameLst>
                                          <p:attrName>style.color</p:attrName>
                                        </p:attrNameLst>
                                      </p:cBhvr>
                                      <p:to>
                                        <a:schemeClr val="bg1"/>
                                      </p:to>
                                    </p:animClr>
                                    <p:animClr clrSpc="rgb" dir="cw">
                                      <p:cBhvr>
                                        <p:cTn id="7" dur="250" autoRev="1" fill="remove"/>
                                        <p:tgtEl>
                                          <p:spTgt spid="22"/>
                                        </p:tgtEl>
                                        <p:attrNameLst>
                                          <p:attrName>fillcolor</p:attrName>
                                        </p:attrNameLst>
                                      </p:cBhvr>
                                      <p:to>
                                        <a:schemeClr val="bg1"/>
                                      </p:to>
                                    </p:animClr>
                                    <p:set>
                                      <p:cBhvr>
                                        <p:cTn id="8" dur="250" autoRev="1" fill="remove"/>
                                        <p:tgtEl>
                                          <p:spTgt spid="22"/>
                                        </p:tgtEl>
                                        <p:attrNameLst>
                                          <p:attrName>fill.type</p:attrName>
                                        </p:attrNameLst>
                                      </p:cBhvr>
                                      <p:to>
                                        <p:strVal val="solid"/>
                                      </p:to>
                                    </p:set>
                                    <p:set>
                                      <p:cBhvr>
                                        <p:cTn id="9" dur="250" autoRev="1" fill="remove"/>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c727682-910a-4435-bca5-eba6570d6b4b" xsi:nil="true"/>
    <lcf76f155ced4ddcb4097134ff3c332f xmlns="3126bbc6-b1ee-4329-8ef7-dde4789eb5ea">
      <Terms xmlns="http://schemas.microsoft.com/office/infopath/2007/PartnerControls"/>
    </lcf76f155ced4ddcb4097134ff3c332f>
    <SharedWithUsers xmlns="4c727682-910a-4435-bca5-eba6570d6b4b">
      <UserInfo>
        <DisplayName>Parminder Bantleman</DisplayName>
        <AccountId>69</AccountId>
        <AccountType/>
      </UserInfo>
      <UserInfo>
        <DisplayName>John O'Sullivan</DisplayName>
        <AccountId>14</AccountId>
        <AccountType/>
      </UserInfo>
      <UserInfo>
        <DisplayName>Alison Mornix</DisplayName>
        <AccountId>15</AccountId>
        <AccountType/>
      </UserInfo>
      <UserInfo>
        <DisplayName>Hannah Mensah Howard</DisplayName>
        <AccountId>22</AccountId>
        <AccountType/>
      </UserInfo>
      <UserInfo>
        <DisplayName>Jessica Kulasingam</DisplayName>
        <AccountId>76</AccountId>
        <AccountType/>
      </UserInfo>
      <UserInfo>
        <DisplayName>Lucinda Poole</DisplayName>
        <AccountId>17</AccountId>
        <AccountType/>
      </UserInfo>
      <UserInfo>
        <DisplayName>Tamara Quinn</DisplayName>
        <AccountId>62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68DE4D9DF7FF4FA4D86910F2927A0E" ma:contentTypeVersion="13" ma:contentTypeDescription="Create a new document." ma:contentTypeScope="" ma:versionID="3c1a0a9cc4af42225a4f81b252ab63a6">
  <xsd:schema xmlns:xsd="http://www.w3.org/2001/XMLSchema" xmlns:xs="http://www.w3.org/2001/XMLSchema" xmlns:p="http://schemas.microsoft.com/office/2006/metadata/properties" xmlns:ns2="3126bbc6-b1ee-4329-8ef7-dde4789eb5ea" xmlns:ns3="4c727682-910a-4435-bca5-eba6570d6b4b" targetNamespace="http://schemas.microsoft.com/office/2006/metadata/properties" ma:root="true" ma:fieldsID="d5a75206d1edef50ffcfbd5620b0588c" ns2:_="" ns3:_="">
    <xsd:import namespace="3126bbc6-b1ee-4329-8ef7-dde4789eb5ea"/>
    <xsd:import namespace="4c727682-910a-4435-bca5-eba6570d6b4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26bbc6-b1ee-4329-8ef7-dde4789eb5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5efd349-4fc2-4c40-bc86-6aac66f77ae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727682-910a-4435-bca5-eba6570d6b4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2e6e081-724b-488b-850b-fe5a0c6b9cda}" ma:internalName="TaxCatchAll" ma:showField="CatchAllData" ma:web="4c727682-910a-4435-bca5-eba6570d6b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3272E7-684C-4222-AF83-CC231F6D55C4}">
  <ds:schemaRefs>
    <ds:schemaRef ds:uri="http://schemas.microsoft.com/office/infopath/2007/PartnerControls"/>
    <ds:schemaRef ds:uri="c0cce17b-35b4-4566-b1ab-7a8abda08517"/>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9a79375a-163a-486f-b381-e57a9f114126"/>
    <ds:schemaRef ds:uri="http://www.w3.org/XML/1998/namespace"/>
    <ds:schemaRef ds:uri="http://purl.org/dc/dcmitype/"/>
  </ds:schemaRefs>
</ds:datastoreItem>
</file>

<file path=customXml/itemProps2.xml><?xml version="1.0" encoding="utf-8"?>
<ds:datastoreItem xmlns:ds="http://schemas.openxmlformats.org/officeDocument/2006/customXml" ds:itemID="{5EA9073C-00D0-4C13-A9C0-3991546E6BD8}">
  <ds:schemaRefs>
    <ds:schemaRef ds:uri="http://schemas.microsoft.com/sharepoint/v3/contenttype/forms"/>
  </ds:schemaRefs>
</ds:datastoreItem>
</file>

<file path=customXml/itemProps3.xml><?xml version="1.0" encoding="utf-8"?>
<ds:datastoreItem xmlns:ds="http://schemas.openxmlformats.org/officeDocument/2006/customXml" ds:itemID="{94ACE88F-A648-4F83-BDF6-6811E8DF7172}"/>
</file>

<file path=docProps/app.xml><?xml version="1.0" encoding="utf-8"?>
<Properties xmlns="http://schemas.openxmlformats.org/officeDocument/2006/extended-properties" xmlns:vt="http://schemas.openxmlformats.org/officeDocument/2006/docPropsVTypes">
  <Template>Office Theme 2013 - 2022</Template>
  <TotalTime>815</TotalTime>
  <Words>2480</Words>
  <Application>Microsoft Office PowerPoint</Application>
  <PresentationFormat>Widescreen</PresentationFormat>
  <Paragraphs>189</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vt:lpstr>
      <vt:lpstr>Calibri Light</vt:lpstr>
      <vt:lpstr>Lucida Bright</vt:lpstr>
      <vt:lpstr>Open Sans</vt:lpstr>
      <vt:lpstr>Source Sans Pro</vt:lpstr>
      <vt:lpstr>Wingdings 3</vt:lpstr>
      <vt:lpstr>Office Theme</vt:lpstr>
      <vt:lpstr>Ealing School Attendance Service   Autumn Term 23-24  Network Meeting  20.09.2023</vt:lpstr>
      <vt:lpstr>Welcome </vt:lpstr>
      <vt:lpstr> Ealing School Attendance and  CME Team  2023-2024 </vt:lpstr>
      <vt:lpstr>Attendance, CME and CMOE  Guidance Booklet</vt:lpstr>
      <vt:lpstr>Service Level Agreement 2023-24</vt:lpstr>
      <vt:lpstr>Making a referral</vt:lpstr>
      <vt:lpstr>Gateway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Points to remember </vt:lpstr>
      <vt:lpstr>Severely Absent – multi agency panel</vt:lpstr>
      <vt:lpstr>Quick poll</vt:lpstr>
      <vt:lpstr>PowerPoint Presentation</vt:lpstr>
      <vt:lpstr>Questions</vt:lpstr>
      <vt:lpstr>Useful Links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Attendance Network Meeting</dc:title>
  <dc:creator>Claire Hooper</dc:creator>
  <cp:lastModifiedBy>Jessica Levy</cp:lastModifiedBy>
  <cp:revision>18</cp:revision>
  <dcterms:created xsi:type="dcterms:W3CDTF">2022-09-13T14:40:21Z</dcterms:created>
  <dcterms:modified xsi:type="dcterms:W3CDTF">2023-09-28T19:43:37Z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0x010100A0B02FCA8B31634398A3B1D6F8A195A7</vt:lpwstr>
  </property>
  <property fmtid="{D5CDD505-2E9C-101B-9397-08002B2CF9AE}" pid="3" name="MediaServiceImageTags">
    <vt:lpwstr/>
  </property>
</Properties>
</file>