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3524" r:id="rId5"/>
    <p:sldId id="3661" r:id="rId6"/>
    <p:sldId id="258" r:id="rId7"/>
    <p:sldId id="268" r:id="rId8"/>
    <p:sldId id="3662" r:id="rId9"/>
    <p:sldId id="260" r:id="rId10"/>
    <p:sldId id="261" r:id="rId11"/>
    <p:sldId id="3663" r:id="rId12"/>
    <p:sldId id="263" r:id="rId13"/>
    <p:sldId id="264" r:id="rId14"/>
    <p:sldId id="265" r:id="rId15"/>
    <p:sldId id="266" r:id="rId16"/>
    <p:sldId id="267" r:id="rId17"/>
    <p:sldId id="3664" r:id="rId18"/>
    <p:sldId id="361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521588-8964-433C-B81E-6AD0C35922C5}" v="13" dt="2024-04-08T09:23:27.5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va Baptiste" userId="608abdc1-2352-43c3-aa0a-7440bd037a22" providerId="ADAL" clId="{61BECA3E-2902-4E5F-8EF8-41D50117594E}"/>
    <pc:docChg chg="undo custSel modSld">
      <pc:chgData name="Ava Baptiste" userId="608abdc1-2352-43c3-aa0a-7440bd037a22" providerId="ADAL" clId="{61BECA3E-2902-4E5F-8EF8-41D50117594E}" dt="2024-03-08T17:26:42.343" v="2121" actId="1076"/>
      <pc:docMkLst>
        <pc:docMk/>
      </pc:docMkLst>
      <pc:sldChg chg="addSp delSp modSp mod modClrScheme chgLayout">
        <pc:chgData name="Ava Baptiste" userId="608abdc1-2352-43c3-aa0a-7440bd037a22" providerId="ADAL" clId="{61BECA3E-2902-4E5F-8EF8-41D50117594E}" dt="2024-03-08T09:06:14.663" v="470" actId="478"/>
        <pc:sldMkLst>
          <pc:docMk/>
          <pc:sldMk cId="2373239948" sldId="258"/>
        </pc:sldMkLst>
        <pc:spChg chg="add mod ord">
          <ac:chgData name="Ava Baptiste" userId="608abdc1-2352-43c3-aa0a-7440bd037a22" providerId="ADAL" clId="{61BECA3E-2902-4E5F-8EF8-41D50117594E}" dt="2024-03-08T09:04:12.651" v="206" actId="20577"/>
          <ac:spMkLst>
            <pc:docMk/>
            <pc:sldMk cId="2373239948" sldId="258"/>
            <ac:spMk id="3" creationId="{1A818967-094E-7E55-D263-EC349E0E377A}"/>
          </ac:spMkLst>
        </pc:spChg>
        <pc:spChg chg="add mod ord">
          <ac:chgData name="Ava Baptiste" userId="608abdc1-2352-43c3-aa0a-7440bd037a22" providerId="ADAL" clId="{61BECA3E-2902-4E5F-8EF8-41D50117594E}" dt="2024-03-08T09:06:00.984" v="469" actId="20577"/>
          <ac:spMkLst>
            <pc:docMk/>
            <pc:sldMk cId="2373239948" sldId="258"/>
            <ac:spMk id="4" creationId="{1104C4AC-9AE7-898A-6591-5965C48A79D5}"/>
          </ac:spMkLst>
        </pc:spChg>
        <pc:picChg chg="del">
          <ac:chgData name="Ava Baptiste" userId="608abdc1-2352-43c3-aa0a-7440bd037a22" providerId="ADAL" clId="{61BECA3E-2902-4E5F-8EF8-41D50117594E}" dt="2024-03-08T09:06:14.663" v="470" actId="478"/>
          <ac:picMkLst>
            <pc:docMk/>
            <pc:sldMk cId="2373239948" sldId="258"/>
            <ac:picMk id="2" creationId="{8D474397-F9C9-8E23-E8A1-5674B89B4B0A}"/>
          </ac:picMkLst>
        </pc:picChg>
      </pc:sldChg>
      <pc:sldChg chg="addSp delSp modSp mod modClrScheme chgLayout">
        <pc:chgData name="Ava Baptiste" userId="608abdc1-2352-43c3-aa0a-7440bd037a22" providerId="ADAL" clId="{61BECA3E-2902-4E5F-8EF8-41D50117594E}" dt="2024-03-08T09:23:12.930" v="1373" actId="33524"/>
        <pc:sldMkLst>
          <pc:docMk/>
          <pc:sldMk cId="1436402361" sldId="260"/>
        </pc:sldMkLst>
        <pc:spChg chg="add mod ord">
          <ac:chgData name="Ava Baptiste" userId="608abdc1-2352-43c3-aa0a-7440bd037a22" providerId="ADAL" clId="{61BECA3E-2902-4E5F-8EF8-41D50117594E}" dt="2024-03-08T09:16:56.533" v="753" actId="20577"/>
          <ac:spMkLst>
            <pc:docMk/>
            <pc:sldMk cId="1436402361" sldId="260"/>
            <ac:spMk id="3" creationId="{7941D7A4-90B0-426F-4B53-BF2225D530C6}"/>
          </ac:spMkLst>
        </pc:spChg>
        <pc:spChg chg="add mod ord">
          <ac:chgData name="Ava Baptiste" userId="608abdc1-2352-43c3-aa0a-7440bd037a22" providerId="ADAL" clId="{61BECA3E-2902-4E5F-8EF8-41D50117594E}" dt="2024-03-08T09:23:12.930" v="1373" actId="33524"/>
          <ac:spMkLst>
            <pc:docMk/>
            <pc:sldMk cId="1436402361" sldId="260"/>
            <ac:spMk id="4" creationId="{D7CC19BB-B5B5-74A9-08C8-CF5FDC648A99}"/>
          </ac:spMkLst>
        </pc:spChg>
        <pc:picChg chg="del mod modCrop">
          <ac:chgData name="Ava Baptiste" userId="608abdc1-2352-43c3-aa0a-7440bd037a22" providerId="ADAL" clId="{61BECA3E-2902-4E5F-8EF8-41D50117594E}" dt="2024-03-08T09:21:48.117" v="1357" actId="478"/>
          <ac:picMkLst>
            <pc:docMk/>
            <pc:sldMk cId="1436402361" sldId="260"/>
            <ac:picMk id="2" creationId="{B3569239-4272-9323-8614-EEA9C175072A}"/>
          </ac:picMkLst>
        </pc:picChg>
      </pc:sldChg>
      <pc:sldChg chg="addSp modSp mod modClrScheme chgLayout">
        <pc:chgData name="Ava Baptiste" userId="608abdc1-2352-43c3-aa0a-7440bd037a22" providerId="ADAL" clId="{61BECA3E-2902-4E5F-8EF8-41D50117594E}" dt="2024-03-08T09:29:02.468" v="1816" actId="20577"/>
        <pc:sldMkLst>
          <pc:docMk/>
          <pc:sldMk cId="2533361330" sldId="261"/>
        </pc:sldMkLst>
        <pc:spChg chg="add mod ord">
          <ac:chgData name="Ava Baptiste" userId="608abdc1-2352-43c3-aa0a-7440bd037a22" providerId="ADAL" clId="{61BECA3E-2902-4E5F-8EF8-41D50117594E}" dt="2024-03-08T09:24:05.463" v="1393" actId="20577"/>
          <ac:spMkLst>
            <pc:docMk/>
            <pc:sldMk cId="2533361330" sldId="261"/>
            <ac:spMk id="3" creationId="{1F335D9C-0ACD-23B8-8658-A03D4F73F329}"/>
          </ac:spMkLst>
        </pc:spChg>
        <pc:spChg chg="add mod ord">
          <ac:chgData name="Ava Baptiste" userId="608abdc1-2352-43c3-aa0a-7440bd037a22" providerId="ADAL" clId="{61BECA3E-2902-4E5F-8EF8-41D50117594E}" dt="2024-03-08T09:29:02.468" v="1816" actId="20577"/>
          <ac:spMkLst>
            <pc:docMk/>
            <pc:sldMk cId="2533361330" sldId="261"/>
            <ac:spMk id="4" creationId="{DE1AA279-5616-03A6-5A8A-1E3E38919ED1}"/>
          </ac:spMkLst>
        </pc:spChg>
        <pc:picChg chg="mod modCrop">
          <ac:chgData name="Ava Baptiste" userId="608abdc1-2352-43c3-aa0a-7440bd037a22" providerId="ADAL" clId="{61BECA3E-2902-4E5F-8EF8-41D50117594E}" dt="2024-03-08T09:28:49.484" v="1813" actId="1076"/>
          <ac:picMkLst>
            <pc:docMk/>
            <pc:sldMk cId="2533361330" sldId="261"/>
            <ac:picMk id="2" creationId="{323A7695-4E36-EA03-C109-39BB045E3048}"/>
          </ac:picMkLst>
        </pc:picChg>
      </pc:sldChg>
      <pc:sldChg chg="addSp delSp modSp mod modClrScheme chgLayout">
        <pc:chgData name="Ava Baptiste" userId="608abdc1-2352-43c3-aa0a-7440bd037a22" providerId="ADAL" clId="{61BECA3E-2902-4E5F-8EF8-41D50117594E}" dt="2024-03-08T17:25:16.157" v="2034" actId="1076"/>
        <pc:sldMkLst>
          <pc:docMk/>
          <pc:sldMk cId="3628715186" sldId="263"/>
        </pc:sldMkLst>
        <pc:spChg chg="add mod ord">
          <ac:chgData name="Ava Baptiste" userId="608abdc1-2352-43c3-aa0a-7440bd037a22" providerId="ADAL" clId="{61BECA3E-2902-4E5F-8EF8-41D50117594E}" dt="2024-03-08T17:24:47.406" v="2031" actId="20577"/>
          <ac:spMkLst>
            <pc:docMk/>
            <pc:sldMk cId="3628715186" sldId="263"/>
            <ac:spMk id="3" creationId="{DAAD9199-D314-582D-2D1A-D74266F433F4}"/>
          </ac:spMkLst>
        </pc:spChg>
        <pc:spChg chg="add del mod ord">
          <ac:chgData name="Ava Baptiste" userId="608abdc1-2352-43c3-aa0a-7440bd037a22" providerId="ADAL" clId="{61BECA3E-2902-4E5F-8EF8-41D50117594E}" dt="2024-03-08T17:24:52.912" v="2032" actId="478"/>
          <ac:spMkLst>
            <pc:docMk/>
            <pc:sldMk cId="3628715186" sldId="263"/>
            <ac:spMk id="4" creationId="{DDAF924D-804D-80B3-28EE-BD5BC52D56A1}"/>
          </ac:spMkLst>
        </pc:spChg>
        <pc:picChg chg="mod modCrop">
          <ac:chgData name="Ava Baptiste" userId="608abdc1-2352-43c3-aa0a-7440bd037a22" providerId="ADAL" clId="{61BECA3E-2902-4E5F-8EF8-41D50117594E}" dt="2024-03-08T17:25:16.157" v="2034" actId="1076"/>
          <ac:picMkLst>
            <pc:docMk/>
            <pc:sldMk cId="3628715186" sldId="263"/>
            <ac:picMk id="2" creationId="{A224376B-FC01-560E-B9CA-64A98915B9C5}"/>
          </ac:picMkLst>
        </pc:picChg>
      </pc:sldChg>
      <pc:sldChg chg="addSp modSp mod modClrScheme chgLayout">
        <pc:chgData name="Ava Baptiste" userId="608abdc1-2352-43c3-aa0a-7440bd037a22" providerId="ADAL" clId="{61BECA3E-2902-4E5F-8EF8-41D50117594E}" dt="2024-03-08T17:26:42.343" v="2121" actId="1076"/>
        <pc:sldMkLst>
          <pc:docMk/>
          <pc:sldMk cId="1433316584" sldId="264"/>
        </pc:sldMkLst>
        <pc:spChg chg="add mod ord">
          <ac:chgData name="Ava Baptiste" userId="608abdc1-2352-43c3-aa0a-7440bd037a22" providerId="ADAL" clId="{61BECA3E-2902-4E5F-8EF8-41D50117594E}" dt="2024-03-08T17:25:42.227" v="2050" actId="20577"/>
          <ac:spMkLst>
            <pc:docMk/>
            <pc:sldMk cId="1433316584" sldId="264"/>
            <ac:spMk id="3" creationId="{CF64BF12-C69E-6148-656A-875A88F4FDB3}"/>
          </ac:spMkLst>
        </pc:spChg>
        <pc:spChg chg="add mod ord">
          <ac:chgData name="Ava Baptiste" userId="608abdc1-2352-43c3-aa0a-7440bd037a22" providerId="ADAL" clId="{61BECA3E-2902-4E5F-8EF8-41D50117594E}" dt="2024-03-08T17:26:35.145" v="2120" actId="14100"/>
          <ac:spMkLst>
            <pc:docMk/>
            <pc:sldMk cId="1433316584" sldId="264"/>
            <ac:spMk id="4" creationId="{50D9EEBF-BA8D-D73A-C082-D0002EB59429}"/>
          </ac:spMkLst>
        </pc:spChg>
        <pc:picChg chg="mod modCrop">
          <ac:chgData name="Ava Baptiste" userId="608abdc1-2352-43c3-aa0a-7440bd037a22" providerId="ADAL" clId="{61BECA3E-2902-4E5F-8EF8-41D50117594E}" dt="2024-03-08T17:26:42.343" v="2121" actId="1076"/>
          <ac:picMkLst>
            <pc:docMk/>
            <pc:sldMk cId="1433316584" sldId="264"/>
            <ac:picMk id="2" creationId="{D36BD140-C1BE-9D0A-9999-1CCA8002F0B7}"/>
          </ac:picMkLst>
        </pc:picChg>
      </pc:sldChg>
      <pc:sldChg chg="addSp delSp modSp mod modClrScheme chgLayout">
        <pc:chgData name="Ava Baptiste" userId="608abdc1-2352-43c3-aa0a-7440bd037a22" providerId="ADAL" clId="{61BECA3E-2902-4E5F-8EF8-41D50117594E}" dt="2024-03-08T09:09:56.727" v="501" actId="14100"/>
        <pc:sldMkLst>
          <pc:docMk/>
          <pc:sldMk cId="991477007" sldId="268"/>
        </pc:sldMkLst>
        <pc:spChg chg="add mod ord">
          <ac:chgData name="Ava Baptiste" userId="608abdc1-2352-43c3-aa0a-7440bd037a22" providerId="ADAL" clId="{61BECA3E-2902-4E5F-8EF8-41D50117594E}" dt="2024-03-08T09:09:11.894" v="495" actId="20577"/>
          <ac:spMkLst>
            <pc:docMk/>
            <pc:sldMk cId="991477007" sldId="268"/>
            <ac:spMk id="3" creationId="{B210FD69-319E-7EE5-7297-5CF870AAA930}"/>
          </ac:spMkLst>
        </pc:spChg>
        <pc:spChg chg="add del mod ord">
          <ac:chgData name="Ava Baptiste" userId="608abdc1-2352-43c3-aa0a-7440bd037a22" providerId="ADAL" clId="{61BECA3E-2902-4E5F-8EF8-41D50117594E}" dt="2024-03-08T09:09:48.890" v="499" actId="478"/>
          <ac:spMkLst>
            <pc:docMk/>
            <pc:sldMk cId="991477007" sldId="268"/>
            <ac:spMk id="4" creationId="{E11C4ADA-094D-9287-4C90-9111874BCF02}"/>
          </ac:spMkLst>
        </pc:spChg>
        <pc:picChg chg="mod modCrop">
          <ac:chgData name="Ava Baptiste" userId="608abdc1-2352-43c3-aa0a-7440bd037a22" providerId="ADAL" clId="{61BECA3E-2902-4E5F-8EF8-41D50117594E}" dt="2024-03-08T09:09:56.727" v="501" actId="14100"/>
          <ac:picMkLst>
            <pc:docMk/>
            <pc:sldMk cId="991477007" sldId="268"/>
            <ac:picMk id="2" creationId="{3377C7F5-84F6-E77D-E868-E4315190502D}"/>
          </ac:picMkLst>
        </pc:picChg>
      </pc:sldChg>
      <pc:sldChg chg="addSp delSp modSp mod modClrScheme chgLayout">
        <pc:chgData name="Ava Baptiste" userId="608abdc1-2352-43c3-aa0a-7440bd037a22" providerId="ADAL" clId="{61BECA3E-2902-4E5F-8EF8-41D50117594E}" dt="2024-03-08T09:03:54.776" v="194" actId="14100"/>
        <pc:sldMkLst>
          <pc:docMk/>
          <pc:sldMk cId="4165858464" sldId="3661"/>
        </pc:sldMkLst>
        <pc:spChg chg="add mod ord">
          <ac:chgData name="Ava Baptiste" userId="608abdc1-2352-43c3-aa0a-7440bd037a22" providerId="ADAL" clId="{61BECA3E-2902-4E5F-8EF8-41D50117594E}" dt="2024-03-08T09:02:46.115" v="26" actId="20577"/>
          <ac:spMkLst>
            <pc:docMk/>
            <pc:sldMk cId="4165858464" sldId="3661"/>
            <ac:spMk id="2" creationId="{2E680FAD-0D4A-286E-E027-E252D9A33745}"/>
          </ac:spMkLst>
        </pc:spChg>
        <pc:spChg chg="add mod ord">
          <ac:chgData name="Ava Baptiste" userId="608abdc1-2352-43c3-aa0a-7440bd037a22" providerId="ADAL" clId="{61BECA3E-2902-4E5F-8EF8-41D50117594E}" dt="2024-03-08T09:03:54.776" v="194" actId="14100"/>
          <ac:spMkLst>
            <pc:docMk/>
            <pc:sldMk cId="4165858464" sldId="3661"/>
            <ac:spMk id="4" creationId="{528662F6-CA7F-9AEB-07BA-CBF4CB0AEDF8}"/>
          </ac:spMkLst>
        </pc:spChg>
        <pc:picChg chg="del mod">
          <ac:chgData name="Ava Baptiste" userId="608abdc1-2352-43c3-aa0a-7440bd037a22" providerId="ADAL" clId="{61BECA3E-2902-4E5F-8EF8-41D50117594E}" dt="2024-03-08T09:03:44.586" v="192" actId="478"/>
          <ac:picMkLst>
            <pc:docMk/>
            <pc:sldMk cId="4165858464" sldId="3661"/>
            <ac:picMk id="3" creationId="{C568EB60-B8D1-04B0-EB83-734D3D88BE8F}"/>
          </ac:picMkLst>
        </pc:picChg>
      </pc:sldChg>
      <pc:sldChg chg="addSp delSp modSp mod modClrScheme chgLayout">
        <pc:chgData name="Ava Baptiste" userId="608abdc1-2352-43c3-aa0a-7440bd037a22" providerId="ADAL" clId="{61BECA3E-2902-4E5F-8EF8-41D50117594E}" dt="2024-03-08T09:15:57.502" v="716" actId="20577"/>
        <pc:sldMkLst>
          <pc:docMk/>
          <pc:sldMk cId="4284548053" sldId="3662"/>
        </pc:sldMkLst>
        <pc:spChg chg="add mod ord">
          <ac:chgData name="Ava Baptiste" userId="608abdc1-2352-43c3-aa0a-7440bd037a22" providerId="ADAL" clId="{61BECA3E-2902-4E5F-8EF8-41D50117594E}" dt="2024-03-08T09:10:59.390" v="531" actId="20577"/>
          <ac:spMkLst>
            <pc:docMk/>
            <pc:sldMk cId="4284548053" sldId="3662"/>
            <ac:spMk id="2" creationId="{5BB0B246-AE01-4361-AA82-62F92DFDE4C5}"/>
          </ac:spMkLst>
        </pc:spChg>
        <pc:spChg chg="add mod ord">
          <ac:chgData name="Ava Baptiste" userId="608abdc1-2352-43c3-aa0a-7440bd037a22" providerId="ADAL" clId="{61BECA3E-2902-4E5F-8EF8-41D50117594E}" dt="2024-03-08T09:15:57.502" v="716" actId="20577"/>
          <ac:spMkLst>
            <pc:docMk/>
            <pc:sldMk cId="4284548053" sldId="3662"/>
            <ac:spMk id="4" creationId="{F030616C-6A5E-BE25-27E5-5962A828C007}"/>
          </ac:spMkLst>
        </pc:spChg>
        <pc:spChg chg="add del mod ord">
          <ac:chgData name="Ava Baptiste" userId="608abdc1-2352-43c3-aa0a-7440bd037a22" providerId="ADAL" clId="{61BECA3E-2902-4E5F-8EF8-41D50117594E}" dt="2024-03-08T09:11:29.421" v="567" actId="478"/>
          <ac:spMkLst>
            <pc:docMk/>
            <pc:sldMk cId="4284548053" sldId="3662"/>
            <ac:spMk id="5" creationId="{7E15C16F-672D-E994-B707-0579D22F67A2}"/>
          </ac:spMkLst>
        </pc:spChg>
        <pc:picChg chg="del mod modCrop">
          <ac:chgData name="Ava Baptiste" userId="608abdc1-2352-43c3-aa0a-7440bd037a22" providerId="ADAL" clId="{61BECA3E-2902-4E5F-8EF8-41D50117594E}" dt="2024-03-08T09:14:49.822" v="707" actId="478"/>
          <ac:picMkLst>
            <pc:docMk/>
            <pc:sldMk cId="4284548053" sldId="3662"/>
            <ac:picMk id="3" creationId="{3AD20F7C-A4C7-57DC-8E74-D7564218BCC8}"/>
          </ac:picMkLst>
        </pc:picChg>
        <pc:picChg chg="add mod modCrop">
          <ac:chgData name="Ava Baptiste" userId="608abdc1-2352-43c3-aa0a-7440bd037a22" providerId="ADAL" clId="{61BECA3E-2902-4E5F-8EF8-41D50117594E}" dt="2024-03-08T09:15:18.106" v="713" actId="14100"/>
          <ac:picMkLst>
            <pc:docMk/>
            <pc:sldMk cId="4284548053" sldId="3662"/>
            <ac:picMk id="7" creationId="{02082A9E-73C1-1C63-58AF-70249C33E3D6}"/>
          </ac:picMkLst>
        </pc:picChg>
      </pc:sldChg>
      <pc:sldChg chg="addSp modSp mod modClrScheme chgLayout">
        <pc:chgData name="Ava Baptiste" userId="608abdc1-2352-43c3-aa0a-7440bd037a22" providerId="ADAL" clId="{61BECA3E-2902-4E5F-8EF8-41D50117594E}" dt="2024-03-08T09:31:52.017" v="2002" actId="1076"/>
        <pc:sldMkLst>
          <pc:docMk/>
          <pc:sldMk cId="1025879973" sldId="3663"/>
        </pc:sldMkLst>
        <pc:spChg chg="add mod ord">
          <ac:chgData name="Ava Baptiste" userId="608abdc1-2352-43c3-aa0a-7440bd037a22" providerId="ADAL" clId="{61BECA3E-2902-4E5F-8EF8-41D50117594E}" dt="2024-03-08T09:30:04.486" v="1849" actId="20577"/>
          <ac:spMkLst>
            <pc:docMk/>
            <pc:sldMk cId="1025879973" sldId="3663"/>
            <ac:spMk id="3" creationId="{5FC10EE9-F393-86C5-9353-39E287835F30}"/>
          </ac:spMkLst>
        </pc:spChg>
        <pc:spChg chg="add mod ord">
          <ac:chgData name="Ava Baptiste" userId="608abdc1-2352-43c3-aa0a-7440bd037a22" providerId="ADAL" clId="{61BECA3E-2902-4E5F-8EF8-41D50117594E}" dt="2024-03-08T09:31:47.659" v="2001" actId="14100"/>
          <ac:spMkLst>
            <pc:docMk/>
            <pc:sldMk cId="1025879973" sldId="3663"/>
            <ac:spMk id="4" creationId="{4921893A-7A9B-02F0-4A08-3D0C2538523F}"/>
          </ac:spMkLst>
        </pc:spChg>
        <pc:picChg chg="mod modCrop">
          <ac:chgData name="Ava Baptiste" userId="608abdc1-2352-43c3-aa0a-7440bd037a22" providerId="ADAL" clId="{61BECA3E-2902-4E5F-8EF8-41D50117594E}" dt="2024-03-08T09:31:52.017" v="2002" actId="1076"/>
          <ac:picMkLst>
            <pc:docMk/>
            <pc:sldMk cId="1025879973" sldId="3663"/>
            <ac:picMk id="2" creationId="{DCD93938-617B-8B31-B5CB-F652AE47E7A2}"/>
          </ac:picMkLst>
        </pc:picChg>
      </pc:sldChg>
    </pc:docChg>
  </pc:docChgLst>
  <pc:docChgLst>
    <pc:chgData name="Ava Baptiste" userId="608abdc1-2352-43c3-aa0a-7440bd037a22" providerId="ADAL" clId="{28521588-8964-433C-B81E-6AD0C35922C5}"/>
    <pc:docChg chg="custSel modSld modMainMaster">
      <pc:chgData name="Ava Baptiste" userId="608abdc1-2352-43c3-aa0a-7440bd037a22" providerId="ADAL" clId="{28521588-8964-433C-B81E-6AD0C35922C5}" dt="2024-04-08T09:27:33.409" v="731" actId="33524"/>
      <pc:docMkLst>
        <pc:docMk/>
      </pc:docMkLst>
      <pc:sldChg chg="modSp mod">
        <pc:chgData name="Ava Baptiste" userId="608abdc1-2352-43c3-aa0a-7440bd037a22" providerId="ADAL" clId="{28521588-8964-433C-B81E-6AD0C35922C5}" dt="2024-04-08T09:27:33.409" v="731" actId="33524"/>
        <pc:sldMkLst>
          <pc:docMk/>
          <pc:sldMk cId="2373239948" sldId="258"/>
        </pc:sldMkLst>
        <pc:spChg chg="mod">
          <ac:chgData name="Ava Baptiste" userId="608abdc1-2352-43c3-aa0a-7440bd037a22" providerId="ADAL" clId="{28521588-8964-433C-B81E-6AD0C35922C5}" dt="2024-04-08T09:23:50.283" v="698" actId="120"/>
          <ac:spMkLst>
            <pc:docMk/>
            <pc:sldMk cId="2373239948" sldId="258"/>
            <ac:spMk id="3" creationId="{1A818967-094E-7E55-D263-EC349E0E377A}"/>
          </ac:spMkLst>
        </pc:spChg>
        <pc:spChg chg="mod">
          <ac:chgData name="Ava Baptiste" userId="608abdc1-2352-43c3-aa0a-7440bd037a22" providerId="ADAL" clId="{28521588-8964-433C-B81E-6AD0C35922C5}" dt="2024-04-08T09:27:33.409" v="731" actId="33524"/>
          <ac:spMkLst>
            <pc:docMk/>
            <pc:sldMk cId="2373239948" sldId="258"/>
            <ac:spMk id="4" creationId="{1104C4AC-9AE7-898A-6591-5965C48A79D5}"/>
          </ac:spMkLst>
        </pc:spChg>
      </pc:sldChg>
      <pc:sldChg chg="modSp mod">
        <pc:chgData name="Ava Baptiste" userId="608abdc1-2352-43c3-aa0a-7440bd037a22" providerId="ADAL" clId="{28521588-8964-433C-B81E-6AD0C35922C5}" dt="2024-04-08T09:26:16.599" v="723" actId="33524"/>
        <pc:sldMkLst>
          <pc:docMk/>
          <pc:sldMk cId="1436402361" sldId="260"/>
        </pc:sldMkLst>
        <pc:spChg chg="mod">
          <ac:chgData name="Ava Baptiste" userId="608abdc1-2352-43c3-aa0a-7440bd037a22" providerId="ADAL" clId="{28521588-8964-433C-B81E-6AD0C35922C5}" dt="2024-04-08T09:24:19.203" v="704" actId="6549"/>
          <ac:spMkLst>
            <pc:docMk/>
            <pc:sldMk cId="1436402361" sldId="260"/>
            <ac:spMk id="3" creationId="{7941D7A4-90B0-426F-4B53-BF2225D530C6}"/>
          </ac:spMkLst>
        </pc:spChg>
        <pc:spChg chg="mod">
          <ac:chgData name="Ava Baptiste" userId="608abdc1-2352-43c3-aa0a-7440bd037a22" providerId="ADAL" clId="{28521588-8964-433C-B81E-6AD0C35922C5}" dt="2024-04-08T09:26:16.599" v="723" actId="33524"/>
          <ac:spMkLst>
            <pc:docMk/>
            <pc:sldMk cId="1436402361" sldId="260"/>
            <ac:spMk id="4" creationId="{D7CC19BB-B5B5-74A9-08C8-CF5FDC648A99}"/>
          </ac:spMkLst>
        </pc:spChg>
      </pc:sldChg>
      <pc:sldChg chg="modSp mod">
        <pc:chgData name="Ava Baptiste" userId="608abdc1-2352-43c3-aa0a-7440bd037a22" providerId="ADAL" clId="{28521588-8964-433C-B81E-6AD0C35922C5}" dt="2024-04-08T09:24:27.415" v="705" actId="120"/>
        <pc:sldMkLst>
          <pc:docMk/>
          <pc:sldMk cId="2533361330" sldId="261"/>
        </pc:sldMkLst>
        <pc:spChg chg="mod">
          <ac:chgData name="Ava Baptiste" userId="608abdc1-2352-43c3-aa0a-7440bd037a22" providerId="ADAL" clId="{28521588-8964-433C-B81E-6AD0C35922C5}" dt="2024-04-08T09:24:27.415" v="705" actId="120"/>
          <ac:spMkLst>
            <pc:docMk/>
            <pc:sldMk cId="2533361330" sldId="261"/>
            <ac:spMk id="3" creationId="{1F335D9C-0ACD-23B8-8658-A03D4F73F329}"/>
          </ac:spMkLst>
        </pc:spChg>
      </pc:sldChg>
      <pc:sldChg chg="modSp mod">
        <pc:chgData name="Ava Baptiste" userId="608abdc1-2352-43c3-aa0a-7440bd037a22" providerId="ADAL" clId="{28521588-8964-433C-B81E-6AD0C35922C5}" dt="2024-04-08T09:24:36.341" v="707" actId="120"/>
        <pc:sldMkLst>
          <pc:docMk/>
          <pc:sldMk cId="3628715186" sldId="263"/>
        </pc:sldMkLst>
        <pc:spChg chg="mod">
          <ac:chgData name="Ava Baptiste" userId="608abdc1-2352-43c3-aa0a-7440bd037a22" providerId="ADAL" clId="{28521588-8964-433C-B81E-6AD0C35922C5}" dt="2024-04-08T09:24:36.341" v="707" actId="120"/>
          <ac:spMkLst>
            <pc:docMk/>
            <pc:sldMk cId="3628715186" sldId="263"/>
            <ac:spMk id="3" creationId="{DAAD9199-D314-582D-2D1A-D74266F433F4}"/>
          </ac:spMkLst>
        </pc:spChg>
      </pc:sldChg>
      <pc:sldChg chg="modSp mod">
        <pc:chgData name="Ava Baptiste" userId="608abdc1-2352-43c3-aa0a-7440bd037a22" providerId="ADAL" clId="{28521588-8964-433C-B81E-6AD0C35922C5}" dt="2024-04-08T09:26:09.075" v="722" actId="1076"/>
        <pc:sldMkLst>
          <pc:docMk/>
          <pc:sldMk cId="1433316584" sldId="264"/>
        </pc:sldMkLst>
        <pc:spChg chg="mod">
          <ac:chgData name="Ava Baptiste" userId="608abdc1-2352-43c3-aa0a-7440bd037a22" providerId="ADAL" clId="{28521588-8964-433C-B81E-6AD0C35922C5}" dt="2024-04-08T09:26:09.075" v="722" actId="1076"/>
          <ac:spMkLst>
            <pc:docMk/>
            <pc:sldMk cId="1433316584" sldId="264"/>
            <ac:spMk id="3" creationId="{CF64BF12-C69E-6148-656A-875A88F4FDB3}"/>
          </ac:spMkLst>
        </pc:spChg>
      </pc:sldChg>
      <pc:sldChg chg="addSp modSp mod">
        <pc:chgData name="Ava Baptiste" userId="608abdc1-2352-43c3-aa0a-7440bd037a22" providerId="ADAL" clId="{28521588-8964-433C-B81E-6AD0C35922C5}" dt="2024-04-08T09:25:02.388" v="712" actId="1076"/>
        <pc:sldMkLst>
          <pc:docMk/>
          <pc:sldMk cId="2996834942" sldId="265"/>
        </pc:sldMkLst>
        <pc:spChg chg="add mod">
          <ac:chgData name="Ava Baptiste" userId="608abdc1-2352-43c3-aa0a-7440bd037a22" providerId="ADAL" clId="{28521588-8964-433C-B81E-6AD0C35922C5}" dt="2024-04-08T09:24:44.692" v="709" actId="120"/>
          <ac:spMkLst>
            <pc:docMk/>
            <pc:sldMk cId="2996834942" sldId="265"/>
            <ac:spMk id="3" creationId="{D654A4DC-4EC2-379B-CFD9-D8006DEC55DD}"/>
          </ac:spMkLst>
        </pc:spChg>
        <pc:picChg chg="mod modCrop">
          <ac:chgData name="Ava Baptiste" userId="608abdc1-2352-43c3-aa0a-7440bd037a22" providerId="ADAL" clId="{28521588-8964-433C-B81E-6AD0C35922C5}" dt="2024-04-08T09:25:02.388" v="712" actId="1076"/>
          <ac:picMkLst>
            <pc:docMk/>
            <pc:sldMk cId="2996834942" sldId="265"/>
            <ac:picMk id="2" creationId="{CDAFC5DE-D814-A220-0401-2ECF8E3149F6}"/>
          </ac:picMkLst>
        </pc:picChg>
      </pc:sldChg>
      <pc:sldChg chg="addSp modSp mod">
        <pc:chgData name="Ava Baptiste" userId="608abdc1-2352-43c3-aa0a-7440bd037a22" providerId="ADAL" clId="{28521588-8964-433C-B81E-6AD0C35922C5}" dt="2024-04-08T09:25:06.099" v="713" actId="120"/>
        <pc:sldMkLst>
          <pc:docMk/>
          <pc:sldMk cId="2987505164" sldId="266"/>
        </pc:sldMkLst>
        <pc:spChg chg="add mod">
          <ac:chgData name="Ava Baptiste" userId="608abdc1-2352-43c3-aa0a-7440bd037a22" providerId="ADAL" clId="{28521588-8964-433C-B81E-6AD0C35922C5}" dt="2024-04-08T09:25:06.099" v="713" actId="120"/>
          <ac:spMkLst>
            <pc:docMk/>
            <pc:sldMk cId="2987505164" sldId="266"/>
            <ac:spMk id="3" creationId="{80EDEB6F-0DBD-8CD1-CF44-17A3339CA326}"/>
          </ac:spMkLst>
        </pc:spChg>
        <pc:picChg chg="mod modCrop">
          <ac:chgData name="Ava Baptiste" userId="608abdc1-2352-43c3-aa0a-7440bd037a22" providerId="ADAL" clId="{28521588-8964-433C-B81E-6AD0C35922C5}" dt="2024-04-08T09:11:37.281" v="28" actId="732"/>
          <ac:picMkLst>
            <pc:docMk/>
            <pc:sldMk cId="2987505164" sldId="266"/>
            <ac:picMk id="2" creationId="{BD96D526-DF1D-E09E-18F9-8960E3615170}"/>
          </ac:picMkLst>
        </pc:picChg>
      </pc:sldChg>
      <pc:sldChg chg="addSp modSp mod">
        <pc:chgData name="Ava Baptiste" userId="608abdc1-2352-43c3-aa0a-7440bd037a22" providerId="ADAL" clId="{28521588-8964-433C-B81E-6AD0C35922C5}" dt="2024-04-08T09:25:11.763" v="714" actId="120"/>
        <pc:sldMkLst>
          <pc:docMk/>
          <pc:sldMk cId="1904483452" sldId="267"/>
        </pc:sldMkLst>
        <pc:spChg chg="add mod">
          <ac:chgData name="Ava Baptiste" userId="608abdc1-2352-43c3-aa0a-7440bd037a22" providerId="ADAL" clId="{28521588-8964-433C-B81E-6AD0C35922C5}" dt="2024-04-08T09:25:11.763" v="714" actId="120"/>
          <ac:spMkLst>
            <pc:docMk/>
            <pc:sldMk cId="1904483452" sldId="267"/>
            <ac:spMk id="4" creationId="{A4057228-9C89-08F5-CDA5-3C7CEE5D1CA4}"/>
          </ac:spMkLst>
        </pc:spChg>
        <pc:picChg chg="mod modCrop">
          <ac:chgData name="Ava Baptiste" userId="608abdc1-2352-43c3-aa0a-7440bd037a22" providerId="ADAL" clId="{28521588-8964-433C-B81E-6AD0C35922C5}" dt="2024-04-08T09:12:03.997" v="47" actId="732"/>
          <ac:picMkLst>
            <pc:docMk/>
            <pc:sldMk cId="1904483452" sldId="267"/>
            <ac:picMk id="3" creationId="{F0837A42-53A9-A242-139E-6EB8560D88DF}"/>
          </ac:picMkLst>
        </pc:picChg>
      </pc:sldChg>
      <pc:sldChg chg="addSp delSp modSp mod">
        <pc:chgData name="Ava Baptiste" userId="608abdc1-2352-43c3-aa0a-7440bd037a22" providerId="ADAL" clId="{28521588-8964-433C-B81E-6AD0C35922C5}" dt="2024-04-08T09:23:54.724" v="699" actId="120"/>
        <pc:sldMkLst>
          <pc:docMk/>
          <pc:sldMk cId="991477007" sldId="268"/>
        </pc:sldMkLst>
        <pc:spChg chg="mod">
          <ac:chgData name="Ava Baptiste" userId="608abdc1-2352-43c3-aa0a-7440bd037a22" providerId="ADAL" clId="{28521588-8964-433C-B81E-6AD0C35922C5}" dt="2024-04-08T09:23:54.724" v="699" actId="120"/>
          <ac:spMkLst>
            <pc:docMk/>
            <pc:sldMk cId="991477007" sldId="268"/>
            <ac:spMk id="3" creationId="{B210FD69-319E-7EE5-7297-5CF870AAA930}"/>
          </ac:spMkLst>
        </pc:spChg>
        <pc:picChg chg="add del">
          <ac:chgData name="Ava Baptiste" userId="608abdc1-2352-43c3-aa0a-7440bd037a22" providerId="ADAL" clId="{28521588-8964-433C-B81E-6AD0C35922C5}" dt="2024-04-08T09:23:11.968" v="694" actId="21"/>
          <ac:picMkLst>
            <pc:docMk/>
            <pc:sldMk cId="991477007" sldId="268"/>
            <ac:picMk id="4" creationId="{47C2E5E9-B072-8B89-7742-33B3B806446D}"/>
          </ac:picMkLst>
        </pc:picChg>
      </pc:sldChg>
      <pc:sldChg chg="modSp mod">
        <pc:chgData name="Ava Baptiste" userId="608abdc1-2352-43c3-aa0a-7440bd037a22" providerId="ADAL" clId="{28521588-8964-433C-B81E-6AD0C35922C5}" dt="2024-04-08T09:27:07.802" v="729" actId="20577"/>
        <pc:sldMkLst>
          <pc:docMk/>
          <pc:sldMk cId="333662676" sldId="3524"/>
        </pc:sldMkLst>
        <pc:spChg chg="mod">
          <ac:chgData name="Ava Baptiste" userId="608abdc1-2352-43c3-aa0a-7440bd037a22" providerId="ADAL" clId="{28521588-8964-433C-B81E-6AD0C35922C5}" dt="2024-04-08T09:27:07.802" v="729" actId="20577"/>
          <ac:spMkLst>
            <pc:docMk/>
            <pc:sldMk cId="333662676" sldId="3524"/>
            <ac:spMk id="5" creationId="{AB5660A7-F398-20A6-755C-755C49374B8A}"/>
          </ac:spMkLst>
        </pc:spChg>
        <pc:picChg chg="mod modCrop">
          <ac:chgData name="Ava Baptiste" userId="608abdc1-2352-43c3-aa0a-7440bd037a22" providerId="ADAL" clId="{28521588-8964-433C-B81E-6AD0C35922C5}" dt="2024-04-08T09:26:50.756" v="726" actId="732"/>
          <ac:picMkLst>
            <pc:docMk/>
            <pc:sldMk cId="333662676" sldId="3524"/>
            <ac:picMk id="2" creationId="{00000000-0000-0000-0000-000000000000}"/>
          </ac:picMkLst>
        </pc:picChg>
      </pc:sldChg>
      <pc:sldChg chg="delSp modSp mod">
        <pc:chgData name="Ava Baptiste" userId="608abdc1-2352-43c3-aa0a-7440bd037a22" providerId="ADAL" clId="{28521588-8964-433C-B81E-6AD0C35922C5}" dt="2024-04-08T09:25:55.023" v="721" actId="113"/>
        <pc:sldMkLst>
          <pc:docMk/>
          <pc:sldMk cId="4222928872" sldId="3617"/>
        </pc:sldMkLst>
        <pc:spChg chg="mod">
          <ac:chgData name="Ava Baptiste" userId="608abdc1-2352-43c3-aa0a-7440bd037a22" providerId="ADAL" clId="{28521588-8964-433C-B81E-6AD0C35922C5}" dt="2024-04-08T09:25:42.032" v="719" actId="14100"/>
          <ac:spMkLst>
            <pc:docMk/>
            <pc:sldMk cId="4222928872" sldId="3617"/>
            <ac:spMk id="2" creationId="{9304B667-5AAB-4CF5-B755-B074874AB1E2}"/>
          </ac:spMkLst>
        </pc:spChg>
        <pc:spChg chg="mod">
          <ac:chgData name="Ava Baptiste" userId="608abdc1-2352-43c3-aa0a-7440bd037a22" providerId="ADAL" clId="{28521588-8964-433C-B81E-6AD0C35922C5}" dt="2024-04-08T09:25:55.023" v="721" actId="113"/>
          <ac:spMkLst>
            <pc:docMk/>
            <pc:sldMk cId="4222928872" sldId="3617"/>
            <ac:spMk id="3" creationId="{4DB3FE24-BB2C-4182-B4CA-D8E10C27AEE4}"/>
          </ac:spMkLst>
        </pc:spChg>
        <pc:spChg chg="del">
          <ac:chgData name="Ava Baptiste" userId="608abdc1-2352-43c3-aa0a-7440bd037a22" providerId="ADAL" clId="{28521588-8964-433C-B81E-6AD0C35922C5}" dt="2024-04-08T09:17:19.614" v="612" actId="478"/>
          <ac:spMkLst>
            <pc:docMk/>
            <pc:sldMk cId="4222928872" sldId="3617"/>
            <ac:spMk id="4" creationId="{488BDDFF-6ECF-4AD8-8DBC-0048E7D04C7C}"/>
          </ac:spMkLst>
        </pc:spChg>
        <pc:picChg chg="del">
          <ac:chgData name="Ava Baptiste" userId="608abdc1-2352-43c3-aa0a-7440bd037a22" providerId="ADAL" clId="{28521588-8964-433C-B81E-6AD0C35922C5}" dt="2024-04-08T09:17:47.230" v="615" actId="478"/>
          <ac:picMkLst>
            <pc:docMk/>
            <pc:sldMk cId="4222928872" sldId="3617"/>
            <ac:picMk id="5" creationId="{B9E09FC6-610A-4E86-9211-EDE9B6B42417}"/>
          </ac:picMkLst>
        </pc:picChg>
        <pc:picChg chg="del mod">
          <ac:chgData name="Ava Baptiste" userId="608abdc1-2352-43c3-aa0a-7440bd037a22" providerId="ADAL" clId="{28521588-8964-433C-B81E-6AD0C35922C5}" dt="2024-04-08T09:16:16.578" v="596" actId="478"/>
          <ac:picMkLst>
            <pc:docMk/>
            <pc:sldMk cId="4222928872" sldId="3617"/>
            <ac:picMk id="8" creationId="{96DE4FD8-C23D-BEBF-D453-1E87BBF2FECA}"/>
          </ac:picMkLst>
        </pc:picChg>
        <pc:picChg chg="mod">
          <ac:chgData name="Ava Baptiste" userId="608abdc1-2352-43c3-aa0a-7440bd037a22" providerId="ADAL" clId="{28521588-8964-433C-B81E-6AD0C35922C5}" dt="2024-04-08T09:17:31.480" v="613" actId="1076"/>
          <ac:picMkLst>
            <pc:docMk/>
            <pc:sldMk cId="4222928872" sldId="3617"/>
            <ac:picMk id="13" creationId="{FA29FBAC-8F12-BE65-1436-068266366212}"/>
          </ac:picMkLst>
        </pc:picChg>
      </pc:sldChg>
      <pc:sldChg chg="modSp mod">
        <pc:chgData name="Ava Baptiste" userId="608abdc1-2352-43c3-aa0a-7440bd037a22" providerId="ADAL" clId="{28521588-8964-433C-B81E-6AD0C35922C5}" dt="2024-04-08T09:27:23.176" v="730" actId="14100"/>
        <pc:sldMkLst>
          <pc:docMk/>
          <pc:sldMk cId="4165858464" sldId="3661"/>
        </pc:sldMkLst>
        <pc:spChg chg="mod">
          <ac:chgData name="Ava Baptiste" userId="608abdc1-2352-43c3-aa0a-7440bd037a22" providerId="ADAL" clId="{28521588-8964-433C-B81E-6AD0C35922C5}" dt="2024-04-08T09:23:45.533" v="697" actId="120"/>
          <ac:spMkLst>
            <pc:docMk/>
            <pc:sldMk cId="4165858464" sldId="3661"/>
            <ac:spMk id="2" creationId="{2E680FAD-0D4A-286E-E027-E252D9A33745}"/>
          </ac:spMkLst>
        </pc:spChg>
        <pc:spChg chg="mod">
          <ac:chgData name="Ava Baptiste" userId="608abdc1-2352-43c3-aa0a-7440bd037a22" providerId="ADAL" clId="{28521588-8964-433C-B81E-6AD0C35922C5}" dt="2024-04-08T09:27:23.176" v="730" actId="14100"/>
          <ac:spMkLst>
            <pc:docMk/>
            <pc:sldMk cId="4165858464" sldId="3661"/>
            <ac:spMk id="4" creationId="{528662F6-CA7F-9AEB-07BA-CBF4CB0AEDF8}"/>
          </ac:spMkLst>
        </pc:spChg>
      </pc:sldChg>
      <pc:sldChg chg="modSp mod">
        <pc:chgData name="Ava Baptiste" userId="608abdc1-2352-43c3-aa0a-7440bd037a22" providerId="ADAL" clId="{28521588-8964-433C-B81E-6AD0C35922C5}" dt="2024-04-08T09:23:59.924" v="700" actId="120"/>
        <pc:sldMkLst>
          <pc:docMk/>
          <pc:sldMk cId="4284548053" sldId="3662"/>
        </pc:sldMkLst>
        <pc:spChg chg="mod">
          <ac:chgData name="Ava Baptiste" userId="608abdc1-2352-43c3-aa0a-7440bd037a22" providerId="ADAL" clId="{28521588-8964-433C-B81E-6AD0C35922C5}" dt="2024-04-08T09:23:59.924" v="700" actId="120"/>
          <ac:spMkLst>
            <pc:docMk/>
            <pc:sldMk cId="4284548053" sldId="3662"/>
            <ac:spMk id="2" creationId="{5BB0B246-AE01-4361-AA82-62F92DFDE4C5}"/>
          </ac:spMkLst>
        </pc:spChg>
      </pc:sldChg>
      <pc:sldChg chg="modSp mod">
        <pc:chgData name="Ava Baptiste" userId="608abdc1-2352-43c3-aa0a-7440bd037a22" providerId="ADAL" clId="{28521588-8964-433C-B81E-6AD0C35922C5}" dt="2024-04-08T09:24:32.783" v="706" actId="120"/>
        <pc:sldMkLst>
          <pc:docMk/>
          <pc:sldMk cId="1025879973" sldId="3663"/>
        </pc:sldMkLst>
        <pc:spChg chg="mod">
          <ac:chgData name="Ava Baptiste" userId="608abdc1-2352-43c3-aa0a-7440bd037a22" providerId="ADAL" clId="{28521588-8964-433C-B81E-6AD0C35922C5}" dt="2024-04-08T09:24:32.783" v="706" actId="120"/>
          <ac:spMkLst>
            <pc:docMk/>
            <pc:sldMk cId="1025879973" sldId="3663"/>
            <ac:spMk id="3" creationId="{5FC10EE9-F393-86C5-9353-39E287835F30}"/>
          </ac:spMkLst>
        </pc:spChg>
      </pc:sldChg>
      <pc:sldChg chg="addSp modSp mod">
        <pc:chgData name="Ava Baptiste" userId="608abdc1-2352-43c3-aa0a-7440bd037a22" providerId="ADAL" clId="{28521588-8964-433C-B81E-6AD0C35922C5}" dt="2024-04-08T09:25:15.756" v="715" actId="120"/>
        <pc:sldMkLst>
          <pc:docMk/>
          <pc:sldMk cId="1181055461" sldId="3664"/>
        </pc:sldMkLst>
        <pc:spChg chg="add mod">
          <ac:chgData name="Ava Baptiste" userId="608abdc1-2352-43c3-aa0a-7440bd037a22" providerId="ADAL" clId="{28521588-8964-433C-B81E-6AD0C35922C5}" dt="2024-04-08T09:25:15.756" v="715" actId="120"/>
          <ac:spMkLst>
            <pc:docMk/>
            <pc:sldMk cId="1181055461" sldId="3664"/>
            <ac:spMk id="4" creationId="{87C080FB-67EA-BFE6-3E76-CB7511072EE7}"/>
          </ac:spMkLst>
        </pc:spChg>
        <pc:spChg chg="add mod">
          <ac:chgData name="Ava Baptiste" userId="608abdc1-2352-43c3-aa0a-7440bd037a22" providerId="ADAL" clId="{28521588-8964-433C-B81E-6AD0C35922C5}" dt="2024-04-08T09:18:02.664" v="617"/>
          <ac:spMkLst>
            <pc:docMk/>
            <pc:sldMk cId="1181055461" sldId="3664"/>
            <ac:spMk id="5" creationId="{E4938333-9C7B-B7CB-3E49-ED4B17760B9E}"/>
          </ac:spMkLst>
        </pc:spChg>
        <pc:spChg chg="add mod">
          <ac:chgData name="Ava Baptiste" userId="608abdc1-2352-43c3-aa0a-7440bd037a22" providerId="ADAL" clId="{28521588-8964-433C-B81E-6AD0C35922C5}" dt="2024-04-08T09:20:56.233" v="692" actId="20577"/>
          <ac:spMkLst>
            <pc:docMk/>
            <pc:sldMk cId="1181055461" sldId="3664"/>
            <ac:spMk id="6" creationId="{939AEE52-FC4C-5088-8AAD-F15106C7622B}"/>
          </ac:spMkLst>
        </pc:spChg>
        <pc:picChg chg="mod modCrop">
          <ac:chgData name="Ava Baptiste" userId="608abdc1-2352-43c3-aa0a-7440bd037a22" providerId="ADAL" clId="{28521588-8964-433C-B81E-6AD0C35922C5}" dt="2024-04-08T09:19:58.420" v="655" actId="1076"/>
          <ac:picMkLst>
            <pc:docMk/>
            <pc:sldMk cId="1181055461" sldId="3664"/>
            <ac:picMk id="2" creationId="{95AB07A8-CA37-3830-4C0C-FABF87EAFFBA}"/>
          </ac:picMkLst>
        </pc:picChg>
        <pc:picChg chg="mod">
          <ac:chgData name="Ava Baptiste" userId="608abdc1-2352-43c3-aa0a-7440bd037a22" providerId="ADAL" clId="{28521588-8964-433C-B81E-6AD0C35922C5}" dt="2024-04-08T09:20:04.202" v="656" actId="1076"/>
          <ac:picMkLst>
            <pc:docMk/>
            <pc:sldMk cId="1181055461" sldId="3664"/>
            <ac:picMk id="3" creationId="{08ED419D-E213-EFD4-821B-80B4654803FC}"/>
          </ac:picMkLst>
        </pc:picChg>
      </pc:sldChg>
      <pc:sldMasterChg chg="addSp modSp mod">
        <pc:chgData name="Ava Baptiste" userId="608abdc1-2352-43c3-aa0a-7440bd037a22" providerId="ADAL" clId="{28521588-8964-433C-B81E-6AD0C35922C5}" dt="2024-04-08T09:23:33.186" v="696" actId="1076"/>
        <pc:sldMasterMkLst>
          <pc:docMk/>
          <pc:sldMasterMk cId="546917122" sldId="2147483660"/>
        </pc:sldMasterMkLst>
        <pc:picChg chg="add mod">
          <ac:chgData name="Ava Baptiste" userId="608abdc1-2352-43c3-aa0a-7440bd037a22" providerId="ADAL" clId="{28521588-8964-433C-B81E-6AD0C35922C5}" dt="2024-04-08T09:23:33.186" v="696" actId="1076"/>
          <ac:picMkLst>
            <pc:docMk/>
            <pc:sldMasterMk cId="546917122" sldId="2147483660"/>
            <ac:picMk id="7" creationId="{47C2E5E9-B072-8B89-7742-33B3B806446D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CDE17-A965-4EC5-8302-D7E04A326A41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7EA35-FA3A-4B84-8F2A-A416766BBD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63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11.00am-11.20 am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3480B-8660-40A5-AA94-61C7EFF076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33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EE191-336C-419F-BE98-9C988B089A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773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07A1C378-5F30-4A3E-9350-EAA51BF01909}"/>
              </a:ext>
            </a:extLst>
          </p:cNvPr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9888A16-53F4-4C38-AD6C-9B837C0B763D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ＭＳ Ｐゴシック" pitchFamily="34"/>
              <a:cs typeface="+mn-cs"/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BEA57EB1-C646-4F2C-8337-EF6A436259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142663-0F87-467B-A0C9-64A8B6E0FF3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 hangingPunct="1">
              <a:buSzPct val="100000"/>
              <a:buChar char="•"/>
            </a:pPr>
            <a:r>
              <a:rPr lang="en-GB" dirty="0">
                <a:latin typeface="Arial"/>
              </a:rPr>
              <a:t>11am delivery.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50FDFB-E7CD-41BE-8C46-EA558937E194}"/>
              </a:ext>
            </a:extLst>
          </p:cNvPr>
          <p:cNvSpPr/>
          <p:nvPr/>
        </p:nvSpPr>
        <p:spPr>
          <a:xfrm>
            <a:off x="1219196" y="4495803"/>
            <a:ext cx="3390896" cy="274640"/>
          </a:xfrm>
          <a:prstGeom prst="rect">
            <a:avLst/>
          </a:prstGeom>
          <a:noFill/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/>
                <a:ea typeface="ＭＳ Ｐゴシック" pitchFamily="34"/>
                <a:cs typeface="+mn-cs"/>
              </a:rPr>
              <a:t>£368.9M net budget</a:t>
            </a:r>
          </a:p>
        </p:txBody>
      </p:sp>
    </p:spTree>
    <p:extLst>
      <p:ext uri="{BB962C8B-B14F-4D97-AF65-F5344CB8AC3E}">
        <p14:creationId xmlns:p14="http://schemas.microsoft.com/office/powerpoint/2010/main" val="167467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C1BF-E9C9-984E-800E-281FDCA2722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A439-DC9F-0D4F-B2F3-52E44B79F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00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C1BF-E9C9-984E-800E-281FDCA2722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A439-DC9F-0D4F-B2F3-52E44B79F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89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C1BF-E9C9-984E-800E-281FDCA2722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A439-DC9F-0D4F-B2F3-52E44B79F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0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C1BF-E9C9-984E-800E-281FDCA2722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A439-DC9F-0D4F-B2F3-52E44B79F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C1BF-E9C9-984E-800E-281FDCA2722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A439-DC9F-0D4F-B2F3-52E44B79F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9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C1BF-E9C9-984E-800E-281FDCA2722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A439-DC9F-0D4F-B2F3-52E44B79F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5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C1BF-E9C9-984E-800E-281FDCA2722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A439-DC9F-0D4F-B2F3-52E44B79F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80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C1BF-E9C9-984E-800E-281FDCA2722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A439-DC9F-0D4F-B2F3-52E44B79F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4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C1BF-E9C9-984E-800E-281FDCA2722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A439-DC9F-0D4F-B2F3-52E44B79F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55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C1BF-E9C9-984E-800E-281FDCA2722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A439-DC9F-0D4F-B2F3-52E44B79F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28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C1BF-E9C9-984E-800E-281FDCA2722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A439-DC9F-0D4F-B2F3-52E44B79F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4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EC1BF-E9C9-984E-800E-281FDCA2722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0A439-DC9F-0D4F-B2F3-52E44B79FDA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C2E5E9-B072-8B89-7742-33B3B806446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737600" y="274638"/>
            <a:ext cx="30480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1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hittington.nhs.uk/default.asp?c=4236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dele.francois@nhs.ne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-C-8483-1 - RB5731 Early Years powerpoint art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4" r="12251"/>
          <a:stretch/>
        </p:blipFill>
        <p:spPr>
          <a:xfrm>
            <a:off x="850393" y="0"/>
            <a:ext cx="697687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30" y="1741703"/>
            <a:ext cx="8601740" cy="4402629"/>
          </a:xfrm>
        </p:spPr>
        <p:txBody>
          <a:bodyPr>
            <a:noAutofit/>
          </a:bodyPr>
          <a:lstStyle/>
          <a:p>
            <a:endParaRPr lang="en-US" sz="6000" b="1" dirty="0">
              <a:solidFill>
                <a:schemeClr val="bg1"/>
              </a:solidFill>
            </a:endParaRPr>
          </a:p>
          <a:p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5660A7-F398-20A6-755C-755C49374B8A}"/>
              </a:ext>
            </a:extLst>
          </p:cNvPr>
          <p:cNvSpPr txBox="1"/>
          <p:nvPr/>
        </p:nvSpPr>
        <p:spPr>
          <a:xfrm>
            <a:off x="1430808" y="2443474"/>
            <a:ext cx="6849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Oral hygiene guide-SEN</a:t>
            </a:r>
          </a:p>
          <a:p>
            <a:pPr defTabSz="457200">
              <a:defRPr/>
            </a:pPr>
            <a:r>
              <a:rPr lang="en-GB" sz="3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Adele Francois</a:t>
            </a:r>
          </a:p>
          <a:p>
            <a:pPr defTabSz="457200">
              <a:defRPr/>
            </a:pPr>
            <a:r>
              <a:rPr lang="en-GB" sz="3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Whittington Health NHS Trust</a:t>
            </a:r>
            <a:endParaRPr lang="en-GB" sz="3200" b="1" dirty="0">
              <a:solidFill>
                <a:prstClr val="black"/>
              </a:solidFill>
              <a:latin typeface="Verdana Pro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62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6BD140-C1BE-9D0A-9999-1CCA8002F0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501" r="3909" b="7523"/>
          <a:stretch/>
        </p:blipFill>
        <p:spPr>
          <a:xfrm>
            <a:off x="1853220" y="2779680"/>
            <a:ext cx="8485559" cy="332686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64BF12-C69E-6148-656A-875A88F4F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2926"/>
            <a:ext cx="10972800" cy="1143000"/>
          </a:xfrm>
        </p:spPr>
        <p:txBody>
          <a:bodyPr/>
          <a:lstStyle/>
          <a:p>
            <a:pPr algn="l"/>
            <a:r>
              <a:rPr lang="en-GB" dirty="0"/>
              <a:t>Special brushes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D9EEBF-BA8D-D73A-C082-D0002EB59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2358956"/>
          </a:xfrm>
        </p:spPr>
        <p:txBody>
          <a:bodyPr/>
          <a:lstStyle/>
          <a:p>
            <a:r>
              <a:rPr lang="en-GB" dirty="0"/>
              <a:t>Barman’s super brushes</a:t>
            </a:r>
          </a:p>
          <a:p>
            <a:r>
              <a:rPr lang="en-GB" dirty="0"/>
              <a:t>Electric toothbrush with pressure sensor</a:t>
            </a:r>
          </a:p>
        </p:txBody>
      </p:sp>
    </p:spTree>
    <p:extLst>
      <p:ext uri="{BB962C8B-B14F-4D97-AF65-F5344CB8AC3E}">
        <p14:creationId xmlns:p14="http://schemas.microsoft.com/office/powerpoint/2010/main" val="1433316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AFC5DE-D814-A220-0401-2ECF8E3149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410"/>
          <a:stretch/>
        </p:blipFill>
        <p:spPr>
          <a:xfrm>
            <a:off x="1259176" y="2350009"/>
            <a:ext cx="9131456" cy="362578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654A4DC-4EC2-379B-CFD9-D8006DEC55DD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Special brushes</a:t>
            </a:r>
          </a:p>
        </p:txBody>
      </p:sp>
    </p:spTree>
    <p:extLst>
      <p:ext uri="{BB962C8B-B14F-4D97-AF65-F5344CB8AC3E}">
        <p14:creationId xmlns:p14="http://schemas.microsoft.com/office/powerpoint/2010/main" val="2996834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96D526-DF1D-E09E-18F9-8960E36151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43"/>
          <a:stretch/>
        </p:blipFill>
        <p:spPr>
          <a:xfrm>
            <a:off x="1123529" y="2414015"/>
            <a:ext cx="9313332" cy="390105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0EDEB6F-0DBD-8CD1-CF44-17A3339CA326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Toothpaste and mouthwash</a:t>
            </a:r>
          </a:p>
        </p:txBody>
      </p:sp>
    </p:spTree>
    <p:extLst>
      <p:ext uri="{BB962C8B-B14F-4D97-AF65-F5344CB8AC3E}">
        <p14:creationId xmlns:p14="http://schemas.microsoft.com/office/powerpoint/2010/main" val="2987505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C03E14-F0DF-BA90-45FB-4E80C8168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802" y="2143015"/>
            <a:ext cx="4572396" cy="25719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837A42-53A9-A242-139E-6EB8560D88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578"/>
          <a:stretch/>
        </p:blipFill>
        <p:spPr>
          <a:xfrm>
            <a:off x="1319957" y="2359151"/>
            <a:ext cx="9025463" cy="4032123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A4057228-9C89-08F5-CDA5-3C7CEE5D1CA4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Useful aids</a:t>
            </a:r>
          </a:p>
        </p:txBody>
      </p:sp>
    </p:spTree>
    <p:extLst>
      <p:ext uri="{BB962C8B-B14F-4D97-AF65-F5344CB8AC3E}">
        <p14:creationId xmlns:p14="http://schemas.microsoft.com/office/powerpoint/2010/main" val="1904483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AB07A8-CA37-3830-4C0C-FABF87EAF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6" t="10573" r="49606" b="11068"/>
          <a:stretch/>
        </p:blipFill>
        <p:spPr>
          <a:xfrm>
            <a:off x="7007352" y="1167653"/>
            <a:ext cx="3447288" cy="43796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ED419D-E213-EFD4-821B-80B465480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87" y="4209440"/>
            <a:ext cx="1661160" cy="148090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7C080FB-67EA-BFE6-3E76-CB7511072EE7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Oral health website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39AEE52-FC4C-5088-8AAD-F15106C7622B}"/>
              </a:ext>
            </a:extLst>
          </p:cNvPr>
          <p:cNvSpPr txBox="1">
            <a:spLocks/>
          </p:cNvSpPr>
          <p:nvPr/>
        </p:nvSpPr>
        <p:spPr>
          <a:xfrm>
            <a:off x="996487" y="1515246"/>
            <a:ext cx="5395169" cy="1008498"/>
          </a:xfrm>
          <a:prstGeom prst="rect">
            <a:avLst/>
          </a:prstGeom>
          <a:solidFill>
            <a:srgbClr val="FFFFFF"/>
          </a:solidFill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800" dirty="0"/>
          </a:p>
          <a:p>
            <a:pPr marL="0" indent="0">
              <a:buFont typeface="Arial"/>
              <a:buNone/>
            </a:pPr>
            <a:r>
              <a:rPr lang="en-GB" sz="1800" dirty="0"/>
              <a:t>Visit the oral health website:</a:t>
            </a:r>
          </a:p>
          <a:p>
            <a:pPr marL="0" indent="0">
              <a:buFont typeface="Arial"/>
              <a:buNone/>
            </a:pPr>
            <a:r>
              <a:rPr lang="en-GB" sz="1800" dirty="0">
                <a:hlinkClick r:id="rId4"/>
              </a:rPr>
              <a:t>Ealing Oral Health Promotion Team (whittington.nhs.uk)</a:t>
            </a:r>
            <a:endParaRPr lang="en-GB" sz="1800" dirty="0"/>
          </a:p>
          <a:p>
            <a:pPr marL="0" indent="0">
              <a:buFont typeface="Arial"/>
              <a:buNone/>
            </a:pPr>
            <a:endParaRPr lang="en-GB" sz="1800" dirty="0"/>
          </a:p>
          <a:p>
            <a:pPr marL="0" indent="0">
              <a:buFont typeface="Arial"/>
              <a:buNone/>
            </a:pPr>
            <a:r>
              <a:rPr lang="en-GB" sz="1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https://www.whittington.nhs.uk/default.asp?c=42363</a:t>
            </a:r>
            <a:r>
              <a:rPr lang="en-GB" sz="1800" dirty="0"/>
              <a:t> </a:t>
            </a:r>
          </a:p>
          <a:p>
            <a:pPr marL="0" indent="0">
              <a:buFont typeface="Arial"/>
              <a:buNone/>
            </a:pPr>
            <a:endParaRPr lang="en-GB" sz="1800" dirty="0"/>
          </a:p>
          <a:p>
            <a:pPr marL="0" indent="0">
              <a:buFont typeface="Arial"/>
              <a:buNone/>
            </a:pPr>
            <a:endParaRPr lang="en-GB" sz="1800" dirty="0"/>
          </a:p>
          <a:p>
            <a:pPr marL="0" indent="0">
              <a:buFont typeface="Arial"/>
              <a:buNone/>
            </a:pPr>
            <a:r>
              <a:rPr lang="en-GB" sz="1800" dirty="0"/>
              <a:t>Scan me to view website:</a:t>
            </a:r>
          </a:p>
          <a:p>
            <a:pPr marL="914400" lvl="2" indent="0">
              <a:buClr>
                <a:schemeClr val="accent6">
                  <a:lumMod val="75000"/>
                </a:schemeClr>
              </a:buClr>
              <a:buFont typeface="Arial"/>
              <a:buNone/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181055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304B667-5AAB-4CF5-B755-B074874AB1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7241" y="657142"/>
            <a:ext cx="7598663" cy="615215"/>
          </a:xfrm>
          <a:solidFill>
            <a:srgbClr val="FFFFFF"/>
          </a:solidFill>
        </p:spPr>
        <p:txBody>
          <a:bodyPr anchorCtr="0">
            <a:normAutofit fontScale="90000"/>
          </a:bodyPr>
          <a:lstStyle/>
          <a:p>
            <a:pPr algn="l"/>
            <a:r>
              <a:rPr lang="en-US" dirty="0"/>
              <a:t>Why oral health is in the early years framework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DB3FE24-BB2C-4182-B4CA-D8E10C27AEE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96487" y="1515246"/>
            <a:ext cx="6775913" cy="4685612"/>
          </a:xfrm>
          <a:solidFill>
            <a:srgbClr val="FFFF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The EYFS framework states that early years providers must promote good oral health of children who attend their setting.</a:t>
            </a:r>
          </a:p>
          <a:p>
            <a:pPr marL="0" indent="0">
              <a:buNone/>
            </a:pPr>
            <a:r>
              <a:rPr lang="en-US" sz="1800" dirty="0"/>
              <a:t>Oral health is important, even with baby teeth. This is because children’s baby teeth:</a:t>
            </a:r>
          </a:p>
          <a:p>
            <a:r>
              <a:rPr lang="en-US" sz="1800" dirty="0"/>
              <a:t>Help them to bite and chew</a:t>
            </a:r>
          </a:p>
          <a:p>
            <a:r>
              <a:rPr lang="en-US" sz="1800" dirty="0"/>
              <a:t>Support speech and language development</a:t>
            </a:r>
          </a:p>
          <a:p>
            <a:r>
              <a:rPr lang="en-US" sz="1800" dirty="0"/>
              <a:t>Help them feel confident when they smile</a:t>
            </a:r>
          </a:p>
          <a:p>
            <a:r>
              <a:rPr lang="en-US" sz="1800" dirty="0"/>
              <a:t>Make space for and help guide adult teeth</a:t>
            </a:r>
          </a:p>
          <a:p>
            <a:pPr marL="0" indent="0">
              <a:buNone/>
            </a:pPr>
            <a:r>
              <a:rPr lang="en-US" sz="1800" dirty="0"/>
              <a:t>Good oral health also keeps children free from toothache, infection and swollen gums.</a:t>
            </a:r>
          </a:p>
          <a:p>
            <a:pPr marL="0" marR="194310" indent="0">
              <a:lnSpc>
                <a:spcPct val="103000"/>
              </a:lnSpc>
              <a:buNone/>
              <a:defRPr/>
            </a:pPr>
            <a:r>
              <a:rPr lang="en-GB" sz="1800" b="1" dirty="0"/>
              <a:t>For all oral health support please contact: </a:t>
            </a:r>
          </a:p>
          <a:p>
            <a:pPr marL="0" marR="194310" indent="0">
              <a:lnSpc>
                <a:spcPct val="103000"/>
              </a:lnSpc>
              <a:buNone/>
              <a:defRPr/>
            </a:pPr>
            <a:r>
              <a:rPr lang="en-GB" sz="1800" b="1" dirty="0"/>
              <a:t>Adele Francois</a:t>
            </a:r>
            <a:r>
              <a:rPr lang="en-GB" sz="1800" dirty="0"/>
              <a:t>, Whittington health NHS trust </a:t>
            </a:r>
            <a:r>
              <a:rPr lang="en-GB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adele.francois@nhs.net</a:t>
            </a:r>
            <a:r>
              <a:rPr lang="en-GB" sz="1800" dirty="0"/>
              <a:t> </a:t>
            </a:r>
          </a:p>
          <a:p>
            <a:pPr marL="914400" lvl="2" indent="0">
              <a:buClr>
                <a:schemeClr val="accent6">
                  <a:lumMod val="75000"/>
                </a:schemeClr>
              </a:buClr>
              <a:buNone/>
            </a:pPr>
            <a:endParaRPr lang="en-GB" sz="20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29FBAC-8F12-BE65-1436-068266366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094" y="2657982"/>
            <a:ext cx="3680394" cy="292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2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0FAD-0D4A-286E-E027-E252D9A33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Community dental services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8662F6-CA7F-9AEB-07BA-CBF4CB0AE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71252"/>
            <a:ext cx="9768840" cy="3854912"/>
          </a:xfrm>
        </p:spPr>
        <p:txBody>
          <a:bodyPr/>
          <a:lstStyle/>
          <a:p>
            <a:r>
              <a:rPr lang="en-GB" dirty="0"/>
              <a:t>Exists to treat children with special needs and disabilities in a relaxed and friendly environment.</a:t>
            </a:r>
          </a:p>
          <a:p>
            <a:r>
              <a:rPr lang="en-GB" dirty="0"/>
              <a:t>A referral is required by a doctor or other health professional.</a:t>
            </a:r>
          </a:p>
        </p:txBody>
      </p:sp>
    </p:spTree>
    <p:extLst>
      <p:ext uri="{BB962C8B-B14F-4D97-AF65-F5344CB8AC3E}">
        <p14:creationId xmlns:p14="http://schemas.microsoft.com/office/powerpoint/2010/main" val="4165858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818967-094E-7E55-D263-EC349E0E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Tooth decay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4C4AC-9AE7-898A-6591-5965C48A7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Most common disease affecting children in England</a:t>
            </a:r>
          </a:p>
          <a:p>
            <a:r>
              <a:rPr lang="en-GB" dirty="0"/>
              <a:t>Main reason for hospital admissions in children under the age of 19</a:t>
            </a:r>
          </a:p>
          <a:p>
            <a:r>
              <a:rPr lang="en-GB" dirty="0"/>
              <a:t>Almost a third of 5-year-olds have tooth decay</a:t>
            </a:r>
          </a:p>
          <a:p>
            <a:r>
              <a:rPr lang="en-GB" dirty="0"/>
              <a:t>On average 4 teeth are decayed or missing due to extractions under general anaesthetic</a:t>
            </a:r>
          </a:p>
        </p:txBody>
      </p:sp>
    </p:spTree>
    <p:extLst>
      <p:ext uri="{BB962C8B-B14F-4D97-AF65-F5344CB8AC3E}">
        <p14:creationId xmlns:p14="http://schemas.microsoft.com/office/powerpoint/2010/main" val="2373239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77C7F5-84F6-E77D-E868-E431519050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65" r="3402" b="19304"/>
          <a:stretch/>
        </p:blipFill>
        <p:spPr>
          <a:xfrm>
            <a:off x="1590278" y="2182760"/>
            <a:ext cx="9016070" cy="369447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210FD69-319E-7EE5-7297-5CF870AAA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Tooth decay from bottles</a:t>
            </a:r>
          </a:p>
        </p:txBody>
      </p:sp>
    </p:spTree>
    <p:extLst>
      <p:ext uri="{BB962C8B-B14F-4D97-AF65-F5344CB8AC3E}">
        <p14:creationId xmlns:p14="http://schemas.microsoft.com/office/powerpoint/2010/main" val="991477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B246-AE01-4361-AA82-62F92DFDE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What we are doing in Ealing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0616C-6A5E-BE25-27E5-5962A828C0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Ealing Smiles Daily</a:t>
            </a:r>
          </a:p>
          <a:p>
            <a:r>
              <a:rPr lang="en-GB" dirty="0"/>
              <a:t>Tooth champion training</a:t>
            </a:r>
          </a:p>
          <a:p>
            <a:r>
              <a:rPr lang="en-GB" dirty="0"/>
              <a:t>How to brush</a:t>
            </a:r>
          </a:p>
          <a:p>
            <a:r>
              <a:rPr lang="en-GB" dirty="0"/>
              <a:t>Healthy eating and oral health parent workshops</a:t>
            </a:r>
          </a:p>
          <a:p>
            <a:r>
              <a:rPr lang="en-GB" dirty="0"/>
              <a:t>OHP in community</a:t>
            </a:r>
          </a:p>
          <a:p>
            <a:r>
              <a:rPr lang="en-GB" dirty="0"/>
              <a:t>OHP in SEN settings and hard to reach communities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082A9E-73C1-1C63-58AF-70249C33E3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96" b="6624"/>
          <a:stretch/>
        </p:blipFill>
        <p:spPr>
          <a:xfrm>
            <a:off x="6298376" y="1349185"/>
            <a:ext cx="4062366" cy="428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48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41D7A4-90B0-426F-4B53-BF2225D53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How to prevent / limit tooth decay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CC19BB-B5B5-74A9-08C8-CF5FDC648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Try to give sugars at mealtimes only</a:t>
            </a:r>
          </a:p>
          <a:p>
            <a:r>
              <a:rPr lang="en-GB" dirty="0"/>
              <a:t>Avoid giving sugary snack or drinks last thing before bedtime</a:t>
            </a:r>
          </a:p>
          <a:p>
            <a:r>
              <a:rPr lang="en-GB" dirty="0"/>
              <a:t>Change from a feeding bottle to trainer cup or free flowing beaker as soon as you can with milk or water</a:t>
            </a:r>
          </a:p>
          <a:p>
            <a:r>
              <a:rPr lang="en-GB" dirty="0"/>
              <a:t>Try to avoid thickening agents containing maltodextrin as this causes decay. A dietician can help you limit how often they are given or suggest if a different type could be used</a:t>
            </a:r>
          </a:p>
          <a:p>
            <a:r>
              <a:rPr lang="en-GB" dirty="0"/>
              <a:t>If a high calorie diet is needed ask your dietician about ways of reducing tooth decay</a:t>
            </a:r>
          </a:p>
          <a:p>
            <a:r>
              <a:rPr lang="en-GB" dirty="0"/>
              <a:t>Start to visit the dentist regularly as soon as first tooth appears</a:t>
            </a:r>
          </a:p>
        </p:txBody>
      </p:sp>
    </p:spTree>
    <p:extLst>
      <p:ext uri="{BB962C8B-B14F-4D97-AF65-F5344CB8AC3E}">
        <p14:creationId xmlns:p14="http://schemas.microsoft.com/office/powerpoint/2010/main" val="1436402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3A7695-4E36-EA03-C109-39BB045E30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85" t="66603" b="97"/>
          <a:stretch/>
        </p:blipFill>
        <p:spPr>
          <a:xfrm>
            <a:off x="6901133" y="4812071"/>
            <a:ext cx="5041524" cy="177129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F335D9C-0ACD-23B8-8658-A03D4F73F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Teeth and fluoride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AA279-5616-03A6-5A8A-1E3E38919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Fluoride helps to strengthen the outer surface of the teeth against acid attacks</a:t>
            </a:r>
          </a:p>
          <a:p>
            <a:pPr marL="0" indent="0">
              <a:buNone/>
            </a:pPr>
            <a:r>
              <a:rPr lang="en-GB" dirty="0"/>
              <a:t>Fluoride in toothpaste:</a:t>
            </a:r>
          </a:p>
          <a:p>
            <a:r>
              <a:rPr lang="en-GB" dirty="0"/>
              <a:t>Under 3 years not less than 1000ppm of fluoride in toothpaste and only smear</a:t>
            </a:r>
          </a:p>
          <a:p>
            <a:r>
              <a:rPr lang="en-GB" dirty="0"/>
              <a:t>Over 3 years around 1450ppm is recommended and only a pea size</a:t>
            </a:r>
          </a:p>
          <a:p>
            <a:r>
              <a:rPr lang="en-GB" dirty="0"/>
              <a:t>High fluoride toothpaste or mouthwash may be prescribed by a dentist if required</a:t>
            </a:r>
          </a:p>
          <a:p>
            <a:r>
              <a:rPr lang="en-GB" dirty="0"/>
              <a:t>A dentist may apply a fluoride varnish </a:t>
            </a:r>
          </a:p>
        </p:txBody>
      </p:sp>
    </p:spTree>
    <p:extLst>
      <p:ext uri="{BB962C8B-B14F-4D97-AF65-F5344CB8AC3E}">
        <p14:creationId xmlns:p14="http://schemas.microsoft.com/office/powerpoint/2010/main" val="2533361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D93938-617B-8B31-B5CB-F652AE47E7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3" t="52281"/>
          <a:stretch/>
        </p:blipFill>
        <p:spPr>
          <a:xfrm>
            <a:off x="1729555" y="3738716"/>
            <a:ext cx="8732889" cy="241070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FC10EE9-F393-86C5-9353-39E287835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Tips when brushing is a struggle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1893A-7A9B-02F0-4A08-3D0C25385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2898057"/>
          </a:xfrm>
        </p:spPr>
        <p:txBody>
          <a:bodyPr/>
          <a:lstStyle/>
          <a:p>
            <a:r>
              <a:rPr lang="en-GB" dirty="0"/>
              <a:t>Choose a relaxing time to brush e.g., when watching TV, in the bath listening to calm music</a:t>
            </a:r>
          </a:p>
          <a:p>
            <a:r>
              <a:rPr lang="en-GB" dirty="0"/>
              <a:t>Use a cloth, finger brush, small headed soft toothbrush</a:t>
            </a:r>
          </a:p>
        </p:txBody>
      </p:sp>
    </p:spTree>
    <p:extLst>
      <p:ext uri="{BB962C8B-B14F-4D97-AF65-F5344CB8AC3E}">
        <p14:creationId xmlns:p14="http://schemas.microsoft.com/office/powerpoint/2010/main" val="1025879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24376B-FC01-560E-B9CA-64A98915B9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667"/>
          <a:stretch/>
        </p:blipFill>
        <p:spPr>
          <a:xfrm>
            <a:off x="1574801" y="1643973"/>
            <a:ext cx="9042398" cy="398428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AAD9199-D314-582D-2D1A-D74266F4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Simple brushing aids</a:t>
            </a:r>
          </a:p>
        </p:txBody>
      </p:sp>
    </p:spTree>
    <p:extLst>
      <p:ext uri="{BB962C8B-B14F-4D97-AF65-F5344CB8AC3E}">
        <p14:creationId xmlns:p14="http://schemas.microsoft.com/office/powerpoint/2010/main" val="36287151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9FD9DD3543654C8A1F13D9196197CF" ma:contentTypeVersion="18" ma:contentTypeDescription="Create a new document." ma:contentTypeScope="" ma:versionID="bb1c3f41e2f7915016ee9ddd0cf8582c">
  <xsd:schema xmlns:xsd="http://www.w3.org/2001/XMLSchema" xmlns:xs="http://www.w3.org/2001/XMLSchema" xmlns:p="http://schemas.microsoft.com/office/2006/metadata/properties" xmlns:ns2="ca3acdf5-aca3-47ff-b74e-73a2c3629a7a" xmlns:ns3="9a79375a-163a-486f-b381-e57a9f114126" targetNamespace="http://schemas.microsoft.com/office/2006/metadata/properties" ma:root="true" ma:fieldsID="d4367dc271d4806cef65b2132d0b09d0" ns2:_="" ns3:_="">
    <xsd:import namespace="ca3acdf5-aca3-47ff-b74e-73a2c3629a7a"/>
    <xsd:import namespace="9a79375a-163a-486f-b381-e57a9f1141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3acdf5-aca3-47ff-b74e-73a2c3629a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5efd349-4fc2-4c40-bc86-6aac66f77a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79375a-163a-486f-b381-e57a9f11412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9f19eeb-78d9-4ca6-b07d-2e613db43675}" ma:internalName="TaxCatchAll" ma:showField="CatchAllData" ma:web="9a79375a-163a-486f-b381-e57a9f1141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a79375a-163a-486f-b381-e57a9f114126" xsi:nil="true"/>
    <lcf76f155ced4ddcb4097134ff3c332f xmlns="ca3acdf5-aca3-47ff-b74e-73a2c3629a7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48D383-DDD8-4C3E-87E4-4FFA3259D8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3acdf5-aca3-47ff-b74e-73a2c3629a7a"/>
    <ds:schemaRef ds:uri="9a79375a-163a-486f-b381-e57a9f1141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FB7ED8-5855-4D90-9B43-07C019047C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291162-5029-4B33-A5DB-F726946951AA}">
  <ds:schemaRefs>
    <ds:schemaRef ds:uri="http://purl.org/dc/terms/"/>
    <ds:schemaRef ds:uri="9a79375a-163a-486f-b381-e57a9f114126"/>
    <ds:schemaRef ds:uri="http://purl.org/dc/dcmitype/"/>
    <ds:schemaRef ds:uri="http://schemas.microsoft.com/office/2006/documentManagement/types"/>
    <ds:schemaRef ds:uri="ca3acdf5-aca3-47ff-b74e-73a2c3629a7a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515</Words>
  <Application>Microsoft Office PowerPoint</Application>
  <PresentationFormat>Widescreen</PresentationFormat>
  <Paragraphs>69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Verdana</vt:lpstr>
      <vt:lpstr>Verdana Pro</vt:lpstr>
      <vt:lpstr>1_Office Theme</vt:lpstr>
      <vt:lpstr>PowerPoint Presentation</vt:lpstr>
      <vt:lpstr>Community dental services</vt:lpstr>
      <vt:lpstr>Tooth decay</vt:lpstr>
      <vt:lpstr>Tooth decay from bottles</vt:lpstr>
      <vt:lpstr>What we are doing in Ealing</vt:lpstr>
      <vt:lpstr>How to prevent / limit tooth decay</vt:lpstr>
      <vt:lpstr>Teeth and fluoride</vt:lpstr>
      <vt:lpstr>Tips when brushing is a struggle</vt:lpstr>
      <vt:lpstr>Simple brushing aids</vt:lpstr>
      <vt:lpstr>Special brushes</vt:lpstr>
      <vt:lpstr>PowerPoint Presentation</vt:lpstr>
      <vt:lpstr>PowerPoint Presentation</vt:lpstr>
      <vt:lpstr>PowerPoint Presentation</vt:lpstr>
      <vt:lpstr>PowerPoint Presentation</vt:lpstr>
      <vt:lpstr>Why oral health is in the early years framework</vt:lpstr>
    </vt:vector>
  </TitlesOfParts>
  <Company>London Borough of Ealing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Begona Toral Moratinos</dc:creator>
  <cp:lastModifiedBy>Ava Baptiste</cp:lastModifiedBy>
  <cp:revision>2</cp:revision>
  <dcterms:created xsi:type="dcterms:W3CDTF">2024-03-07T14:46:53Z</dcterms:created>
  <dcterms:modified xsi:type="dcterms:W3CDTF">2024-04-08T09:27:40Z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0x0101003F9FD9DD3543654C8A1F13D9196197CF</vt:lpwstr>
  </property>
  <property fmtid="{D5CDD505-2E9C-101B-9397-08002B2CF9AE}" pid="3" name="MediaServiceImageTags">
    <vt:lpwstr/>
  </property>
</Properties>
</file>